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18"/>
  </p:normalViewPr>
  <p:slideViewPr>
    <p:cSldViewPr snapToGrid="0">
      <p:cViewPr>
        <p:scale>
          <a:sx n="63" d="100"/>
          <a:sy n="63" d="100"/>
        </p:scale>
        <p:origin x="181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DA1DD-F5AE-5647-9F5F-521F99ECB349}" type="datetimeFigureOut">
              <a:rPr kumimoji="1" lang="ja-JP" altLang="en-US" smtClean="0"/>
              <a:t>2018/9/13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B7221-A76A-C94F-8BB1-B1D6C06CEF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66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2018/9/13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12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2018/9/13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80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2018/9/13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41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2018/9/13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38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2018/9/13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70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2018/9/13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35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2018/9/13</a:t>
            </a:fld>
            <a:endParaRPr kumimoji="1" lang="ja-JP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38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2018/9/13</a:t>
            </a:fld>
            <a:endParaRPr kumimoji="1" lang="ja-JP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16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2018/9/13</a:t>
            </a:fld>
            <a:endParaRPr kumimoji="1" lang="ja-JP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55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2018/9/13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84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2018/9/13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48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27989-09FB-4CBC-9C66-034CB613F9B1}" type="datetimeFigureOut">
              <a:rPr kumimoji="1" lang="ja-JP" altLang="en-US" smtClean="0"/>
              <a:t>2018/9/13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2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47252" y="28724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42283" y="1126435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53909" y="28724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42283" y="4618383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40595" y="28724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5536096" y="1876839"/>
            <a:ext cx="0" cy="9955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5917096" y="1876839"/>
            <a:ext cx="0" cy="995570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4220819" y="3414091"/>
            <a:ext cx="1121464" cy="99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4220819" y="3061253"/>
            <a:ext cx="1121464" cy="9939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5544378" y="3619512"/>
            <a:ext cx="0" cy="99557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925378" y="3619512"/>
            <a:ext cx="0" cy="99557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122505" y="3424030"/>
            <a:ext cx="1121464" cy="993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6122505" y="3071192"/>
            <a:ext cx="1121464" cy="9939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459606" y="2687743"/>
            <a:ext cx="4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631635" y="3448877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970933" y="3906152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111197" y="2199903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628736" y="2687743"/>
            <a:ext cx="4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458777" y="3448877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905500" y="2189958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127765" y="3901256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803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單箭頭接點 8"/>
          <p:cNvCxnSpPr/>
          <p:nvPr/>
        </p:nvCxnSpPr>
        <p:spPr>
          <a:xfrm flipV="1">
            <a:off x="5635383" y="1858196"/>
            <a:ext cx="10815" cy="10252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5773116" y="1894035"/>
            <a:ext cx="15042" cy="975707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4215081" y="3274521"/>
            <a:ext cx="1045955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4186554" y="3149717"/>
            <a:ext cx="1126307" cy="0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5614948" y="3605950"/>
            <a:ext cx="6920" cy="99556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5762355" y="3631514"/>
            <a:ext cx="14742" cy="1010123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6064692" y="3252109"/>
            <a:ext cx="1242060" cy="3201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6078547" y="3133156"/>
            <a:ext cx="1230961" cy="17042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799440" y="2769988"/>
            <a:ext cx="4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351437" y="3305371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711793" y="4158888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239054" y="2029565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343650" y="2780385"/>
            <a:ext cx="4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790497" y="3296193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768666" y="2029988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254876" y="4158888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35" name="平行四邊形 34"/>
          <p:cNvSpPr/>
          <p:nvPr/>
        </p:nvSpPr>
        <p:spPr>
          <a:xfrm>
            <a:off x="3341869" y="2863515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36" name="平行四邊形 35"/>
          <p:cNvSpPr/>
          <p:nvPr/>
        </p:nvSpPr>
        <p:spPr>
          <a:xfrm>
            <a:off x="5198248" y="2869742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37" name="平行四邊形 36"/>
          <p:cNvSpPr/>
          <p:nvPr/>
        </p:nvSpPr>
        <p:spPr>
          <a:xfrm>
            <a:off x="5243967" y="4641637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38" name="平行四邊形 37"/>
          <p:cNvSpPr/>
          <p:nvPr/>
        </p:nvSpPr>
        <p:spPr>
          <a:xfrm>
            <a:off x="7202971" y="2870546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39" name="平行四邊形 38"/>
          <p:cNvSpPr/>
          <p:nvPr/>
        </p:nvSpPr>
        <p:spPr>
          <a:xfrm>
            <a:off x="5259208" y="1140469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50" name="平行四邊形 49"/>
          <p:cNvSpPr/>
          <p:nvPr/>
        </p:nvSpPr>
        <p:spPr>
          <a:xfrm>
            <a:off x="3533603" y="3962562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51" name="平行四邊形 50"/>
          <p:cNvSpPr/>
          <p:nvPr/>
        </p:nvSpPr>
        <p:spPr>
          <a:xfrm>
            <a:off x="6791987" y="1697611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cxnSp>
        <p:nvCxnSpPr>
          <p:cNvPr id="52" name="直線單箭頭接點 51"/>
          <p:cNvCxnSpPr/>
          <p:nvPr/>
        </p:nvCxnSpPr>
        <p:spPr>
          <a:xfrm flipV="1">
            <a:off x="6175878" y="2256315"/>
            <a:ext cx="761612" cy="607200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V="1">
            <a:off x="4510108" y="3439235"/>
            <a:ext cx="802753" cy="519968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4486927" y="3503868"/>
            <a:ext cx="890567" cy="57898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>
            <a:off x="6162353" y="2298229"/>
            <a:ext cx="892275" cy="693397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6379561" y="2698825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４</a:t>
            </a:r>
            <a:endParaRPr kumimoji="1" lang="ja-JP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4881811" y="3710619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４</a:t>
            </a:r>
            <a:endParaRPr kumimoji="1" lang="ja-JP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4690077" y="3350314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５</a:t>
            </a:r>
            <a:endParaRPr kumimoji="1" lang="ja-JP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6069493" y="2418692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357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15855" y="11045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１６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17935" y="11045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0015" y="11045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27561" y="11045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15855" y="24152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7935" y="24152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20015" y="24152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２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27561" y="24152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15855" y="372584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４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17935" y="372584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0015" y="372584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６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27561" y="372584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15192" y="503648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17272" y="503648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19352" y="503648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26898" y="503648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>
            <a:stCxn id="4" idx="3"/>
            <a:endCxn id="5" idx="1"/>
          </p:cNvCxnSpPr>
          <p:nvPr/>
        </p:nvCxnSpPr>
        <p:spPr>
          <a:xfrm>
            <a:off x="4396077" y="147977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5" idx="3"/>
            <a:endCxn id="6" idx="1"/>
          </p:cNvCxnSpPr>
          <p:nvPr/>
        </p:nvCxnSpPr>
        <p:spPr>
          <a:xfrm>
            <a:off x="5798157" y="147977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7" idx="1"/>
            <a:endCxn id="6" idx="3"/>
          </p:cNvCxnSpPr>
          <p:nvPr/>
        </p:nvCxnSpPr>
        <p:spPr>
          <a:xfrm flipH="1">
            <a:off x="7200237" y="1479771"/>
            <a:ext cx="6273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1" idx="0"/>
            <a:endCxn id="7" idx="2"/>
          </p:cNvCxnSpPr>
          <p:nvPr/>
        </p:nvCxnSpPr>
        <p:spPr>
          <a:xfrm flipV="1">
            <a:off x="8217672" y="185497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10" idx="0"/>
            <a:endCxn id="6" idx="2"/>
          </p:cNvCxnSpPr>
          <p:nvPr/>
        </p:nvCxnSpPr>
        <p:spPr>
          <a:xfrm flipV="1">
            <a:off x="6810126" y="185497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9" idx="0"/>
            <a:endCxn id="5" idx="2"/>
          </p:cNvCxnSpPr>
          <p:nvPr/>
        </p:nvCxnSpPr>
        <p:spPr>
          <a:xfrm flipV="1">
            <a:off x="5408046" y="185497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8" idx="0"/>
            <a:endCxn id="4" idx="2"/>
          </p:cNvCxnSpPr>
          <p:nvPr/>
        </p:nvCxnSpPr>
        <p:spPr>
          <a:xfrm flipV="1">
            <a:off x="4005966" y="185497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2" idx="0"/>
            <a:endCxn id="8" idx="2"/>
          </p:cNvCxnSpPr>
          <p:nvPr/>
        </p:nvCxnSpPr>
        <p:spPr>
          <a:xfrm flipV="1">
            <a:off x="4005966" y="316561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6" idx="0"/>
            <a:endCxn id="12" idx="2"/>
          </p:cNvCxnSpPr>
          <p:nvPr/>
        </p:nvCxnSpPr>
        <p:spPr>
          <a:xfrm flipV="1">
            <a:off x="4005303" y="4476253"/>
            <a:ext cx="663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7" idx="0"/>
            <a:endCxn id="13" idx="2"/>
          </p:cNvCxnSpPr>
          <p:nvPr/>
        </p:nvCxnSpPr>
        <p:spPr>
          <a:xfrm flipV="1">
            <a:off x="5407383" y="4476253"/>
            <a:ext cx="663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13" idx="0"/>
            <a:endCxn id="9" idx="2"/>
          </p:cNvCxnSpPr>
          <p:nvPr/>
        </p:nvCxnSpPr>
        <p:spPr>
          <a:xfrm flipV="1">
            <a:off x="5408046" y="316561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4" idx="0"/>
            <a:endCxn id="10" idx="2"/>
          </p:cNvCxnSpPr>
          <p:nvPr/>
        </p:nvCxnSpPr>
        <p:spPr>
          <a:xfrm flipV="1">
            <a:off x="6810126" y="316561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15" idx="0"/>
            <a:endCxn id="11" idx="2"/>
          </p:cNvCxnSpPr>
          <p:nvPr/>
        </p:nvCxnSpPr>
        <p:spPr>
          <a:xfrm flipV="1">
            <a:off x="8217672" y="316561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19" idx="0"/>
            <a:endCxn id="15" idx="2"/>
          </p:cNvCxnSpPr>
          <p:nvPr/>
        </p:nvCxnSpPr>
        <p:spPr>
          <a:xfrm flipV="1">
            <a:off x="8217009" y="4476253"/>
            <a:ext cx="663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18" idx="0"/>
            <a:endCxn id="14" idx="2"/>
          </p:cNvCxnSpPr>
          <p:nvPr/>
        </p:nvCxnSpPr>
        <p:spPr>
          <a:xfrm flipV="1">
            <a:off x="6809463" y="4476253"/>
            <a:ext cx="663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18" idx="3"/>
            <a:endCxn id="19" idx="1"/>
          </p:cNvCxnSpPr>
          <p:nvPr/>
        </p:nvCxnSpPr>
        <p:spPr>
          <a:xfrm>
            <a:off x="7199574" y="5411691"/>
            <a:ext cx="6273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17" idx="3"/>
            <a:endCxn id="18" idx="1"/>
          </p:cNvCxnSpPr>
          <p:nvPr/>
        </p:nvCxnSpPr>
        <p:spPr>
          <a:xfrm>
            <a:off x="5797494" y="541169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16" idx="3"/>
            <a:endCxn id="17" idx="1"/>
          </p:cNvCxnSpPr>
          <p:nvPr/>
        </p:nvCxnSpPr>
        <p:spPr>
          <a:xfrm>
            <a:off x="4395414" y="541169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12" idx="3"/>
            <a:endCxn id="13" idx="1"/>
          </p:cNvCxnSpPr>
          <p:nvPr/>
        </p:nvCxnSpPr>
        <p:spPr>
          <a:xfrm>
            <a:off x="4396077" y="410105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14" idx="1"/>
            <a:endCxn id="13" idx="3"/>
          </p:cNvCxnSpPr>
          <p:nvPr/>
        </p:nvCxnSpPr>
        <p:spPr>
          <a:xfrm flipH="1">
            <a:off x="5798157" y="410105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接點 78"/>
          <p:cNvCxnSpPr>
            <a:stCxn id="14" idx="3"/>
            <a:endCxn id="15" idx="1"/>
          </p:cNvCxnSpPr>
          <p:nvPr/>
        </p:nvCxnSpPr>
        <p:spPr>
          <a:xfrm>
            <a:off x="7200237" y="4101051"/>
            <a:ext cx="6273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接點 81"/>
          <p:cNvCxnSpPr>
            <a:stCxn id="10" idx="3"/>
            <a:endCxn id="11" idx="1"/>
          </p:cNvCxnSpPr>
          <p:nvPr/>
        </p:nvCxnSpPr>
        <p:spPr>
          <a:xfrm>
            <a:off x="7200237" y="2790411"/>
            <a:ext cx="6273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9" idx="3"/>
            <a:endCxn id="10" idx="1"/>
          </p:cNvCxnSpPr>
          <p:nvPr/>
        </p:nvCxnSpPr>
        <p:spPr>
          <a:xfrm>
            <a:off x="5798157" y="279041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接點 87"/>
          <p:cNvCxnSpPr>
            <a:stCxn id="8" idx="3"/>
            <a:endCxn id="9" idx="1"/>
          </p:cNvCxnSpPr>
          <p:nvPr/>
        </p:nvCxnSpPr>
        <p:spPr>
          <a:xfrm>
            <a:off x="4396077" y="279041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99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直線接點 262"/>
          <p:cNvCxnSpPr/>
          <p:nvPr/>
        </p:nvCxnSpPr>
        <p:spPr>
          <a:xfrm flipV="1">
            <a:off x="3741420" y="0"/>
            <a:ext cx="3749040" cy="44729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7" name="圖片 1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55" y="2102916"/>
            <a:ext cx="5005250" cy="469432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矩形 208"/>
          <p:cNvSpPr/>
          <p:nvPr/>
        </p:nvSpPr>
        <p:spPr>
          <a:xfrm>
            <a:off x="2190915" y="1196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１６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3592995" y="1196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4995075" y="1196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6402621" y="1196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6402621" y="250664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6402621" y="381728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6401958" y="512792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5" name="直線接點 224"/>
          <p:cNvCxnSpPr>
            <a:stCxn id="209" idx="3"/>
            <a:endCxn id="210" idx="1"/>
          </p:cNvCxnSpPr>
          <p:nvPr/>
        </p:nvCxnSpPr>
        <p:spPr>
          <a:xfrm>
            <a:off x="2971137" y="157121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直線接點 225"/>
          <p:cNvCxnSpPr>
            <a:stCxn id="210" idx="3"/>
            <a:endCxn id="211" idx="1"/>
          </p:cNvCxnSpPr>
          <p:nvPr/>
        </p:nvCxnSpPr>
        <p:spPr>
          <a:xfrm>
            <a:off x="4373217" y="157121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線接點 226"/>
          <p:cNvCxnSpPr>
            <a:stCxn id="212" idx="1"/>
            <a:endCxn id="211" idx="3"/>
          </p:cNvCxnSpPr>
          <p:nvPr/>
        </p:nvCxnSpPr>
        <p:spPr>
          <a:xfrm flipH="1">
            <a:off x="5775297" y="1571211"/>
            <a:ext cx="6273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直線接點 227"/>
          <p:cNvCxnSpPr>
            <a:stCxn id="216" idx="0"/>
            <a:endCxn id="212" idx="2"/>
          </p:cNvCxnSpPr>
          <p:nvPr/>
        </p:nvCxnSpPr>
        <p:spPr>
          <a:xfrm flipV="1">
            <a:off x="6792732" y="194641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線接點 236"/>
          <p:cNvCxnSpPr>
            <a:stCxn id="220" idx="0"/>
            <a:endCxn id="216" idx="2"/>
          </p:cNvCxnSpPr>
          <p:nvPr/>
        </p:nvCxnSpPr>
        <p:spPr>
          <a:xfrm flipV="1">
            <a:off x="6792732" y="325705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線接點 237"/>
          <p:cNvCxnSpPr>
            <a:stCxn id="224" idx="0"/>
            <a:endCxn id="220" idx="2"/>
          </p:cNvCxnSpPr>
          <p:nvPr/>
        </p:nvCxnSpPr>
        <p:spPr>
          <a:xfrm flipV="1">
            <a:off x="6792069" y="4567693"/>
            <a:ext cx="663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矩形 248"/>
          <p:cNvSpPr/>
          <p:nvPr/>
        </p:nvSpPr>
        <p:spPr>
          <a:xfrm>
            <a:off x="3149083" y="2663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２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4551163" y="2663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5953243" y="2663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４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7360789" y="2663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7360789" y="1577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7360789" y="288764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４</a:t>
            </a:r>
            <a:r>
              <a:rPr lang="ja-JP" altLang="en-US" dirty="0">
                <a:solidFill>
                  <a:schemeClr val="tx1"/>
                </a:solidFill>
              </a:rPr>
              <a:t>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7360126" y="419828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４</a:t>
            </a:r>
            <a:r>
              <a:rPr lang="ja-JP" altLang="en-US" dirty="0">
                <a:solidFill>
                  <a:schemeClr val="tx1"/>
                </a:solidFill>
              </a:rPr>
              <a:t>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56" name="直線接點 255"/>
          <p:cNvCxnSpPr>
            <a:stCxn id="249" idx="3"/>
            <a:endCxn id="250" idx="1"/>
          </p:cNvCxnSpPr>
          <p:nvPr/>
        </p:nvCxnSpPr>
        <p:spPr>
          <a:xfrm>
            <a:off x="3929305" y="64157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線接點 256"/>
          <p:cNvCxnSpPr>
            <a:stCxn id="250" idx="3"/>
            <a:endCxn id="251" idx="1"/>
          </p:cNvCxnSpPr>
          <p:nvPr/>
        </p:nvCxnSpPr>
        <p:spPr>
          <a:xfrm>
            <a:off x="5331385" y="64157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線接點 257"/>
          <p:cNvCxnSpPr>
            <a:stCxn id="252" idx="1"/>
            <a:endCxn id="251" idx="3"/>
          </p:cNvCxnSpPr>
          <p:nvPr/>
        </p:nvCxnSpPr>
        <p:spPr>
          <a:xfrm flipH="1">
            <a:off x="6733465" y="641571"/>
            <a:ext cx="6273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線接點 258"/>
          <p:cNvCxnSpPr>
            <a:stCxn id="253" idx="0"/>
            <a:endCxn id="252" idx="2"/>
          </p:cNvCxnSpPr>
          <p:nvPr/>
        </p:nvCxnSpPr>
        <p:spPr>
          <a:xfrm flipV="1">
            <a:off x="7750900" y="101677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線接點 259"/>
          <p:cNvCxnSpPr>
            <a:stCxn id="254" idx="0"/>
            <a:endCxn id="253" idx="2"/>
          </p:cNvCxnSpPr>
          <p:nvPr/>
        </p:nvCxnSpPr>
        <p:spPr>
          <a:xfrm flipV="1">
            <a:off x="7750900" y="232741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直線接點 260"/>
          <p:cNvCxnSpPr>
            <a:stCxn id="255" idx="0"/>
            <a:endCxn id="254" idx="2"/>
          </p:cNvCxnSpPr>
          <p:nvPr/>
        </p:nvCxnSpPr>
        <p:spPr>
          <a:xfrm flipV="1">
            <a:off x="7750237" y="3638053"/>
            <a:ext cx="663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9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直線接點 262"/>
          <p:cNvCxnSpPr/>
          <p:nvPr/>
        </p:nvCxnSpPr>
        <p:spPr>
          <a:xfrm flipV="1">
            <a:off x="3741420" y="0"/>
            <a:ext cx="5382260" cy="44729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7" name="圖片 1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55" y="2102916"/>
            <a:ext cx="5005250" cy="469432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矩形 208"/>
          <p:cNvSpPr/>
          <p:nvPr/>
        </p:nvSpPr>
        <p:spPr>
          <a:xfrm>
            <a:off x="2190915" y="1196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１６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3592995" y="1196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4995075" y="1196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6402621" y="1196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6402621" y="250664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6402621" y="381728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6401958" y="512792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5" name="直線接點 224"/>
          <p:cNvCxnSpPr>
            <a:stCxn id="209" idx="3"/>
            <a:endCxn id="210" idx="1"/>
          </p:cNvCxnSpPr>
          <p:nvPr/>
        </p:nvCxnSpPr>
        <p:spPr>
          <a:xfrm>
            <a:off x="2971137" y="157121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直線接點 225"/>
          <p:cNvCxnSpPr>
            <a:stCxn id="210" idx="3"/>
            <a:endCxn id="211" idx="1"/>
          </p:cNvCxnSpPr>
          <p:nvPr/>
        </p:nvCxnSpPr>
        <p:spPr>
          <a:xfrm>
            <a:off x="4373217" y="157121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線接點 226"/>
          <p:cNvCxnSpPr>
            <a:stCxn id="212" idx="1"/>
            <a:endCxn id="211" idx="3"/>
          </p:cNvCxnSpPr>
          <p:nvPr/>
        </p:nvCxnSpPr>
        <p:spPr>
          <a:xfrm flipH="1">
            <a:off x="5775297" y="1571211"/>
            <a:ext cx="6273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直線接點 227"/>
          <p:cNvCxnSpPr>
            <a:stCxn id="216" idx="0"/>
            <a:endCxn id="212" idx="2"/>
          </p:cNvCxnSpPr>
          <p:nvPr/>
        </p:nvCxnSpPr>
        <p:spPr>
          <a:xfrm flipV="1">
            <a:off x="6792732" y="194641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線接點 236"/>
          <p:cNvCxnSpPr>
            <a:stCxn id="220" idx="0"/>
            <a:endCxn id="216" idx="2"/>
          </p:cNvCxnSpPr>
          <p:nvPr/>
        </p:nvCxnSpPr>
        <p:spPr>
          <a:xfrm flipV="1">
            <a:off x="6792732" y="325705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線接點 237"/>
          <p:cNvCxnSpPr>
            <a:stCxn id="224" idx="0"/>
            <a:endCxn id="220" idx="2"/>
          </p:cNvCxnSpPr>
          <p:nvPr/>
        </p:nvCxnSpPr>
        <p:spPr>
          <a:xfrm flipV="1">
            <a:off x="6792069" y="4567693"/>
            <a:ext cx="663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矩形 248"/>
          <p:cNvSpPr/>
          <p:nvPr/>
        </p:nvSpPr>
        <p:spPr>
          <a:xfrm>
            <a:off x="3149083" y="2663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２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4551163" y="2663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5953243" y="2663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４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7360789" y="2663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7360789" y="1577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7360789" y="288764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４</a:t>
            </a:r>
            <a:r>
              <a:rPr lang="ja-JP" altLang="en-US" dirty="0">
                <a:solidFill>
                  <a:schemeClr val="tx1"/>
                </a:solidFill>
              </a:rPr>
              <a:t>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7360126" y="419828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４</a:t>
            </a:r>
            <a:r>
              <a:rPr lang="ja-JP" altLang="en-US" dirty="0">
                <a:solidFill>
                  <a:schemeClr val="tx1"/>
                </a:solidFill>
              </a:rPr>
              <a:t>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56" name="直線接點 255"/>
          <p:cNvCxnSpPr>
            <a:stCxn id="249" idx="3"/>
            <a:endCxn id="250" idx="1"/>
          </p:cNvCxnSpPr>
          <p:nvPr/>
        </p:nvCxnSpPr>
        <p:spPr>
          <a:xfrm>
            <a:off x="3929305" y="64157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線接點 256"/>
          <p:cNvCxnSpPr>
            <a:stCxn id="250" idx="3"/>
            <a:endCxn id="251" idx="1"/>
          </p:cNvCxnSpPr>
          <p:nvPr/>
        </p:nvCxnSpPr>
        <p:spPr>
          <a:xfrm>
            <a:off x="5331385" y="64157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線接點 257"/>
          <p:cNvCxnSpPr>
            <a:stCxn id="252" idx="1"/>
            <a:endCxn id="251" idx="3"/>
          </p:cNvCxnSpPr>
          <p:nvPr/>
        </p:nvCxnSpPr>
        <p:spPr>
          <a:xfrm flipH="1">
            <a:off x="6733465" y="641571"/>
            <a:ext cx="6273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線接點 258"/>
          <p:cNvCxnSpPr>
            <a:stCxn id="253" idx="0"/>
            <a:endCxn id="252" idx="2"/>
          </p:cNvCxnSpPr>
          <p:nvPr/>
        </p:nvCxnSpPr>
        <p:spPr>
          <a:xfrm flipV="1">
            <a:off x="7750900" y="101677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線接點 259"/>
          <p:cNvCxnSpPr>
            <a:stCxn id="254" idx="0"/>
            <a:endCxn id="253" idx="2"/>
          </p:cNvCxnSpPr>
          <p:nvPr/>
        </p:nvCxnSpPr>
        <p:spPr>
          <a:xfrm flipV="1">
            <a:off x="7750900" y="232741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直線接點 260"/>
          <p:cNvCxnSpPr>
            <a:stCxn id="255" idx="0"/>
            <a:endCxn id="254" idx="2"/>
          </p:cNvCxnSpPr>
          <p:nvPr/>
        </p:nvCxnSpPr>
        <p:spPr>
          <a:xfrm flipV="1">
            <a:off x="7750237" y="3638053"/>
            <a:ext cx="663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コネクタ 2"/>
          <p:cNvCxnSpPr/>
          <p:nvPr/>
        </p:nvCxnSpPr>
        <p:spPr>
          <a:xfrm flipV="1">
            <a:off x="2032000" y="1788160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2952832" y="901112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V="1">
            <a:off x="3442446" y="1788160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V="1">
            <a:off x="4363278" y="901112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V="1">
            <a:off x="4857341" y="1808454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V="1">
            <a:off x="5778173" y="921406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6248634" y="1795063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V="1">
            <a:off x="7169466" y="908015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V="1">
            <a:off x="6261348" y="3105703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V="1">
            <a:off x="7182180" y="2218655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V="1">
            <a:off x="6245314" y="4416343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V="1">
            <a:off x="7166146" y="3529295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V="1">
            <a:off x="6245314" y="5746819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7166146" y="4859771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94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" y="457844"/>
            <a:ext cx="9772149" cy="581341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058400" y="601980"/>
            <a:ext cx="708660" cy="3352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654040" y="1089660"/>
            <a:ext cx="5113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</a:rPr>
              <a:t>-a 4 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kumimoji="1" lang="en-US" altLang="ja-JP" sz="24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Number of switches is 4*4 = 16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ja-JP" sz="2400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r>
              <a:rPr kumimoji="1" lang="en-US" altLang="ja-JP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-T 0</a:t>
            </a:r>
          </a:p>
          <a:p>
            <a:r>
              <a:rPr lang="en-US" altLang="ja-JP" sz="24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0 mesh, 1 torus</a:t>
            </a:r>
            <a:endParaRPr kumimoji="1" lang="ja-JP" altLang="en-US" sz="2400" dirty="0">
              <a:solidFill>
                <a:schemeClr val="accent2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1623060" y="6164580"/>
            <a:ext cx="3025140" cy="762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5135880" y="5269528"/>
            <a:ext cx="4686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</a:rPr>
              <a:t>Routing table for each switch is generated in output/</a:t>
            </a:r>
            <a:endParaRPr kumimoji="1" lang="ja-JP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3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12" y="359546"/>
            <a:ext cx="8672576" cy="61389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61160" y="914400"/>
            <a:ext cx="906780" cy="2057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矩形 5"/>
          <p:cNvSpPr/>
          <p:nvPr/>
        </p:nvSpPr>
        <p:spPr>
          <a:xfrm>
            <a:off x="1661160" y="1234440"/>
            <a:ext cx="906780" cy="2057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矩形 6"/>
          <p:cNvSpPr/>
          <p:nvPr/>
        </p:nvSpPr>
        <p:spPr>
          <a:xfrm>
            <a:off x="1661160" y="1554480"/>
            <a:ext cx="906780" cy="2057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950720" y="2335094"/>
            <a:ext cx="7741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output-port output-slot  input-port input-slot</a:t>
            </a:r>
          </a:p>
          <a:p>
            <a:r>
              <a:rPr kumimoji="1"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    XX---------XX              XX------- XX           </a:t>
            </a:r>
            <a:r>
              <a:rPr kumimoji="1"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// X  1-digit number</a:t>
            </a:r>
            <a:endParaRPr kumimoji="1" lang="en-US" altLang="ja-JP" dirty="0" smtClean="0">
              <a:solidFill>
                <a:schemeClr val="accent2"/>
              </a:solidFill>
            </a:endParaRPr>
          </a:p>
          <a:p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 smtClean="0">
                <a:solidFill>
                  <a:schemeClr val="bg1"/>
                </a:solidFill>
              </a:rPr>
              <a:t>0101 0001  </a:t>
            </a:r>
            <a:r>
              <a:rPr kumimoji="1"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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from </a:t>
            </a:r>
            <a:r>
              <a:rPr lang="en-US" altLang="ja-JP" dirty="0">
                <a:solidFill>
                  <a:schemeClr val="accent2"/>
                </a:solidFill>
                <a:sym typeface="Wingdings" panose="05000000000000000000" pitchFamily="2" charset="2"/>
              </a:rPr>
              <a:t>port 0 slot 1 to port 1 slot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1</a:t>
            </a:r>
            <a:endParaRPr kumimoji="1" lang="en-US" altLang="ja-JP" dirty="0" smtClean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                  </a:t>
            </a:r>
            <a:endParaRPr kumimoji="1" lang="en-US" altLang="ja-JP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0102 -102 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 from localhost (-1) slot 2 to port 1 slot 2</a:t>
            </a:r>
          </a:p>
          <a:p>
            <a:endParaRPr lang="en-US" altLang="ja-JP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-104 0004 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 from port 0 slot 4 to localhost (-1) slot 4 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48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5" y="1907370"/>
            <a:ext cx="10763329" cy="30432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8160" y="2324100"/>
            <a:ext cx="906780" cy="2522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424940" y="2569547"/>
            <a:ext cx="35909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src</a:t>
            </a:r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-node  </a:t>
            </a:r>
            <a:r>
              <a:rPr lang="en-US" altLang="ja-JP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dst</a:t>
            </a:r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-node</a:t>
            </a:r>
          </a:p>
          <a:p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 smtClean="0">
                <a:solidFill>
                  <a:schemeClr val="bg1"/>
                </a:solidFill>
              </a:rPr>
              <a:t>0  15 </a:t>
            </a:r>
            <a:r>
              <a:rPr kumimoji="1"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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from node 0 to node 15</a:t>
            </a:r>
            <a:endParaRPr kumimoji="1" lang="en-US" altLang="ja-JP" dirty="0" smtClean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1  0  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 from node </a:t>
            </a:r>
            <a:r>
              <a:rPr lang="en-US" altLang="ja-JP" dirty="0">
                <a:solidFill>
                  <a:schemeClr val="accent2"/>
                </a:solidFill>
                <a:sym typeface="Wingdings" panose="05000000000000000000" pitchFamily="2" charset="2"/>
              </a:rPr>
              <a:t>1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to node 0</a:t>
            </a:r>
          </a:p>
          <a:p>
            <a:pPr marL="342900" indent="-342900">
              <a:buAutoNum type="arabicPlain" startAt="2"/>
            </a:pPr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8 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 from node 2 to node 8</a:t>
            </a:r>
          </a:p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……</a:t>
            </a:r>
          </a:p>
          <a:p>
            <a:r>
              <a:rPr kumimoji="1"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……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332720" y="2118360"/>
            <a:ext cx="906780" cy="2971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219700" y="2413337"/>
            <a:ext cx="6187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-t 0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Traffic pattern </a:t>
            </a:r>
          </a:p>
          <a:p>
            <a:r>
              <a:rPr lang="en-US" altLang="ja-JP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0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uniform, 1 matrix, 2 reversal, 3 hotspot, 4 neighbor, 5 shuffle, 6 butterfly, 7 complement, 8 tornado, 9 </a:t>
            </a:r>
            <a:r>
              <a:rPr lang="en-US" altLang="ja-JP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all-to-all</a:t>
            </a:r>
          </a:p>
          <a:p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 smtClean="0">
                <a:solidFill>
                  <a:schemeClr val="bg1"/>
                </a:solidFill>
              </a:rPr>
              <a:t>-n 4</a:t>
            </a:r>
            <a:endParaRPr lang="en-US" altLang="ja-JP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Number of nodes is 4*4 = 16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4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243</Words>
  <Application>Microsoft Macintosh PowerPoint</Application>
  <PresentationFormat>ワイド画面</PresentationFormat>
  <Paragraphs>103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Wingdings</vt:lpstr>
      <vt:lpstr>Yu Gothic</vt:lpstr>
      <vt:lpstr>新細明體</vt:lpstr>
      <vt:lpstr>游ゴシック</vt:lpstr>
      <vt:lpstr>游ゴシック Light</vt:lpstr>
      <vt:lpstr>Arial</vt:lpstr>
      <vt:lpstr>Office 佈景主題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胡 曜</dc:creator>
  <cp:lastModifiedBy>Microsoft Office ユーザー</cp:lastModifiedBy>
  <cp:revision>20</cp:revision>
  <dcterms:created xsi:type="dcterms:W3CDTF">2018-09-06T05:58:14Z</dcterms:created>
  <dcterms:modified xsi:type="dcterms:W3CDTF">2018-09-13T12:16:04Z</dcterms:modified>
</cp:coreProperties>
</file>