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864"/>
    <a:srgbClr val="E6FFE6"/>
    <a:srgbClr val="6464C8"/>
    <a:srgbClr val="E6E6FF"/>
    <a:srgbClr val="C86464"/>
    <a:srgbClr val="FFE6E6"/>
    <a:srgbClr val="FF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6790F-E3C8-F4B4-61D8-C70FEDBD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DA2FEF-1C9C-6E7B-CBC6-A10C4455E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5C1E88-FDC6-E4CC-E785-FA7C056C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F279D-281F-D5C0-5304-E282AC2C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0DFFE-541A-D077-9371-903C5F8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7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F674A-5407-9229-E784-7184A4BA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DDAB3-8DD7-A17F-3A78-DEBE2E64A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9CE6C-8DB9-1CB7-2E2F-D0D259E0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2C977-0C1E-7A21-BDF8-99697CE3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53B50-13F4-5FA8-8CF8-F0AA7586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6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074828-44E1-AB55-B66B-5F490F7B2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F19CCD-EB88-17CD-7265-E3CF21F60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B6270-A936-9E08-1064-8156BD73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2D7966-F969-BBBD-DE8F-C72891AE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8A81D-ED57-411E-1FF7-FC84B469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56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4AEC8-6266-E417-77A1-E3F7E26F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2A5EE-9CAD-084F-E78D-470A07CA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EA81FF-BCAD-89A9-4A32-7DA80047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275D9-8317-0875-2591-072910C3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52CCD0-1608-4795-371E-3F3112A2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8ADD7-D3CA-938B-F073-201E5845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79855B-E51D-4893-35DB-99D1F09B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36CD36-F69E-8FED-9F97-8B29019F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386D9-0B7C-A169-3699-BE45564E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158FF-1CDE-F15F-D9B0-E48833FC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4513F-1CED-C590-2A42-A9611FC8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25058-11C1-3739-14D2-0D856328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2AA0C7-4442-82F9-2277-549BE23E8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382FC-C505-16DA-B548-D1722205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02D2E-98F8-54AD-8EC4-5460BA5A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C77586-09F9-0E9E-334C-2F98AD5D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32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E0DEE-0561-9BE0-5A68-5420D97D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FF7660-2BCE-7023-8EAD-5E9A7334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D163E5-68FF-400C-23BA-71BC48494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70B0AC-6464-980D-1907-95AC26A1E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A4F86C-D38C-FF60-76CA-1D3CE95DE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8AA1D4-833E-83D8-CE59-AD010DC4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F49432-C5B4-DC97-F354-3A33D73E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6C558B-06CB-50FA-1583-406DD8CF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7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61FD8-345E-CCEC-F13C-698A42B4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44CA16-C7C5-D751-A497-123C4E2A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EB3926-9721-998E-EACB-5CBB7447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98690F-A316-3FB5-EC04-89CFA4AB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0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E9EE2A-EDF0-6704-B5EC-B264BE3C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E7ACF7-64E0-64B7-AD4A-8F78F4F8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F8FF76-6E38-B3CC-F26F-97110CC6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37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5951A-1025-C195-FD52-182B339A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C4B7F-EC70-0AEE-925C-AD4798BE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1C59C6-8EF1-FF32-FEEB-FD9585BE6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28F483-BC91-B08F-389D-A052D9DE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0DE0DF-6847-F26F-0AB5-E195A617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DA0E8-3CB2-C0EE-D5AF-48916245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02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8D43E-0925-1F56-5D06-C30E4172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CE2C3D-B935-23A9-309C-2B71AFB6D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73C7B2-6A8D-0EBB-AB14-12E2D97A5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64CD70-2927-D59A-6314-4C534E3C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04A9E3-4A1B-0A41-6C28-3E340E36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042C07-DA8A-88B4-E29A-37FB278D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94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06D430-397C-4975-FCDB-B0BCE4A8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5C9AFD-38F1-603C-A75D-3A63841BF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4EA69-3505-930C-8350-6BE0D3B1B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EC97-22E9-491D-8E55-41B5084DE3FD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2F4E0-2CF1-E4CC-5EFC-C87C42A03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1C6BF0-1E7A-E115-4803-BF6C9395E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D99F-4767-46F8-B7AA-7DF8C1116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77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2AC3D327-2F2B-0AA4-0926-30DC6E990C48}"/>
              </a:ext>
            </a:extLst>
          </p:cNvPr>
          <p:cNvSpPr/>
          <p:nvPr/>
        </p:nvSpPr>
        <p:spPr>
          <a:xfrm>
            <a:off x="9180404" y="4672653"/>
            <a:ext cx="1800000" cy="180000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5B7178-EE55-8670-1B74-26BFA4A92BFE}"/>
              </a:ext>
            </a:extLst>
          </p:cNvPr>
          <p:cNvSpPr txBox="1"/>
          <p:nvPr/>
        </p:nvSpPr>
        <p:spPr>
          <a:xfrm>
            <a:off x="3982251" y="12868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Mn</a:t>
            </a:r>
            <a:r>
              <a:rPr kumimoji="1" lang="en-US" altLang="ja-JP" baseline="30000" dirty="0" err="1"/>
              <a:t>II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3AE120-686B-E3C1-E515-857B02BBD86D}"/>
              </a:ext>
            </a:extLst>
          </p:cNvPr>
          <p:cNvSpPr txBox="1"/>
          <p:nvPr/>
        </p:nvSpPr>
        <p:spPr>
          <a:xfrm>
            <a:off x="4679676" y="259570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Mn</a:t>
            </a:r>
            <a:r>
              <a:rPr kumimoji="1" lang="en-US" altLang="ja-JP" baseline="30000" dirty="0" err="1"/>
              <a:t>III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CB1551-5576-5B73-60CB-83E110F7B1AD}"/>
              </a:ext>
            </a:extLst>
          </p:cNvPr>
          <p:cNvSpPr txBox="1"/>
          <p:nvPr/>
        </p:nvSpPr>
        <p:spPr>
          <a:xfrm>
            <a:off x="2679342" y="238692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Another</a:t>
            </a:r>
          </a:p>
          <a:p>
            <a:pPr algn="ctr"/>
            <a:r>
              <a:rPr kumimoji="1" lang="en-US" altLang="ja-JP" dirty="0"/>
              <a:t>intermediate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BB1E82F-CF8E-F73C-558A-6A16DAFBB7EE}"/>
              </a:ext>
            </a:extLst>
          </p:cNvPr>
          <p:cNvGrpSpPr/>
          <p:nvPr/>
        </p:nvGrpSpPr>
        <p:grpSpPr>
          <a:xfrm>
            <a:off x="3313514" y="1482618"/>
            <a:ext cx="1800000" cy="1800000"/>
            <a:chOff x="3554724" y="2931952"/>
            <a:chExt cx="1800000" cy="1800000"/>
          </a:xfrm>
        </p:grpSpPr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CF9441A-DD03-0777-742D-236E35FFC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4724" y="2931952"/>
              <a:ext cx="1800000" cy="1800000"/>
            </a:xfrm>
            <a:prstGeom prst="arc">
              <a:avLst>
                <a:gd name="adj1" fmla="val 17718490"/>
                <a:gd name="adj2" fmla="val 750685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F0FB0786-6400-0E6E-18AC-419BED37ADF1}"/>
                </a:ext>
              </a:extLst>
            </p:cNvPr>
            <p:cNvSpPr>
              <a:spLocks noChangeAspect="1"/>
            </p:cNvSpPr>
            <p:nvPr/>
          </p:nvSpPr>
          <p:spPr>
            <a:xfrm rot="7599468" flipH="1">
              <a:off x="3714581" y="3054546"/>
              <a:ext cx="1512000" cy="1512000"/>
            </a:xfrm>
            <a:prstGeom prst="arc">
              <a:avLst>
                <a:gd name="adj1" fmla="val 17794354"/>
                <a:gd name="adj2" fmla="val 697325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2C88D84-056A-4955-ED7B-E21DBFCBC837}"/>
              </a:ext>
            </a:extLst>
          </p:cNvPr>
          <p:cNvGrpSpPr/>
          <p:nvPr/>
        </p:nvGrpSpPr>
        <p:grpSpPr>
          <a:xfrm rot="6822015">
            <a:off x="3370593" y="1480780"/>
            <a:ext cx="1800000" cy="1800000"/>
            <a:chOff x="3554724" y="2931952"/>
            <a:chExt cx="1800000" cy="1800000"/>
          </a:xfrm>
        </p:grpSpPr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8A78447F-319B-9A72-AA47-7796C1F1E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4724" y="2931952"/>
              <a:ext cx="1800000" cy="1800000"/>
            </a:xfrm>
            <a:prstGeom prst="arc">
              <a:avLst>
                <a:gd name="adj1" fmla="val 17718490"/>
                <a:gd name="adj2" fmla="val 750685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0CD88F22-53F7-47A7-C63E-63BBA9A219D2}"/>
                </a:ext>
              </a:extLst>
            </p:cNvPr>
            <p:cNvSpPr>
              <a:spLocks noChangeAspect="1"/>
            </p:cNvSpPr>
            <p:nvPr/>
          </p:nvSpPr>
          <p:spPr>
            <a:xfrm rot="7599468" flipH="1">
              <a:off x="3714581" y="3054546"/>
              <a:ext cx="1512000" cy="1512000"/>
            </a:xfrm>
            <a:prstGeom prst="arc">
              <a:avLst>
                <a:gd name="adj1" fmla="val 17794354"/>
                <a:gd name="adj2" fmla="val 697325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円弧 12">
            <a:extLst>
              <a:ext uri="{FF2B5EF4-FFF2-40B4-BE49-F238E27FC236}">
                <a16:creationId xmlns:a16="http://schemas.microsoft.com/office/drawing/2014/main" id="{BCCD6561-0421-0C28-7F49-1FF520E6D34D}"/>
              </a:ext>
            </a:extLst>
          </p:cNvPr>
          <p:cNvSpPr>
            <a:spLocks noChangeAspect="1"/>
          </p:cNvSpPr>
          <p:nvPr/>
        </p:nvSpPr>
        <p:spPr>
          <a:xfrm rot="15413893">
            <a:off x="3315741" y="1497149"/>
            <a:ext cx="1800000" cy="1800000"/>
          </a:xfrm>
          <a:prstGeom prst="arc">
            <a:avLst>
              <a:gd name="adj1" fmla="val 17718490"/>
              <a:gd name="adj2" fmla="val 2035798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86A5DE97-868F-90F6-E624-64A300A0D244}"/>
              </a:ext>
            </a:extLst>
          </p:cNvPr>
          <p:cNvSpPr>
            <a:spLocks noChangeAspect="1"/>
          </p:cNvSpPr>
          <p:nvPr/>
        </p:nvSpPr>
        <p:spPr>
          <a:xfrm rot="9605422" flipH="1">
            <a:off x="2417198" y="519191"/>
            <a:ext cx="1512000" cy="1512000"/>
          </a:xfrm>
          <a:prstGeom prst="arc">
            <a:avLst>
              <a:gd name="adj1" fmla="val 17794354"/>
              <a:gd name="adj2" fmla="val 2039989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2B6265-7DD8-8B9D-7B06-71AE6A83B098}"/>
              </a:ext>
            </a:extLst>
          </p:cNvPr>
          <p:cNvSpPr txBox="1"/>
          <p:nvPr/>
        </p:nvSpPr>
        <p:spPr>
          <a:xfrm>
            <a:off x="5025864" y="180366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k</a:t>
            </a:r>
            <a:r>
              <a:rPr kumimoji="1" lang="en-US" altLang="ja-JP" baseline="-25000" dirty="0"/>
              <a:t>1</a:t>
            </a:r>
            <a:endParaRPr kumimoji="1" lang="ja-JP" altLang="en-US" i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9363B6-726E-EB31-3E34-5A6E0630D9A6}"/>
              </a:ext>
            </a:extLst>
          </p:cNvPr>
          <p:cNvSpPr txBox="1"/>
          <p:nvPr/>
        </p:nvSpPr>
        <p:spPr>
          <a:xfrm>
            <a:off x="4523877" y="187433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k</a:t>
            </a:r>
            <a:r>
              <a:rPr kumimoji="1" lang="en-US" altLang="ja-JP" baseline="-25000" dirty="0"/>
              <a:t>1r</a:t>
            </a:r>
            <a:endParaRPr kumimoji="1" lang="ja-JP" altLang="en-US" i="1" baseline="-25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57D646-4D7E-D609-7F79-40B7BCE6BA86}"/>
              </a:ext>
            </a:extLst>
          </p:cNvPr>
          <p:cNvSpPr txBox="1"/>
          <p:nvPr/>
        </p:nvSpPr>
        <p:spPr>
          <a:xfrm>
            <a:off x="4109488" y="32609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k</a:t>
            </a:r>
            <a:r>
              <a:rPr lang="en-US" altLang="ja-JP" baseline="-25000" dirty="0"/>
              <a:t>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B44AEA-C358-90A4-B907-78499E11F21F}"/>
              </a:ext>
            </a:extLst>
          </p:cNvPr>
          <p:cNvSpPr txBox="1"/>
          <p:nvPr/>
        </p:nvSpPr>
        <p:spPr>
          <a:xfrm>
            <a:off x="4083840" y="273568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k</a:t>
            </a:r>
            <a:r>
              <a:rPr lang="en-US" altLang="ja-JP" baseline="-25000" dirty="0"/>
              <a:t>2r</a:t>
            </a:r>
            <a:endParaRPr kumimoji="1" lang="ja-JP" altLang="en-US" dirty="0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7888359A-A519-5518-19BA-CEBFB162E443}"/>
              </a:ext>
            </a:extLst>
          </p:cNvPr>
          <p:cNvSpPr>
            <a:spLocks noChangeAspect="1"/>
          </p:cNvSpPr>
          <p:nvPr/>
        </p:nvSpPr>
        <p:spPr>
          <a:xfrm rot="14454717">
            <a:off x="3177421" y="1371211"/>
            <a:ext cx="1980000" cy="1980000"/>
          </a:xfrm>
          <a:prstGeom prst="arc">
            <a:avLst>
              <a:gd name="adj1" fmla="val 17718490"/>
              <a:gd name="adj2" fmla="val 2035798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109067D7-7C15-EFC9-88FA-3E886D1966EB}"/>
              </a:ext>
            </a:extLst>
          </p:cNvPr>
          <p:cNvSpPr>
            <a:spLocks noChangeAspect="1"/>
          </p:cNvSpPr>
          <p:nvPr/>
        </p:nvSpPr>
        <p:spPr>
          <a:xfrm rot="16200000">
            <a:off x="3502742" y="1540964"/>
            <a:ext cx="1620000" cy="1620000"/>
          </a:xfrm>
          <a:prstGeom prst="arc">
            <a:avLst>
              <a:gd name="adj1" fmla="val 17718490"/>
              <a:gd name="adj2" fmla="val 2035798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FBFE47-1608-5547-39D9-939A297B13EC}"/>
              </a:ext>
            </a:extLst>
          </p:cNvPr>
          <p:cNvSpPr txBox="1"/>
          <p:nvPr/>
        </p:nvSpPr>
        <p:spPr>
          <a:xfrm>
            <a:off x="9768022" y="2592705"/>
            <a:ext cx="56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fast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689CF96-5435-68D4-AF56-1D494B5DDA92}"/>
              </a:ext>
            </a:extLst>
          </p:cNvPr>
          <p:cNvSpPr txBox="1"/>
          <p:nvPr/>
        </p:nvSpPr>
        <p:spPr>
          <a:xfrm>
            <a:off x="3942175" y="35792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RDS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94E0A2-C9F2-5ECB-B5AE-D26110D6A1DF}"/>
              </a:ext>
            </a:extLst>
          </p:cNvPr>
          <p:cNvSpPr txBox="1"/>
          <p:nvPr/>
        </p:nvSpPr>
        <p:spPr>
          <a:xfrm>
            <a:off x="5330443" y="159733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non-</a:t>
            </a:r>
          </a:p>
          <a:p>
            <a:r>
              <a:rPr kumimoji="1" lang="en-US" altLang="ja-JP" dirty="0"/>
              <a:t>RDS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FBBC33C-748D-6CF5-B2F9-2C9A20D21495}"/>
              </a:ext>
            </a:extLst>
          </p:cNvPr>
          <p:cNvSpPr txBox="1"/>
          <p:nvPr/>
        </p:nvSpPr>
        <p:spPr>
          <a:xfrm>
            <a:off x="3415289" y="88641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r>
              <a:rPr lang="en-US" altLang="ja-JP" dirty="0"/>
              <a:t>ER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163726-3A8E-70BE-8403-BC21CF027899}"/>
              </a:ext>
            </a:extLst>
          </p:cNvPr>
          <p:cNvSpPr txBox="1"/>
          <p:nvPr/>
        </p:nvSpPr>
        <p:spPr>
          <a:xfrm>
            <a:off x="8747375" y="117004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Mn</a:t>
            </a:r>
            <a:r>
              <a:rPr kumimoji="1" lang="en-US" altLang="ja-JP" baseline="30000" dirty="0" err="1"/>
              <a:t>II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15B4F-195C-1C9F-6E15-4A92F376A37F}"/>
              </a:ext>
            </a:extLst>
          </p:cNvPr>
          <p:cNvSpPr txBox="1"/>
          <p:nvPr/>
        </p:nvSpPr>
        <p:spPr>
          <a:xfrm>
            <a:off x="9507170" y="209095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Mn</a:t>
            </a:r>
            <a:r>
              <a:rPr kumimoji="1" lang="en-US" altLang="ja-JP" baseline="30000" dirty="0"/>
              <a:t>III</a:t>
            </a:r>
            <a:r>
              <a:rPr kumimoji="1" lang="en-US" altLang="ja-JP" baseline="-25000" dirty="0"/>
              <a:t>485 nm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D039939-8CE9-B5C0-4036-ACF7E7484EAE}"/>
              </a:ext>
            </a:extLst>
          </p:cNvPr>
          <p:cNvSpPr txBox="1"/>
          <p:nvPr/>
        </p:nvSpPr>
        <p:spPr>
          <a:xfrm>
            <a:off x="7293131" y="184267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Another</a:t>
            </a:r>
          </a:p>
          <a:p>
            <a:pPr algn="ctr"/>
            <a:r>
              <a:rPr kumimoji="1" lang="en-US" altLang="ja-JP" dirty="0"/>
              <a:t>intermediate</a:t>
            </a:r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8649D40-7C35-D624-0FBD-DD1390E6350B}"/>
              </a:ext>
            </a:extLst>
          </p:cNvPr>
          <p:cNvGrpSpPr/>
          <p:nvPr/>
        </p:nvGrpSpPr>
        <p:grpSpPr>
          <a:xfrm>
            <a:off x="8078638" y="1365781"/>
            <a:ext cx="1800000" cy="1800000"/>
            <a:chOff x="3554724" y="2931952"/>
            <a:chExt cx="1800000" cy="1800000"/>
          </a:xfrm>
        </p:grpSpPr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A0F00EE1-1C97-6CBE-8956-29745405DD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4724" y="2931952"/>
              <a:ext cx="1800000" cy="1800000"/>
            </a:xfrm>
            <a:prstGeom prst="arc">
              <a:avLst>
                <a:gd name="adj1" fmla="val 17718490"/>
                <a:gd name="adj2" fmla="val 21101529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A655479C-436D-5289-E61E-1DE0A611FA5C}"/>
                </a:ext>
              </a:extLst>
            </p:cNvPr>
            <p:cNvSpPr>
              <a:spLocks noChangeAspect="1"/>
            </p:cNvSpPr>
            <p:nvPr/>
          </p:nvSpPr>
          <p:spPr>
            <a:xfrm rot="7599468" flipH="1">
              <a:off x="3714581" y="3054546"/>
              <a:ext cx="1512000" cy="1512000"/>
            </a:xfrm>
            <a:prstGeom prst="arc">
              <a:avLst>
                <a:gd name="adj1" fmla="val 18943835"/>
                <a:gd name="adj2" fmla="val 697325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円弧 31">
            <a:extLst>
              <a:ext uri="{FF2B5EF4-FFF2-40B4-BE49-F238E27FC236}">
                <a16:creationId xmlns:a16="http://schemas.microsoft.com/office/drawing/2014/main" id="{BA8129E1-1D3E-B42B-9FA7-AE381648C0C7}"/>
              </a:ext>
            </a:extLst>
          </p:cNvPr>
          <p:cNvSpPr>
            <a:spLocks noChangeAspect="1"/>
          </p:cNvSpPr>
          <p:nvPr/>
        </p:nvSpPr>
        <p:spPr>
          <a:xfrm rot="8940399">
            <a:off x="8135717" y="1363943"/>
            <a:ext cx="1800000" cy="1800000"/>
          </a:xfrm>
          <a:prstGeom prst="arc">
            <a:avLst>
              <a:gd name="adj1" fmla="val 18463650"/>
              <a:gd name="adj2" fmla="val 75068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>
            <a:extLst>
              <a:ext uri="{FF2B5EF4-FFF2-40B4-BE49-F238E27FC236}">
                <a16:creationId xmlns:a16="http://schemas.microsoft.com/office/drawing/2014/main" id="{766F614C-B160-2047-5AD9-92EA6D768E7C}"/>
              </a:ext>
            </a:extLst>
          </p:cNvPr>
          <p:cNvSpPr>
            <a:spLocks noChangeAspect="1"/>
          </p:cNvSpPr>
          <p:nvPr/>
        </p:nvSpPr>
        <p:spPr>
          <a:xfrm rot="16491172" flipH="1">
            <a:off x="8268465" y="1532089"/>
            <a:ext cx="1512000" cy="1512000"/>
          </a:xfrm>
          <a:prstGeom prst="arc">
            <a:avLst>
              <a:gd name="adj1" fmla="val 17794354"/>
              <a:gd name="adj2" fmla="val 21409309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0366F71F-6D39-7BA6-BD66-AF6FAED22F82}"/>
              </a:ext>
            </a:extLst>
          </p:cNvPr>
          <p:cNvSpPr>
            <a:spLocks noChangeAspect="1"/>
          </p:cNvSpPr>
          <p:nvPr/>
        </p:nvSpPr>
        <p:spPr>
          <a:xfrm rot="15413893">
            <a:off x="7622581" y="5004438"/>
            <a:ext cx="1800000" cy="1800000"/>
          </a:xfrm>
          <a:prstGeom prst="arc">
            <a:avLst>
              <a:gd name="adj1" fmla="val 17718490"/>
              <a:gd name="adj2" fmla="val 2035798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C96F3032-0BF9-5F81-E95F-47499F3E69E2}"/>
              </a:ext>
            </a:extLst>
          </p:cNvPr>
          <p:cNvSpPr>
            <a:spLocks noChangeAspect="1"/>
          </p:cNvSpPr>
          <p:nvPr/>
        </p:nvSpPr>
        <p:spPr>
          <a:xfrm rot="10487593" flipH="1">
            <a:off x="7769297" y="944180"/>
            <a:ext cx="766134" cy="766134"/>
          </a:xfrm>
          <a:prstGeom prst="arc">
            <a:avLst>
              <a:gd name="adj1" fmla="val 13529146"/>
              <a:gd name="adj2" fmla="val 139507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06B829D-2117-8FBE-D878-89DD6B57E5C1}"/>
              </a:ext>
            </a:extLst>
          </p:cNvPr>
          <p:cNvSpPr txBox="1"/>
          <p:nvPr/>
        </p:nvSpPr>
        <p:spPr>
          <a:xfrm>
            <a:off x="9664289" y="142165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k</a:t>
            </a:r>
            <a:r>
              <a:rPr kumimoji="1" lang="en-US" altLang="ja-JP" baseline="-25000" dirty="0"/>
              <a:t>1</a:t>
            </a:r>
            <a:endParaRPr kumimoji="1" lang="ja-JP" altLang="en-US" i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76B3778-6789-C5C4-4561-74148693007C}"/>
              </a:ext>
            </a:extLst>
          </p:cNvPr>
          <p:cNvSpPr txBox="1"/>
          <p:nvPr/>
        </p:nvSpPr>
        <p:spPr>
          <a:xfrm>
            <a:off x="9261293" y="172979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k</a:t>
            </a:r>
            <a:r>
              <a:rPr kumimoji="1" lang="en-US" altLang="ja-JP" baseline="-25000" dirty="0"/>
              <a:t>1r</a:t>
            </a:r>
            <a:endParaRPr kumimoji="1" lang="ja-JP" altLang="en-US" i="1" baseline="-25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AF5E4BB-E09B-FF7A-C6F0-E7A09A6325B0}"/>
              </a:ext>
            </a:extLst>
          </p:cNvPr>
          <p:cNvSpPr txBox="1"/>
          <p:nvPr/>
        </p:nvSpPr>
        <p:spPr>
          <a:xfrm>
            <a:off x="8176458" y="289355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k</a:t>
            </a:r>
            <a:r>
              <a:rPr lang="en-US" altLang="ja-JP" baseline="-25000" dirty="0"/>
              <a:t>2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B1E24B-AD4B-B974-51D5-A3BF9B253CBD}"/>
              </a:ext>
            </a:extLst>
          </p:cNvPr>
          <p:cNvSpPr txBox="1"/>
          <p:nvPr/>
        </p:nvSpPr>
        <p:spPr>
          <a:xfrm>
            <a:off x="8441040" y="249149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k</a:t>
            </a:r>
            <a:r>
              <a:rPr lang="en-US" altLang="ja-JP" baseline="-25000" dirty="0"/>
              <a:t>2r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78E12F1-CD5A-91AB-A329-15B21A12DD94}"/>
              </a:ext>
            </a:extLst>
          </p:cNvPr>
          <p:cNvSpPr txBox="1"/>
          <p:nvPr/>
        </p:nvSpPr>
        <p:spPr>
          <a:xfrm>
            <a:off x="8006540" y="31562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RDS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C4351FB-083C-29F2-51F8-AD55D9B87069}"/>
              </a:ext>
            </a:extLst>
          </p:cNvPr>
          <p:cNvSpPr txBox="1"/>
          <p:nvPr/>
        </p:nvSpPr>
        <p:spPr>
          <a:xfrm>
            <a:off x="9977112" y="1589209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E</a:t>
            </a:r>
            <a:r>
              <a:rPr kumimoji="1" lang="en-US" altLang="ja-JP" baseline="-25000" dirty="0"/>
              <a:t>1</a:t>
            </a:r>
            <a:r>
              <a:rPr kumimoji="1" lang="en-US" altLang="ja-JP" baseline="30000" dirty="0"/>
              <a:t>0</a:t>
            </a:r>
            <a:r>
              <a:rPr kumimoji="1" lang="en-US" altLang="ja-JP" dirty="0"/>
              <a:t>: c.a. 0.35 V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90BAB13-5B29-48A0-141D-AD19BEDFD7E2}"/>
              </a:ext>
            </a:extLst>
          </p:cNvPr>
          <p:cNvSpPr txBox="1"/>
          <p:nvPr/>
        </p:nvSpPr>
        <p:spPr>
          <a:xfrm>
            <a:off x="8293835" y="57329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r>
              <a:rPr lang="en-US" altLang="ja-JP" dirty="0"/>
              <a:t>ER</a:t>
            </a:r>
            <a:endParaRPr kumimoji="1" lang="ja-JP" altLang="en-US" dirty="0"/>
          </a:p>
        </p:txBody>
      </p:sp>
      <p:sp>
        <p:nvSpPr>
          <p:cNvPr id="45" name="円弧 44">
            <a:extLst>
              <a:ext uri="{FF2B5EF4-FFF2-40B4-BE49-F238E27FC236}">
                <a16:creationId xmlns:a16="http://schemas.microsoft.com/office/drawing/2014/main" id="{1527D709-0E5C-9E0B-A9BC-89EA3945FE7F}"/>
              </a:ext>
            </a:extLst>
          </p:cNvPr>
          <p:cNvSpPr>
            <a:spLocks noChangeAspect="1"/>
          </p:cNvSpPr>
          <p:nvPr/>
        </p:nvSpPr>
        <p:spPr>
          <a:xfrm rot="2405721">
            <a:off x="8113070" y="1368311"/>
            <a:ext cx="1800000" cy="1800000"/>
          </a:xfrm>
          <a:prstGeom prst="arc">
            <a:avLst>
              <a:gd name="adj1" fmla="val 19769809"/>
              <a:gd name="adj2" fmla="val 75068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A32C2E0-A1FF-BCB9-256A-C44C0F7B9E30}"/>
              </a:ext>
            </a:extLst>
          </p:cNvPr>
          <p:cNvSpPr txBox="1"/>
          <p:nvPr/>
        </p:nvSpPr>
        <p:spPr>
          <a:xfrm>
            <a:off x="8933936" y="28860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Mn</a:t>
            </a:r>
            <a:r>
              <a:rPr kumimoji="1" lang="en-US" altLang="ja-JP" baseline="30000" dirty="0"/>
              <a:t>III</a:t>
            </a:r>
            <a:r>
              <a:rPr kumimoji="1" lang="en-US" altLang="ja-JP" baseline="-25000" dirty="0"/>
              <a:t>520 nm</a:t>
            </a:r>
            <a:endParaRPr kumimoji="1" lang="ja-JP" altLang="en-US" dirty="0"/>
          </a:p>
        </p:txBody>
      </p:sp>
      <p:sp>
        <p:nvSpPr>
          <p:cNvPr id="47" name="円弧 46">
            <a:extLst>
              <a:ext uri="{FF2B5EF4-FFF2-40B4-BE49-F238E27FC236}">
                <a16:creationId xmlns:a16="http://schemas.microsoft.com/office/drawing/2014/main" id="{D33237DB-8203-78B1-2077-828C61E505AD}"/>
              </a:ext>
            </a:extLst>
          </p:cNvPr>
          <p:cNvSpPr>
            <a:spLocks noChangeAspect="1"/>
          </p:cNvSpPr>
          <p:nvPr/>
        </p:nvSpPr>
        <p:spPr>
          <a:xfrm rot="14384227">
            <a:off x="8120643" y="1366506"/>
            <a:ext cx="1800000" cy="1800000"/>
          </a:xfrm>
          <a:prstGeom prst="arc">
            <a:avLst>
              <a:gd name="adj1" fmla="val 19615649"/>
              <a:gd name="adj2" fmla="val 75068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458AB86-0192-D08A-6600-F8A627F77884}"/>
              </a:ext>
            </a:extLst>
          </p:cNvPr>
          <p:cNvSpPr txBox="1"/>
          <p:nvPr/>
        </p:nvSpPr>
        <p:spPr>
          <a:xfrm>
            <a:off x="7349875" y="134908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6C3C9DD-9AC7-1D65-411F-548AA19DEB00}"/>
              </a:ext>
            </a:extLst>
          </p:cNvPr>
          <p:cNvSpPr txBox="1"/>
          <p:nvPr/>
        </p:nvSpPr>
        <p:spPr>
          <a:xfrm>
            <a:off x="8225234" y="75925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F65D04C-D80F-831D-77BC-D0EFB0EA61F0}"/>
              </a:ext>
            </a:extLst>
          </p:cNvPr>
          <p:cNvSpPr txBox="1"/>
          <p:nvPr/>
        </p:nvSpPr>
        <p:spPr>
          <a:xfrm>
            <a:off x="7287412" y="73753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4A1D6F9-643F-F241-4895-9D59932B9BBE}"/>
              </a:ext>
            </a:extLst>
          </p:cNvPr>
          <p:cNvSpPr txBox="1"/>
          <p:nvPr/>
        </p:nvSpPr>
        <p:spPr>
          <a:xfrm>
            <a:off x="7964054" y="1285377"/>
            <a:ext cx="56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fast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7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>
            <a:extLst>
              <a:ext uri="{FF2B5EF4-FFF2-40B4-BE49-F238E27FC236}">
                <a16:creationId xmlns:a16="http://schemas.microsoft.com/office/drawing/2014/main" id="{97A3C79A-5C88-F36C-8C21-F84F149F8632}"/>
              </a:ext>
            </a:extLst>
          </p:cNvPr>
          <p:cNvSpPr/>
          <p:nvPr/>
        </p:nvSpPr>
        <p:spPr>
          <a:xfrm>
            <a:off x="5182585" y="4562364"/>
            <a:ext cx="1142139" cy="1142139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グラフ, 散布図&#10;&#10;自動的に生成された説明">
            <a:extLst>
              <a:ext uri="{FF2B5EF4-FFF2-40B4-BE49-F238E27FC236}">
                <a16:creationId xmlns:a16="http://schemas.microsoft.com/office/drawing/2014/main" id="{9BA4D269-B648-30B0-ECDD-94DF11C9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25" y="1153497"/>
            <a:ext cx="2743206" cy="274320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256FE9-74AA-864E-C457-83D888B2185B}"/>
              </a:ext>
            </a:extLst>
          </p:cNvPr>
          <p:cNvSpPr txBox="1"/>
          <p:nvPr/>
        </p:nvSpPr>
        <p:spPr>
          <a:xfrm>
            <a:off x="6096000" y="1274490"/>
            <a:ext cx="38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(B)</a:t>
            </a:r>
            <a:endParaRPr kumimoji="1" lang="ja-JP" altLang="en-US" sz="1200" dirty="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AD53AA2-240D-08C1-34A7-0DFE2AAB925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7821"/>
            <a:ext cx="3030464" cy="1873365"/>
            <a:chOff x="7241583" y="737537"/>
            <a:chExt cx="4591612" cy="2838431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075953E-681D-99E9-F3E6-2D03D4645C7D}"/>
                </a:ext>
              </a:extLst>
            </p:cNvPr>
            <p:cNvSpPr txBox="1"/>
            <p:nvPr/>
          </p:nvSpPr>
          <p:spPr>
            <a:xfrm>
              <a:off x="9768022" y="2592705"/>
              <a:ext cx="808520" cy="419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fast</a:t>
              </a:r>
              <a:endParaRPr kumimoji="1" lang="ja-JP" altLang="en-US" sz="12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1971439-A212-19C9-1173-E2BBE1110FD5}"/>
                </a:ext>
              </a:extLst>
            </p:cNvPr>
            <p:cNvSpPr txBox="1"/>
            <p:nvPr/>
          </p:nvSpPr>
          <p:spPr>
            <a:xfrm>
              <a:off x="8747375" y="1170042"/>
              <a:ext cx="69026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/>
                <a:t>Mn</a:t>
              </a:r>
              <a:r>
                <a:rPr kumimoji="1" lang="en-US" altLang="ja-JP" sz="1200" baseline="30000" dirty="0" err="1"/>
                <a:t>II</a:t>
              </a:r>
              <a:endParaRPr kumimoji="1" lang="ja-JP" altLang="en-US" sz="12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F23C1B86-D25F-D1C7-B3CD-1294A910D606}"/>
                </a:ext>
              </a:extLst>
            </p:cNvPr>
            <p:cNvSpPr txBox="1"/>
            <p:nvPr/>
          </p:nvSpPr>
          <p:spPr>
            <a:xfrm>
              <a:off x="9507169" y="2090957"/>
              <a:ext cx="1256171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Mn</a:t>
              </a:r>
              <a:r>
                <a:rPr kumimoji="1" lang="en-US" altLang="ja-JP" sz="1200" baseline="30000" dirty="0"/>
                <a:t>III</a:t>
              </a:r>
              <a:r>
                <a:rPr kumimoji="1" lang="en-US" altLang="ja-JP" sz="1200" baseline="-25000" dirty="0"/>
                <a:t>485 nm</a:t>
              </a:r>
              <a:endParaRPr kumimoji="1" lang="ja-JP" altLang="en-US" sz="1200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C0F88A8-597E-CEEF-72AE-E07707B0BE5A}"/>
                </a:ext>
              </a:extLst>
            </p:cNvPr>
            <p:cNvSpPr txBox="1"/>
            <p:nvPr/>
          </p:nvSpPr>
          <p:spPr>
            <a:xfrm>
              <a:off x="7241583" y="1842670"/>
              <a:ext cx="1557341" cy="699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Another</a:t>
              </a:r>
            </a:p>
            <a:p>
              <a:pPr algn="ctr"/>
              <a:r>
                <a:rPr kumimoji="1" lang="en-US" altLang="ja-JP" sz="1200" dirty="0"/>
                <a:t>intermediate</a:t>
              </a:r>
              <a:endParaRPr kumimoji="1" lang="ja-JP" altLang="en-US" sz="1200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D7F38BCF-5032-AB64-AE38-5A30B971D188}"/>
                </a:ext>
              </a:extLst>
            </p:cNvPr>
            <p:cNvGrpSpPr/>
            <p:nvPr/>
          </p:nvGrpSpPr>
          <p:grpSpPr>
            <a:xfrm>
              <a:off x="8078638" y="1365781"/>
              <a:ext cx="1800000" cy="1800000"/>
              <a:chOff x="3554724" y="2931952"/>
              <a:chExt cx="1800000" cy="1800000"/>
            </a:xfrm>
          </p:grpSpPr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2B7DC56D-5E89-DDB5-865D-3B0E94BCF2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4724" y="2931952"/>
                <a:ext cx="1800000" cy="1800000"/>
              </a:xfrm>
              <a:prstGeom prst="arc">
                <a:avLst>
                  <a:gd name="adj1" fmla="val 17718490"/>
                  <a:gd name="adj2" fmla="val 21101529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9F67F6FB-52EE-329F-72B5-85D00BD2325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599468" flipH="1">
                <a:off x="3714581" y="3054546"/>
                <a:ext cx="1512000" cy="1512000"/>
              </a:xfrm>
              <a:prstGeom prst="arc">
                <a:avLst>
                  <a:gd name="adj1" fmla="val 18943835"/>
                  <a:gd name="adj2" fmla="val 697325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E6247124-842E-7C58-C0BC-D4FF698018CF}"/>
                </a:ext>
              </a:extLst>
            </p:cNvPr>
            <p:cNvSpPr>
              <a:spLocks noChangeAspect="1"/>
            </p:cNvSpPr>
            <p:nvPr/>
          </p:nvSpPr>
          <p:spPr>
            <a:xfrm rot="8940399">
              <a:off x="8135717" y="1363943"/>
              <a:ext cx="1800000" cy="1800000"/>
            </a:xfrm>
            <a:prstGeom prst="arc">
              <a:avLst>
                <a:gd name="adj1" fmla="val 18463650"/>
                <a:gd name="adj2" fmla="val 750685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7013BD24-C00E-AB36-4456-94027E3FF820}"/>
                </a:ext>
              </a:extLst>
            </p:cNvPr>
            <p:cNvSpPr>
              <a:spLocks noChangeAspect="1"/>
            </p:cNvSpPr>
            <p:nvPr/>
          </p:nvSpPr>
          <p:spPr>
            <a:xfrm rot="16491172" flipH="1">
              <a:off x="8268465" y="1532089"/>
              <a:ext cx="1512000" cy="1512000"/>
            </a:xfrm>
            <a:prstGeom prst="arc">
              <a:avLst>
                <a:gd name="adj1" fmla="val 17794354"/>
                <a:gd name="adj2" fmla="val 21409309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F1AB90E-6B4E-6CB6-854C-09047DC09C73}"/>
                </a:ext>
              </a:extLst>
            </p:cNvPr>
            <p:cNvSpPr>
              <a:spLocks noChangeAspect="1"/>
            </p:cNvSpPr>
            <p:nvPr/>
          </p:nvSpPr>
          <p:spPr>
            <a:xfrm rot="10487593" flipH="1">
              <a:off x="7769297" y="944180"/>
              <a:ext cx="766134" cy="766134"/>
            </a:xfrm>
            <a:prstGeom prst="arc">
              <a:avLst>
                <a:gd name="adj1" fmla="val 13529146"/>
                <a:gd name="adj2" fmla="val 1395074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DEAC4BB-27EF-7B45-B483-CC928413C434}"/>
                </a:ext>
              </a:extLst>
            </p:cNvPr>
            <p:cNvSpPr txBox="1"/>
            <p:nvPr/>
          </p:nvSpPr>
          <p:spPr>
            <a:xfrm>
              <a:off x="9664289" y="1421658"/>
              <a:ext cx="483815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/>
                <a:t>k</a:t>
              </a:r>
              <a:r>
                <a:rPr kumimoji="1" lang="en-US" altLang="ja-JP" sz="1200" baseline="-25000" dirty="0"/>
                <a:t>1</a:t>
              </a:r>
              <a:endParaRPr kumimoji="1" lang="ja-JP" altLang="en-US" sz="1200" i="1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7F7E12F2-F605-683D-491F-C28D9CB119B8}"/>
                </a:ext>
              </a:extLst>
            </p:cNvPr>
            <p:cNvSpPr txBox="1"/>
            <p:nvPr/>
          </p:nvSpPr>
          <p:spPr>
            <a:xfrm>
              <a:off x="9223848" y="1729791"/>
              <a:ext cx="534821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/>
                <a:t>k</a:t>
              </a:r>
              <a:r>
                <a:rPr kumimoji="1" lang="en-US" altLang="ja-JP" sz="1200" baseline="-25000" dirty="0"/>
                <a:t>1r</a:t>
              </a:r>
              <a:endParaRPr kumimoji="1" lang="ja-JP" altLang="en-US" sz="1200" i="1" baseline="-25000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AED459A-A857-35C5-18C4-586354A9AB86}"/>
                </a:ext>
              </a:extLst>
            </p:cNvPr>
            <p:cNvSpPr txBox="1"/>
            <p:nvPr/>
          </p:nvSpPr>
          <p:spPr>
            <a:xfrm>
              <a:off x="8176459" y="2893550"/>
              <a:ext cx="483815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/>
                <a:t>k</a:t>
              </a:r>
              <a:r>
                <a:rPr lang="en-US" altLang="ja-JP" sz="1200" baseline="-25000" dirty="0"/>
                <a:t>2</a:t>
              </a:r>
              <a:endParaRPr kumimoji="1" lang="ja-JP" altLang="en-US" sz="1200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A3317201-33F2-DB48-8D34-8EA8D91D19FF}"/>
                </a:ext>
              </a:extLst>
            </p:cNvPr>
            <p:cNvSpPr txBox="1"/>
            <p:nvPr/>
          </p:nvSpPr>
          <p:spPr>
            <a:xfrm>
              <a:off x="8441040" y="2491496"/>
              <a:ext cx="534821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/>
                <a:t>k</a:t>
              </a:r>
              <a:r>
                <a:rPr lang="en-US" altLang="ja-JP" sz="1200" baseline="-25000" dirty="0"/>
                <a:t>2r</a:t>
              </a:r>
              <a:endParaRPr kumimoji="1" lang="ja-JP" altLang="en-US" sz="12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37C753E-0896-201E-1C7B-F9D18EBD23BC}"/>
                </a:ext>
              </a:extLst>
            </p:cNvPr>
            <p:cNvSpPr txBox="1"/>
            <p:nvPr/>
          </p:nvSpPr>
          <p:spPr>
            <a:xfrm>
              <a:off x="8006541" y="3156273"/>
              <a:ext cx="77041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RDS</a:t>
              </a:r>
              <a:endParaRPr kumimoji="1" lang="ja-JP" altLang="en-US" sz="12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37F02B9-AE7D-673A-DC90-22F18089F9E3}"/>
                </a:ext>
              </a:extLst>
            </p:cNvPr>
            <p:cNvSpPr txBox="1"/>
            <p:nvPr/>
          </p:nvSpPr>
          <p:spPr>
            <a:xfrm>
              <a:off x="9977112" y="1589209"/>
              <a:ext cx="1856083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i="1" dirty="0"/>
                <a:t>E</a:t>
              </a:r>
              <a:r>
                <a:rPr kumimoji="1" lang="en-US" altLang="ja-JP" sz="1200" baseline="-25000" dirty="0"/>
                <a:t>1</a:t>
              </a:r>
              <a:r>
                <a:rPr kumimoji="1" lang="en-US" altLang="ja-JP" sz="1200" baseline="30000" dirty="0"/>
                <a:t>0</a:t>
              </a:r>
              <a:r>
                <a:rPr kumimoji="1" lang="en-US" altLang="ja-JP" sz="1200" dirty="0"/>
                <a:t>: c.a. 0.35 V</a:t>
              </a:r>
              <a:endParaRPr kumimoji="1" lang="ja-JP" altLang="en-US" sz="1200" dirty="0"/>
            </a:p>
          </p:txBody>
        </p: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EBA93E6E-C028-7E71-A26D-3C9DD46CA222}"/>
                </a:ext>
              </a:extLst>
            </p:cNvPr>
            <p:cNvSpPr>
              <a:spLocks noChangeAspect="1"/>
            </p:cNvSpPr>
            <p:nvPr/>
          </p:nvSpPr>
          <p:spPr>
            <a:xfrm rot="2405721">
              <a:off x="8113070" y="1368311"/>
              <a:ext cx="1800000" cy="1800000"/>
            </a:xfrm>
            <a:prstGeom prst="arc">
              <a:avLst>
                <a:gd name="adj1" fmla="val 19769809"/>
                <a:gd name="adj2" fmla="val 750685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01902C9-EDB9-444D-7228-A629BA85FB76}"/>
                </a:ext>
              </a:extLst>
            </p:cNvPr>
            <p:cNvSpPr txBox="1"/>
            <p:nvPr/>
          </p:nvSpPr>
          <p:spPr>
            <a:xfrm>
              <a:off x="8933936" y="2886080"/>
              <a:ext cx="1256171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Mn</a:t>
              </a:r>
              <a:r>
                <a:rPr kumimoji="1" lang="en-US" altLang="ja-JP" sz="1200" baseline="30000" dirty="0"/>
                <a:t>III</a:t>
              </a:r>
              <a:r>
                <a:rPr kumimoji="1" lang="en-US" altLang="ja-JP" sz="1200" baseline="-25000" dirty="0"/>
                <a:t>520 nm</a:t>
              </a:r>
              <a:endParaRPr kumimoji="1" lang="ja-JP" altLang="en-US" sz="1200" dirty="0"/>
            </a:p>
          </p:txBody>
        </p:sp>
        <p:sp>
          <p:nvSpPr>
            <p:cNvPr id="51" name="円弧 50">
              <a:extLst>
                <a:ext uri="{FF2B5EF4-FFF2-40B4-BE49-F238E27FC236}">
                  <a16:creationId xmlns:a16="http://schemas.microsoft.com/office/drawing/2014/main" id="{9B8C69B4-9ABD-D0B6-B5B5-24BF2C1751CB}"/>
                </a:ext>
              </a:extLst>
            </p:cNvPr>
            <p:cNvSpPr>
              <a:spLocks noChangeAspect="1"/>
            </p:cNvSpPr>
            <p:nvPr/>
          </p:nvSpPr>
          <p:spPr>
            <a:xfrm rot="14384227">
              <a:off x="8120643" y="1366506"/>
              <a:ext cx="1800000" cy="1800000"/>
            </a:xfrm>
            <a:prstGeom prst="arc">
              <a:avLst>
                <a:gd name="adj1" fmla="val 19615649"/>
                <a:gd name="adj2" fmla="val 750685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C286283-C618-A406-6860-BB598841B1C4}"/>
                </a:ext>
              </a:extLst>
            </p:cNvPr>
            <p:cNvSpPr txBox="1"/>
            <p:nvPr/>
          </p:nvSpPr>
          <p:spPr>
            <a:xfrm>
              <a:off x="7349875" y="1349081"/>
              <a:ext cx="716979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H</a:t>
              </a:r>
              <a:r>
                <a:rPr kumimoji="1" lang="en-US" altLang="ja-JP" sz="1200" baseline="-25000" dirty="0"/>
                <a:t>2</a:t>
              </a:r>
              <a:r>
                <a:rPr kumimoji="1" lang="en-US" altLang="ja-JP" sz="1200" dirty="0"/>
                <a:t>O</a:t>
              </a:r>
              <a:endParaRPr kumimoji="1" lang="ja-JP" altLang="en-US" sz="12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012EE192-EBE8-0FA0-DE7D-82CC0291D036}"/>
                </a:ext>
              </a:extLst>
            </p:cNvPr>
            <p:cNvSpPr txBox="1"/>
            <p:nvPr/>
          </p:nvSpPr>
          <p:spPr>
            <a:xfrm>
              <a:off x="8225234" y="759252"/>
              <a:ext cx="549394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O</a:t>
              </a:r>
              <a:r>
                <a:rPr kumimoji="1" lang="en-US" altLang="ja-JP" sz="1200" baseline="-25000" dirty="0"/>
                <a:t>2</a:t>
              </a:r>
              <a:endParaRPr kumimoji="1" lang="ja-JP" altLang="en-US" sz="1200" baseline="-250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8CA1F9F0-C773-188B-116C-553420E4E5E6}"/>
                </a:ext>
              </a:extLst>
            </p:cNvPr>
            <p:cNvSpPr txBox="1"/>
            <p:nvPr/>
          </p:nvSpPr>
          <p:spPr>
            <a:xfrm>
              <a:off x="7287412" y="737537"/>
              <a:ext cx="590682" cy="41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(A)</a:t>
              </a:r>
              <a:endParaRPr kumimoji="1" lang="ja-JP" altLang="en-US" sz="12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977107E0-D54B-3E94-236E-70E2C1ADEC22}"/>
                </a:ext>
              </a:extLst>
            </p:cNvPr>
            <p:cNvSpPr txBox="1"/>
            <p:nvPr/>
          </p:nvSpPr>
          <p:spPr>
            <a:xfrm>
              <a:off x="7840888" y="1285378"/>
              <a:ext cx="692906" cy="419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fast</a:t>
              </a:r>
              <a:endParaRPr kumimoji="1" lang="ja-JP" altLang="en-US" sz="1200" dirty="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D380B4-AF4D-B9D2-891E-B5F8AF60619E}"/>
              </a:ext>
            </a:extLst>
          </p:cNvPr>
          <p:cNvSpPr txBox="1"/>
          <p:nvPr/>
        </p:nvSpPr>
        <p:spPr>
          <a:xfrm>
            <a:off x="7236893" y="5524324"/>
            <a:ext cx="533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fast</a:t>
            </a:r>
            <a:endParaRPr kumimoji="1" lang="ja-JP" altLang="en-US" sz="1200" dirty="0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06B5C533-D107-5FB3-3AD5-329061D7F64A}"/>
              </a:ext>
            </a:extLst>
          </p:cNvPr>
          <p:cNvSpPr>
            <a:spLocks noChangeAspect="1"/>
          </p:cNvSpPr>
          <p:nvPr/>
        </p:nvSpPr>
        <p:spPr>
          <a:xfrm rot="2405721">
            <a:off x="6372348" y="4624054"/>
            <a:ext cx="1188000" cy="1188000"/>
          </a:xfrm>
          <a:prstGeom prst="arc">
            <a:avLst>
              <a:gd name="adj1" fmla="val 19769809"/>
              <a:gd name="adj2" fmla="val 75068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BAB99F7-ED25-27CE-BAA1-CEE73407A39D}"/>
              </a:ext>
            </a:extLst>
          </p:cNvPr>
          <p:cNvSpPr txBox="1"/>
          <p:nvPr/>
        </p:nvSpPr>
        <p:spPr>
          <a:xfrm>
            <a:off x="7493510" y="6262406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Mn</a:t>
            </a:r>
            <a:r>
              <a:rPr kumimoji="1" lang="en-US" altLang="ja-JP" sz="1200" baseline="30000" dirty="0"/>
              <a:t>III</a:t>
            </a:r>
            <a:r>
              <a:rPr kumimoji="1" lang="en-US" altLang="ja-JP" sz="1200" baseline="-25000" dirty="0"/>
              <a:t>520 nm</a:t>
            </a:r>
            <a:endParaRPr kumimoji="1" lang="ja-JP" altLang="en-US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507D33-D3B9-5A06-C4BA-10FBE75F2666}"/>
              </a:ext>
            </a:extLst>
          </p:cNvPr>
          <p:cNvSpPr txBox="1"/>
          <p:nvPr/>
        </p:nvSpPr>
        <p:spPr>
          <a:xfrm>
            <a:off x="3190208" y="85458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(A)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90FE22-49E9-4D59-7967-58C013E9BDDD}"/>
              </a:ext>
            </a:extLst>
          </p:cNvPr>
          <p:cNvSpPr txBox="1"/>
          <p:nvPr/>
        </p:nvSpPr>
        <p:spPr>
          <a:xfrm>
            <a:off x="4284160" y="1208652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Mn</a:t>
            </a:r>
            <a:r>
              <a:rPr kumimoji="1" lang="en-US" altLang="ja-JP" sz="1200" baseline="30000" dirty="0" err="1"/>
              <a:t>II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E75E9E6-E0BB-B9E9-CDF9-9002ACBABAD5}"/>
              </a:ext>
            </a:extLst>
          </p:cNvPr>
          <p:cNvSpPr txBox="1"/>
          <p:nvPr/>
        </p:nvSpPr>
        <p:spPr>
          <a:xfrm>
            <a:off x="4800443" y="196681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Mn</a:t>
            </a:r>
            <a:r>
              <a:rPr kumimoji="1" lang="en-US" altLang="ja-JP" sz="1200" baseline="30000" dirty="0" err="1"/>
              <a:t>III</a:t>
            </a:r>
            <a:endParaRPr kumimoji="1" lang="ja-JP" altLang="en-US" sz="12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D1830AF-51C3-D055-2658-1111BF4CF49C}"/>
              </a:ext>
            </a:extLst>
          </p:cNvPr>
          <p:cNvSpPr txBox="1"/>
          <p:nvPr/>
        </p:nvSpPr>
        <p:spPr>
          <a:xfrm>
            <a:off x="3676001" y="1966819"/>
            <a:ext cx="50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/>
              <a:t>Mn</a:t>
            </a:r>
            <a:r>
              <a:rPr kumimoji="1" lang="en-US" altLang="ja-JP" sz="1200" baseline="30000" dirty="0" err="1"/>
              <a:t>IV</a:t>
            </a:r>
            <a:endParaRPr kumimoji="1" lang="ja-JP" altLang="en-US" sz="1200" dirty="0"/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253A7F2D-2556-3735-E688-9DBC3DFF94E2}"/>
              </a:ext>
            </a:extLst>
          </p:cNvPr>
          <p:cNvSpPr>
            <a:spLocks noChangeAspect="1"/>
          </p:cNvSpPr>
          <p:nvPr/>
        </p:nvSpPr>
        <p:spPr>
          <a:xfrm>
            <a:off x="3896583" y="1319910"/>
            <a:ext cx="1188000" cy="1188000"/>
          </a:xfrm>
          <a:prstGeom prst="arc">
            <a:avLst>
              <a:gd name="adj1" fmla="val 17718490"/>
              <a:gd name="adj2" fmla="val 44347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弧 59">
            <a:extLst>
              <a:ext uri="{FF2B5EF4-FFF2-40B4-BE49-F238E27FC236}">
                <a16:creationId xmlns:a16="http://schemas.microsoft.com/office/drawing/2014/main" id="{9045E7E7-B729-6139-4804-6039A63905CA}"/>
              </a:ext>
            </a:extLst>
          </p:cNvPr>
          <p:cNvSpPr>
            <a:spLocks noChangeAspect="1"/>
          </p:cNvSpPr>
          <p:nvPr/>
        </p:nvSpPr>
        <p:spPr>
          <a:xfrm rot="7599468" flipH="1">
            <a:off x="4002089" y="1391857"/>
            <a:ext cx="997920" cy="997920"/>
          </a:xfrm>
          <a:prstGeom prst="arc">
            <a:avLst>
              <a:gd name="adj1" fmla="val 18062016"/>
              <a:gd name="adj2" fmla="val 69732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1992774D-5244-9735-74A5-CF5507629D06}"/>
              </a:ext>
            </a:extLst>
          </p:cNvPr>
          <p:cNvSpPr>
            <a:spLocks noChangeAspect="1"/>
          </p:cNvSpPr>
          <p:nvPr/>
        </p:nvSpPr>
        <p:spPr>
          <a:xfrm rot="7948311">
            <a:off x="3907360" y="1363522"/>
            <a:ext cx="1188000" cy="1188000"/>
          </a:xfrm>
          <a:prstGeom prst="arc">
            <a:avLst>
              <a:gd name="adj1" fmla="val 16022461"/>
              <a:gd name="adj2" fmla="val 86367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円弧 61">
            <a:extLst>
              <a:ext uri="{FF2B5EF4-FFF2-40B4-BE49-F238E27FC236}">
                <a16:creationId xmlns:a16="http://schemas.microsoft.com/office/drawing/2014/main" id="{FD4271CB-0B59-2606-7018-27A78F9690F8}"/>
              </a:ext>
            </a:extLst>
          </p:cNvPr>
          <p:cNvSpPr>
            <a:spLocks noChangeAspect="1"/>
          </p:cNvSpPr>
          <p:nvPr/>
        </p:nvSpPr>
        <p:spPr>
          <a:xfrm rot="15335582" flipH="1">
            <a:off x="3994974" y="1474499"/>
            <a:ext cx="997920" cy="997920"/>
          </a:xfrm>
          <a:prstGeom prst="arc">
            <a:avLst>
              <a:gd name="adj1" fmla="val 17640045"/>
              <a:gd name="adj2" fmla="val 202198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3" name="円弧 62">
            <a:extLst>
              <a:ext uri="{FF2B5EF4-FFF2-40B4-BE49-F238E27FC236}">
                <a16:creationId xmlns:a16="http://schemas.microsoft.com/office/drawing/2014/main" id="{9F09E784-3137-899E-F564-ADAF948FCF36}"/>
              </a:ext>
            </a:extLst>
          </p:cNvPr>
          <p:cNvSpPr>
            <a:spLocks noChangeAspect="1"/>
          </p:cNvSpPr>
          <p:nvPr/>
        </p:nvSpPr>
        <p:spPr>
          <a:xfrm rot="10487593" flipH="1">
            <a:off x="3665523" y="1059583"/>
            <a:ext cx="505648" cy="505649"/>
          </a:xfrm>
          <a:prstGeom prst="arc">
            <a:avLst>
              <a:gd name="adj1" fmla="val 13529146"/>
              <a:gd name="adj2" fmla="val 139507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4E56C64-A52D-A01A-EF44-D8B4EF06C270}"/>
              </a:ext>
            </a:extLst>
          </p:cNvPr>
          <p:cNvSpPr txBox="1"/>
          <p:nvPr/>
        </p:nvSpPr>
        <p:spPr>
          <a:xfrm>
            <a:off x="4997963" y="153684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k</a:t>
            </a:r>
            <a:r>
              <a:rPr kumimoji="1" lang="en-US" altLang="ja-JP" sz="1200" baseline="-25000" dirty="0"/>
              <a:t>1</a:t>
            </a:r>
            <a:endParaRPr kumimoji="1" lang="ja-JP" altLang="en-US" sz="1200" i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1C1B60D-949F-E913-454B-A447690F8486}"/>
              </a:ext>
            </a:extLst>
          </p:cNvPr>
          <p:cNvSpPr txBox="1"/>
          <p:nvPr/>
        </p:nvSpPr>
        <p:spPr>
          <a:xfrm>
            <a:off x="4618155" y="161154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k</a:t>
            </a:r>
            <a:r>
              <a:rPr kumimoji="1" lang="en-US" altLang="ja-JP" sz="1200" baseline="-25000" dirty="0"/>
              <a:t>1r</a:t>
            </a:r>
            <a:endParaRPr kumimoji="1" lang="ja-JP" altLang="en-US" sz="1200" i="1" baseline="-25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07C6DC0-A30D-6A33-6FED-23645C08C6EE}"/>
              </a:ext>
            </a:extLst>
          </p:cNvPr>
          <p:cNvSpPr txBox="1"/>
          <p:nvPr/>
        </p:nvSpPr>
        <p:spPr>
          <a:xfrm>
            <a:off x="4053618" y="241658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k</a:t>
            </a:r>
            <a:r>
              <a:rPr lang="en-US" altLang="ja-JP" sz="1200" baseline="-25000" dirty="0"/>
              <a:t>2</a:t>
            </a:r>
            <a:endParaRPr kumimoji="1" lang="ja-JP" altLang="en-US" sz="12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5BDB485-162F-AEEA-2C5E-14C8565C9A17}"/>
              </a:ext>
            </a:extLst>
          </p:cNvPr>
          <p:cNvSpPr txBox="1"/>
          <p:nvPr/>
        </p:nvSpPr>
        <p:spPr>
          <a:xfrm>
            <a:off x="4308787" y="215027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k</a:t>
            </a:r>
            <a:r>
              <a:rPr lang="en-US" altLang="ja-JP" sz="1200" baseline="-25000" dirty="0"/>
              <a:t>2r</a:t>
            </a:r>
            <a:endParaRPr kumimoji="1" lang="ja-JP" altLang="en-US" sz="12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66E1518-B462-3AD3-8428-68A54F11BC71}"/>
              </a:ext>
            </a:extLst>
          </p:cNvPr>
          <p:cNvSpPr txBox="1"/>
          <p:nvPr/>
        </p:nvSpPr>
        <p:spPr>
          <a:xfrm>
            <a:off x="4808498" y="235695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RDS</a:t>
            </a:r>
            <a:endParaRPr kumimoji="1"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4FE9155-1321-F76F-E279-2AB06C10D4BC}"/>
              </a:ext>
            </a:extLst>
          </p:cNvPr>
          <p:cNvSpPr txBox="1"/>
          <p:nvPr/>
        </p:nvSpPr>
        <p:spPr>
          <a:xfrm>
            <a:off x="5030142" y="1146704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E</a:t>
            </a:r>
            <a:r>
              <a:rPr kumimoji="1" lang="en-US" altLang="ja-JP" sz="1200" baseline="-25000" dirty="0"/>
              <a:t>1 </a:t>
            </a:r>
            <a:r>
              <a:rPr kumimoji="1" lang="ja-JP" altLang="en-US" sz="1200" dirty="0"/>
              <a:t>≈</a:t>
            </a:r>
            <a:r>
              <a:rPr kumimoji="1" lang="en-US" altLang="ja-JP" sz="1200" dirty="0"/>
              <a:t> 0.35 V</a:t>
            </a:r>
            <a:endParaRPr kumimoji="1" lang="ja-JP" altLang="en-US" sz="1200" dirty="0"/>
          </a:p>
        </p:txBody>
      </p:sp>
      <p:sp>
        <p:nvSpPr>
          <p:cNvPr id="70" name="円弧 69">
            <a:extLst>
              <a:ext uri="{FF2B5EF4-FFF2-40B4-BE49-F238E27FC236}">
                <a16:creationId xmlns:a16="http://schemas.microsoft.com/office/drawing/2014/main" id="{798EC120-2E28-C5C1-E4C0-010E1A61CB87}"/>
              </a:ext>
            </a:extLst>
          </p:cNvPr>
          <p:cNvSpPr>
            <a:spLocks noChangeAspect="1"/>
          </p:cNvSpPr>
          <p:nvPr/>
        </p:nvSpPr>
        <p:spPr>
          <a:xfrm rot="14384227">
            <a:off x="3915341" y="1383144"/>
            <a:ext cx="1188000" cy="1188000"/>
          </a:xfrm>
          <a:prstGeom prst="arc">
            <a:avLst>
              <a:gd name="adj1" fmla="val 18017662"/>
              <a:gd name="adj2" fmla="val 75068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6F031C7-9B71-5565-9A2A-487EF2064968}"/>
              </a:ext>
            </a:extLst>
          </p:cNvPr>
          <p:cNvSpPr txBox="1"/>
          <p:nvPr/>
        </p:nvSpPr>
        <p:spPr>
          <a:xfrm>
            <a:off x="3388705" y="132681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H</a:t>
            </a:r>
            <a:r>
              <a:rPr kumimoji="1" lang="en-US" altLang="ja-JP" sz="1200" baseline="-25000" dirty="0"/>
              <a:t>2</a:t>
            </a:r>
            <a:r>
              <a:rPr kumimoji="1" lang="en-US" altLang="ja-JP" sz="1200" dirty="0"/>
              <a:t>O</a:t>
            </a:r>
            <a:endParaRPr kumimoji="1" lang="ja-JP" altLang="en-US" sz="12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7BDD220-8A76-3E0F-0154-603CCFB0AB28}"/>
              </a:ext>
            </a:extLst>
          </p:cNvPr>
          <p:cNvSpPr txBox="1"/>
          <p:nvPr/>
        </p:nvSpPr>
        <p:spPr>
          <a:xfrm>
            <a:off x="3966442" y="9375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</a:t>
            </a:r>
            <a:r>
              <a:rPr kumimoji="1" lang="en-US" altLang="ja-JP" sz="1200" baseline="-25000" dirty="0"/>
              <a:t>2</a:t>
            </a:r>
            <a:endParaRPr kumimoji="1" lang="ja-JP" altLang="en-US" sz="1200" baseline="-250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9EFFFEC-BAD7-AB4E-6E7F-3D0D8E6F4893}"/>
              </a:ext>
            </a:extLst>
          </p:cNvPr>
          <p:cNvSpPr txBox="1"/>
          <p:nvPr/>
        </p:nvSpPr>
        <p:spPr>
          <a:xfrm>
            <a:off x="3712773" y="1230984"/>
            <a:ext cx="45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fast</a:t>
            </a:r>
            <a:endParaRPr kumimoji="1" lang="ja-JP" altLang="en-US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EC4BC1-77F0-2C9C-07CB-3A3CF3C50F5F}"/>
              </a:ext>
            </a:extLst>
          </p:cNvPr>
          <p:cNvSpPr txBox="1"/>
          <p:nvPr/>
        </p:nvSpPr>
        <p:spPr>
          <a:xfrm>
            <a:off x="4862334" y="937136"/>
            <a:ext cx="134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Redox process A</a:t>
            </a:r>
            <a:endParaRPr kumimoji="1" lang="ja-JP" altLang="en-US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E5F5EC8-2527-35CE-CAC9-DBB0CD26BB01}"/>
              </a:ext>
            </a:extLst>
          </p:cNvPr>
          <p:cNvSpPr txBox="1"/>
          <p:nvPr/>
        </p:nvSpPr>
        <p:spPr>
          <a:xfrm>
            <a:off x="4547166" y="250555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E</a:t>
            </a:r>
            <a:r>
              <a:rPr kumimoji="1" lang="en-US" altLang="ja-JP" sz="1200" i="1" baseline="-25000" dirty="0"/>
              <a:t>2</a:t>
            </a:r>
            <a:r>
              <a:rPr kumimoji="1" lang="en-US" altLang="ja-JP" sz="1200" i="1" dirty="0"/>
              <a:t> </a:t>
            </a:r>
            <a:r>
              <a:rPr kumimoji="1" lang="ja-JP" altLang="en-US" sz="1200" dirty="0"/>
              <a:t>≈</a:t>
            </a:r>
            <a:r>
              <a:rPr kumimoji="1" lang="en-US" altLang="ja-JP" sz="1200" dirty="0"/>
              <a:t> 0.85 V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00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A06C3F-2B4F-C8F6-95D1-3921FFE8A3AA}"/>
              </a:ext>
            </a:extLst>
          </p:cNvPr>
          <p:cNvSpPr txBox="1"/>
          <p:nvPr/>
        </p:nvSpPr>
        <p:spPr>
          <a:xfrm>
            <a:off x="1660218" y="3562016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Mn</a:t>
            </a:r>
            <a:r>
              <a:rPr kumimoji="1" lang="en-US" altLang="ja-JP" sz="1200" baseline="30000" dirty="0" err="1"/>
              <a:t>II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99F89B-7655-4E58-8526-6A327FA378EA}"/>
              </a:ext>
            </a:extLst>
          </p:cNvPr>
          <p:cNvSpPr txBox="1"/>
          <p:nvPr/>
        </p:nvSpPr>
        <p:spPr>
          <a:xfrm>
            <a:off x="2176501" y="4320183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Mn</a:t>
            </a:r>
            <a:r>
              <a:rPr kumimoji="1" lang="en-US" altLang="ja-JP" sz="1200" baseline="30000" dirty="0" err="1"/>
              <a:t>III</a:t>
            </a:r>
            <a:endParaRPr kumimoji="1"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918D0A-3AAA-2B0D-E0A7-29971A29583F}"/>
              </a:ext>
            </a:extLst>
          </p:cNvPr>
          <p:cNvSpPr txBox="1"/>
          <p:nvPr/>
        </p:nvSpPr>
        <p:spPr>
          <a:xfrm>
            <a:off x="1052059" y="4320183"/>
            <a:ext cx="50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/>
              <a:t>Mn</a:t>
            </a:r>
            <a:r>
              <a:rPr kumimoji="1" lang="en-US" altLang="ja-JP" sz="1200" baseline="30000" dirty="0" err="1"/>
              <a:t>IV</a:t>
            </a:r>
            <a:endParaRPr kumimoji="1" lang="ja-JP" altLang="en-US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C234E8-F86E-A9A3-DE55-2D56B373ADB9}"/>
              </a:ext>
            </a:extLst>
          </p:cNvPr>
          <p:cNvSpPr txBox="1"/>
          <p:nvPr/>
        </p:nvSpPr>
        <p:spPr>
          <a:xfrm>
            <a:off x="2374021" y="3890207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k</a:t>
            </a:r>
            <a:r>
              <a:rPr kumimoji="1" lang="en-US" altLang="ja-JP" sz="1200" baseline="-25000" dirty="0"/>
              <a:t>1</a:t>
            </a:r>
            <a:endParaRPr kumimoji="1" lang="ja-JP" altLang="en-US" sz="1200" i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2E7784-6E72-3B10-6B61-B4F06A0ADC8B}"/>
              </a:ext>
            </a:extLst>
          </p:cNvPr>
          <p:cNvSpPr txBox="1"/>
          <p:nvPr/>
        </p:nvSpPr>
        <p:spPr>
          <a:xfrm>
            <a:off x="1994213" y="396491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k</a:t>
            </a:r>
            <a:r>
              <a:rPr kumimoji="1" lang="en-US" altLang="ja-JP" sz="1200" baseline="-25000" dirty="0"/>
              <a:t>1r</a:t>
            </a:r>
            <a:endParaRPr kumimoji="1" lang="ja-JP" altLang="en-US" sz="1200" i="1" baseline="-25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A89040-03EC-D731-5A51-886064769B7E}"/>
              </a:ext>
            </a:extLst>
          </p:cNvPr>
          <p:cNvSpPr txBox="1"/>
          <p:nvPr/>
        </p:nvSpPr>
        <p:spPr>
          <a:xfrm>
            <a:off x="1429676" y="4769949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k</a:t>
            </a:r>
            <a:r>
              <a:rPr lang="en-US" altLang="ja-JP" sz="1200" baseline="-25000" dirty="0"/>
              <a:t>2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FCE677-A6E9-0CA5-A184-CEC25C636E5E}"/>
              </a:ext>
            </a:extLst>
          </p:cNvPr>
          <p:cNvSpPr txBox="1"/>
          <p:nvPr/>
        </p:nvSpPr>
        <p:spPr>
          <a:xfrm>
            <a:off x="1684845" y="4503643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k</a:t>
            </a:r>
            <a:r>
              <a:rPr lang="en-US" altLang="ja-JP" sz="1200" baseline="-25000" dirty="0"/>
              <a:t>2r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9854B0-CA89-5C2C-5DF1-D62CC5257D7C}"/>
              </a:ext>
            </a:extLst>
          </p:cNvPr>
          <p:cNvSpPr txBox="1"/>
          <p:nvPr/>
        </p:nvSpPr>
        <p:spPr>
          <a:xfrm>
            <a:off x="2184556" y="471032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RDS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8DC7142-F14D-CC83-00CD-8E84D5BDA58B}"/>
              </a:ext>
            </a:extLst>
          </p:cNvPr>
          <p:cNvSpPr txBox="1"/>
          <p:nvPr/>
        </p:nvSpPr>
        <p:spPr>
          <a:xfrm>
            <a:off x="2354553" y="3727667"/>
            <a:ext cx="76142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i="1" dirty="0"/>
              <a:t>E</a:t>
            </a:r>
            <a:r>
              <a:rPr kumimoji="1" lang="en-US" altLang="ja-JP" sz="1200" baseline="-25000" dirty="0"/>
              <a:t>1 </a:t>
            </a:r>
            <a:r>
              <a:rPr kumimoji="1" lang="ja-JP" altLang="en-US" sz="1200" dirty="0"/>
              <a:t>≈</a:t>
            </a:r>
            <a:r>
              <a:rPr kumimoji="1" lang="en-US" altLang="ja-JP" sz="1200" dirty="0"/>
              <a:t> 0.35 V</a:t>
            </a:r>
            <a:endParaRPr kumimoji="1" lang="ja-JP" altLang="en-US" sz="12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340AC08-7429-CAF4-7EC2-0AEC1D00AB1A}"/>
              </a:ext>
            </a:extLst>
          </p:cNvPr>
          <p:cNvGrpSpPr/>
          <p:nvPr/>
        </p:nvGrpSpPr>
        <p:grpSpPr>
          <a:xfrm>
            <a:off x="1051106" y="3428822"/>
            <a:ext cx="1428293" cy="1495686"/>
            <a:chOff x="1051106" y="3428822"/>
            <a:chExt cx="1428293" cy="1495686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A911AE29-7211-2CA5-8490-B4204E4262D4}"/>
                </a:ext>
              </a:extLst>
            </p:cNvPr>
            <p:cNvGrpSpPr/>
            <p:nvPr/>
          </p:nvGrpSpPr>
          <p:grpSpPr>
            <a:xfrm>
              <a:off x="1051106" y="3428822"/>
              <a:ext cx="1420312" cy="1476064"/>
              <a:chOff x="1051106" y="3428822"/>
              <a:chExt cx="1420312" cy="1476064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233B73A6-A099-988A-B1CC-C2D3A0644D35}"/>
                  </a:ext>
                </a:extLst>
              </p:cNvPr>
              <p:cNvGrpSpPr/>
              <p:nvPr/>
            </p:nvGrpSpPr>
            <p:grpSpPr>
              <a:xfrm>
                <a:off x="1371032" y="3745221"/>
                <a:ext cx="1005035" cy="1080562"/>
                <a:chOff x="1371032" y="3745221"/>
                <a:chExt cx="1005035" cy="1080562"/>
              </a:xfrm>
            </p:grpSpPr>
            <p:sp>
              <p:nvSpPr>
                <p:cNvPr id="6" name="円弧 5">
                  <a:extLst>
                    <a:ext uri="{FF2B5EF4-FFF2-40B4-BE49-F238E27FC236}">
                      <a16:creationId xmlns:a16="http://schemas.microsoft.com/office/drawing/2014/main" id="{AF4AAE12-D816-0001-58CE-679629DF9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599468" flipH="1">
                  <a:off x="1378147" y="3745221"/>
                  <a:ext cx="997920" cy="997920"/>
                </a:xfrm>
                <a:prstGeom prst="arc">
                  <a:avLst>
                    <a:gd name="adj1" fmla="val 18062016"/>
                    <a:gd name="adj2" fmla="val 697325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/>
                </a:p>
              </p:txBody>
            </p:sp>
            <p:sp>
              <p:nvSpPr>
                <p:cNvPr id="8" name="円弧 7">
                  <a:extLst>
                    <a:ext uri="{FF2B5EF4-FFF2-40B4-BE49-F238E27FC236}">
                      <a16:creationId xmlns:a16="http://schemas.microsoft.com/office/drawing/2014/main" id="{046F9399-6A96-4633-FE7B-CF4A72551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5335582" flipH="1">
                  <a:off x="1371032" y="3827863"/>
                  <a:ext cx="997920" cy="997920"/>
                </a:xfrm>
                <a:prstGeom prst="arc">
                  <a:avLst>
                    <a:gd name="adj1" fmla="val 17640045"/>
                    <a:gd name="adj2" fmla="val 2021981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BEEFADB4-CE11-C42F-F8F0-8F58DB529A80}"/>
                  </a:ext>
                </a:extLst>
              </p:cNvPr>
              <p:cNvGrpSpPr/>
              <p:nvPr/>
            </p:nvGrpSpPr>
            <p:grpSpPr>
              <a:xfrm>
                <a:off x="1051106" y="3428822"/>
                <a:ext cx="1420312" cy="1476064"/>
                <a:chOff x="1051106" y="3428822"/>
                <a:chExt cx="1420312" cy="1476064"/>
              </a:xfrm>
            </p:grpSpPr>
            <p:sp>
              <p:nvSpPr>
                <p:cNvPr id="7" name="円弧 6">
                  <a:extLst>
                    <a:ext uri="{FF2B5EF4-FFF2-40B4-BE49-F238E27FC236}">
                      <a16:creationId xmlns:a16="http://schemas.microsoft.com/office/drawing/2014/main" id="{AE806ED5-4AC5-2B84-954E-E1A8F1C517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48311">
                  <a:off x="1283418" y="3716886"/>
                  <a:ext cx="1188000" cy="1188000"/>
                </a:xfrm>
                <a:prstGeom prst="arc">
                  <a:avLst>
                    <a:gd name="adj1" fmla="val 16022461"/>
                    <a:gd name="adj2" fmla="val 863675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/>
                </a:p>
              </p:txBody>
            </p:sp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5E01BBBA-1600-ACED-C319-C1A0262BCC66}"/>
                    </a:ext>
                  </a:extLst>
                </p:cNvPr>
                <p:cNvGrpSpPr/>
                <p:nvPr/>
              </p:nvGrpSpPr>
              <p:grpSpPr>
                <a:xfrm>
                  <a:off x="1051106" y="3428822"/>
                  <a:ext cx="1409535" cy="1432452"/>
                  <a:chOff x="1051106" y="3428822"/>
                  <a:chExt cx="1409535" cy="1432452"/>
                </a:xfrm>
              </p:grpSpPr>
              <p:sp>
                <p:nvSpPr>
                  <p:cNvPr id="5" name="円弧 4">
                    <a:extLst>
                      <a:ext uri="{FF2B5EF4-FFF2-40B4-BE49-F238E27FC236}">
                        <a16:creationId xmlns:a16="http://schemas.microsoft.com/office/drawing/2014/main" id="{CAC39549-690E-D5B2-B42B-A6575966B8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2641" y="3673274"/>
                    <a:ext cx="1188000" cy="1188000"/>
                  </a:xfrm>
                  <a:prstGeom prst="arc">
                    <a:avLst>
                      <a:gd name="adj1" fmla="val 17718490"/>
                      <a:gd name="adj2" fmla="val 443473"/>
                    </a:avLst>
                  </a:prstGeom>
                  <a:ln w="254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200"/>
                  </a:p>
                </p:txBody>
              </p:sp>
              <p:sp>
                <p:nvSpPr>
                  <p:cNvPr id="9" name="円弧 8">
                    <a:extLst>
                      <a:ext uri="{FF2B5EF4-FFF2-40B4-BE49-F238E27FC236}">
                        <a16:creationId xmlns:a16="http://schemas.microsoft.com/office/drawing/2014/main" id="{66EF36E0-5940-DB6E-4257-7AAAEE1957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487593" flipH="1">
                    <a:off x="1051106" y="3428822"/>
                    <a:ext cx="505648" cy="505649"/>
                  </a:xfrm>
                  <a:prstGeom prst="arc">
                    <a:avLst>
                      <a:gd name="adj1" fmla="val 13529146"/>
                      <a:gd name="adj2" fmla="val 1395074"/>
                    </a:avLst>
                  </a:prstGeom>
                  <a:ln w="254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200" dirty="0"/>
                  </a:p>
                </p:txBody>
              </p:sp>
            </p:grpSp>
          </p:grpSp>
        </p:grp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48FE2D59-DDFD-9DC4-B06B-A4D3E451D1E6}"/>
                </a:ext>
              </a:extLst>
            </p:cNvPr>
            <p:cNvSpPr>
              <a:spLocks noChangeAspect="1"/>
            </p:cNvSpPr>
            <p:nvPr/>
          </p:nvSpPr>
          <p:spPr>
            <a:xfrm rot="14384227">
              <a:off x="1291399" y="3736508"/>
              <a:ext cx="1188000" cy="1188000"/>
            </a:xfrm>
            <a:prstGeom prst="arc">
              <a:avLst>
                <a:gd name="adj1" fmla="val 18017662"/>
                <a:gd name="adj2" fmla="val 750685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EF5E05-0DBA-4E63-83C3-E72E834D6BCF}"/>
              </a:ext>
            </a:extLst>
          </p:cNvPr>
          <p:cNvSpPr txBox="1"/>
          <p:nvPr/>
        </p:nvSpPr>
        <p:spPr>
          <a:xfrm>
            <a:off x="764763" y="368018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H</a:t>
            </a:r>
            <a:r>
              <a:rPr kumimoji="1" lang="en-US" altLang="ja-JP" sz="1200" baseline="-25000" dirty="0"/>
              <a:t>2</a:t>
            </a:r>
            <a:r>
              <a:rPr kumimoji="1" lang="en-US" altLang="ja-JP" sz="1200" dirty="0"/>
              <a:t>O</a:t>
            </a:r>
            <a:endParaRPr kumimoji="1"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96C4CE7-4810-8EC2-8EB4-4940F2AAB819}"/>
              </a:ext>
            </a:extLst>
          </p:cNvPr>
          <p:cNvSpPr txBox="1"/>
          <p:nvPr/>
        </p:nvSpPr>
        <p:spPr>
          <a:xfrm>
            <a:off x="1342500" y="32908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</a:t>
            </a:r>
            <a:r>
              <a:rPr kumimoji="1" lang="en-US" altLang="ja-JP" sz="1200" baseline="-25000" dirty="0"/>
              <a:t>2</a:t>
            </a:r>
            <a:endParaRPr kumimoji="1" lang="ja-JP" altLang="en-US" sz="1200" baseline="-25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BEF7888-0890-E898-4BC9-D2D3E2D2238F}"/>
              </a:ext>
            </a:extLst>
          </p:cNvPr>
          <p:cNvSpPr txBox="1"/>
          <p:nvPr/>
        </p:nvSpPr>
        <p:spPr>
          <a:xfrm>
            <a:off x="1061185" y="3584348"/>
            <a:ext cx="484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Fast</a:t>
            </a:r>
            <a:endParaRPr kumimoji="1" lang="ja-JP" altLang="en-US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8818E2-AC23-5498-93EC-BB80883F3246}"/>
              </a:ext>
            </a:extLst>
          </p:cNvPr>
          <p:cNvSpPr txBox="1"/>
          <p:nvPr/>
        </p:nvSpPr>
        <p:spPr>
          <a:xfrm>
            <a:off x="2186745" y="3518099"/>
            <a:ext cx="134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Redox process A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808952-5DF5-0FEB-A839-97EF9090E232}"/>
              </a:ext>
            </a:extLst>
          </p:cNvPr>
          <p:cNvSpPr txBox="1"/>
          <p:nvPr/>
        </p:nvSpPr>
        <p:spPr>
          <a:xfrm>
            <a:off x="1923224" y="485891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/>
              <a:t>E</a:t>
            </a:r>
            <a:r>
              <a:rPr kumimoji="1" lang="en-US" altLang="ja-JP" sz="1200" i="1" baseline="-25000" dirty="0"/>
              <a:t>2</a:t>
            </a:r>
            <a:r>
              <a:rPr kumimoji="1" lang="en-US" altLang="ja-JP" sz="1200" i="1" dirty="0"/>
              <a:t> </a:t>
            </a:r>
            <a:r>
              <a:rPr kumimoji="1" lang="ja-JP" altLang="en-US" sz="1200" dirty="0"/>
              <a:t>≈</a:t>
            </a:r>
            <a:r>
              <a:rPr kumimoji="1" lang="en-US" altLang="ja-JP" sz="1200" dirty="0"/>
              <a:t> 0.9 V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057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游ゴシック Medium"/>
        <a:cs typeface=""/>
      </a:majorFont>
      <a:minorFont>
        <a:latin typeface="Arial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kumimoji="1" sz="1200" 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34006</TotalTime>
  <Words>120</Words>
  <Application>Microsoft Office PowerPoint</Application>
  <PresentationFormat>ワイド画面</PresentationFormat>
  <Paragraphs>77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5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Koichi Yatsuzuka</dc:creator>
  <cp:lastModifiedBy>Koichi Yatsuzuka</cp:lastModifiedBy>
  <cp:revision>19</cp:revision>
  <dcterms:created xsi:type="dcterms:W3CDTF">2022-10-31T05:33:46Z</dcterms:created>
  <dcterms:modified xsi:type="dcterms:W3CDTF">2023-06-07T08:15:32Z</dcterms:modified>
</cp:coreProperties>
</file>