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Cairo"/>
      <p:regular r:id="rId24"/>
      <p:bold r:id="rId25"/>
    </p:embeddedFont>
    <p:embeddedFont>
      <p:font typeface="Bungee"/>
      <p:regular r:id="rId26"/>
    </p:embeddedFon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7prxUjpJQC1Pj+ZB4c9k9mzj/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DM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airo-regular.fntdata"/><Relationship Id="rId23" Type="http://schemas.openxmlformats.org/officeDocument/2006/relationships/slide" Target="slides/slide19.xml"/><Relationship Id="rId26" Type="http://schemas.openxmlformats.org/officeDocument/2006/relationships/font" Target="fonts/Bungee-regular.fntdata"/><Relationship Id="rId25" Type="http://schemas.openxmlformats.org/officeDocument/2006/relationships/font" Target="fonts/Cairo-bold.fntdata"/><Relationship Id="rId28" Type="http://schemas.openxmlformats.org/officeDocument/2006/relationships/font" Target="fonts/DMSans-bold.fntdata"/><Relationship Id="rId27" Type="http://schemas.openxmlformats.org/officeDocument/2006/relationships/font" Target="fonts/DMSans-regular.fntdata"/><Relationship Id="rId29" Type="http://schemas.openxmlformats.org/officeDocument/2006/relationships/font" Target="fonts/DM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7" name="Google Shape;13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6" name="Google Shape;14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7" name="Google Shape;14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9" name="Google Shape;14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0" name="Google Shape;15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Diện tích dưới đường cong (AUC):</a:t>
            </a:r>
            <a:r>
              <a:rPr lang="en">
                <a:solidFill>
                  <a:schemeClr val="dk1"/>
                </a:solidFill>
              </a:rPr>
              <a:t> Diện tích dưới đường cong Precision-Recall càng lớn thì mô hình càng tốt. Đường cong càng gần góc trên bên phải càng đại diện cho mô hình có Precision và Recall tốt hơn.</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Sự giảm mạnh:</a:t>
            </a:r>
            <a:r>
              <a:rPr lang="en">
                <a:solidFill>
                  <a:schemeClr val="dk1"/>
                </a:solidFill>
              </a:rPr>
              <a:t> Các đường cong giảm mạnh cho thấy mô hình nhanh chóng mất Precision khi Recall tăng. Điều này chỉ ra rằng mô hình không giữ được Precision cao ở các giá trị Recall cao.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9" name="Google Shape;15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chemeClr val="dk1"/>
                </a:solidFill>
              </a:rPr>
              <a:t>Logistic Regression</a:t>
            </a:r>
            <a:r>
              <a:rPr lang="en">
                <a:solidFill>
                  <a:schemeClr val="dk1"/>
                </a:solidFill>
              </a:rPr>
              <a:t> là lựa chọn tốt nhất vì:</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Có ROC AUC cao nhất (0.78), cho thấy khả năng phân biệt tốt nhất giữa các lớp.</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Recall cao nhất (0.71), giúp phát hiện nhiều trường hợp dương tính hơn, điều này đặc biệt quan trọng trong chẩn đoán bệnh tiểu đường để không bỏ sót các ca bệnh.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F1-Score cao (0.59), cân bằng giữa Precision và Recall.</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Tuổi và BMI là những yếu tố quan trọng nhất:</a:t>
            </a:r>
            <a:r>
              <a:rPr lang="en">
                <a:solidFill>
                  <a:schemeClr val="dk1"/>
                </a:solidFill>
              </a:rPr>
              <a:t> Cần chú trọng đến việc theo dõi và quản lý sức khỏe cho người lớn tuổi và người có BMI cao để giảm nguy cơ mắc bệnh tiểu đường.</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Tình trạng sức khỏe chung và thu nhập:</a:t>
            </a:r>
            <a:r>
              <a:rPr lang="en">
                <a:solidFill>
                  <a:schemeClr val="dk1"/>
                </a:solidFill>
              </a:rPr>
              <a:t> Nâng cao tình trạng sức khỏe tổng quát và cải thiện thu nhập có thể giúp giảm nguy cơ mắc bệnh.</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Giáo dục và hoạt động thể chất:</a:t>
            </a:r>
            <a:r>
              <a:rPr lang="en">
                <a:solidFill>
                  <a:schemeClr val="dk1"/>
                </a:solidFill>
              </a:rPr>
              <a:t> Khuyến khích giáo dục và hoạt động thể chất có thể có tác động tích cực trong việc giảm nguy cơ mắc bệnh tiểu đường.</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Tiếp cận dịch vụ y tế:</a:t>
            </a:r>
            <a:r>
              <a:rPr lang="en">
                <a:solidFill>
                  <a:schemeClr val="dk1"/>
                </a:solidFill>
              </a:rPr>
              <a:t> Đảm bảo mọi người có thể tiếp cận dịch vụ y tế để phòng ngừa và điều trị kịp thời.</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2" name="Google Shape;15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0" name="Google Shape;16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457200" rtl="0" algn="l">
              <a:lnSpc>
                <a:spcPct val="100000"/>
              </a:lnSpc>
              <a:spcBef>
                <a:spcPts val="0"/>
              </a:spcBef>
              <a:spcAft>
                <a:spcPts val="0"/>
              </a:spcAft>
              <a:buSzPts val="1100"/>
              <a:buNone/>
            </a:pPr>
            <a:r>
              <a:rPr lang="en">
                <a:solidFill>
                  <a:schemeClr val="dk1"/>
                </a:solidFill>
              </a:rPr>
              <a:t>Tình trạng sức khỏe tổng quát kém có thể làm tăng nguy cơ mắc bệnh.</a:t>
            </a:r>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Tuổi và BMI là những yếu tố quan trọng nhất:</a:t>
            </a:r>
            <a:r>
              <a:rPr lang="en">
                <a:solidFill>
                  <a:schemeClr val="dk1"/>
                </a:solidFill>
              </a:rPr>
              <a:t> Cần chú trọng đến việc theo dõi và quản lý sức khỏe cho người lớn tuổi và người có BMI cao để giảm nguy cơ mắc bệnh tiểu đường.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Tình trạng sức khỏe chung và thu nhập:</a:t>
            </a:r>
            <a:r>
              <a:rPr lang="en">
                <a:solidFill>
                  <a:schemeClr val="dk1"/>
                </a:solidFill>
              </a:rPr>
              <a:t> Nâng cao tình trạng sức khỏe tổng quát và cải thiện thu nhập có thể giúp giảm nguy cơ mắc bệnh.</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Giáo dục và hoạt động thể chất:</a:t>
            </a:r>
            <a:r>
              <a:rPr lang="en">
                <a:solidFill>
                  <a:schemeClr val="dk1"/>
                </a:solidFill>
              </a:rPr>
              <a:t> Khuyến khích giáo dục và hoạt động thể chất có thể có tác động tích cực trong việc giảm nguy cơ mắc bệnh tiểu đường.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Tiếp cận dịch vụ y tế:</a:t>
            </a:r>
            <a:r>
              <a:rPr lang="en">
                <a:solidFill>
                  <a:schemeClr val="dk1"/>
                </a:solidFill>
              </a:rPr>
              <a:t> Đảm bảo mọi người có thể tiếp cận dịch vụ y tế để phòng ngừa và điều trị kịp thời.</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1" name="Google Shape;17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5" name="Google Shape;9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Sau khi các loại thực phẩm khác nhau được phân hủy thành đường trong quá trình tiêu hóa, đường sẽ được giải phóng vào máu.</a:t>
            </a:r>
            <a:endParaRPr/>
          </a:p>
          <a:p>
            <a:pPr indent="0" lvl="0" marL="0" rtl="0" algn="l">
              <a:lnSpc>
                <a:spcPct val="100000"/>
              </a:lnSpc>
              <a:spcBef>
                <a:spcPts val="0"/>
              </a:spcBef>
              <a:spcAft>
                <a:spcPts val="0"/>
              </a:spcAft>
              <a:buSzPts val="1100"/>
              <a:buNone/>
            </a:pPr>
            <a:r>
              <a:rPr lang="en"/>
              <a:t> Điều này báo hiệu tuyến tụy sẽ giải phóng insulin.</a:t>
            </a:r>
            <a:endParaRPr/>
          </a:p>
          <a:p>
            <a:pPr indent="0" lvl="0" marL="0" rtl="0" algn="l">
              <a:lnSpc>
                <a:spcPct val="100000"/>
              </a:lnSpc>
              <a:spcBef>
                <a:spcPts val="0"/>
              </a:spcBef>
              <a:spcAft>
                <a:spcPts val="0"/>
              </a:spcAft>
              <a:buSzPts val="1100"/>
              <a:buNone/>
            </a:pPr>
            <a:r>
              <a:rPr lang="en"/>
              <a:t> Insulin giúp các tế bào trong cơ thể sử dụng lượng đường trong máu để tạo năng lượng. </a:t>
            </a:r>
            <a:endParaRPr/>
          </a:p>
          <a:p>
            <a:pPr indent="0" lvl="0" marL="0" rtl="0" algn="l">
              <a:lnSpc>
                <a:spcPct val="100000"/>
              </a:lnSpc>
              <a:spcBef>
                <a:spcPts val="0"/>
              </a:spcBef>
              <a:spcAft>
                <a:spcPts val="0"/>
              </a:spcAft>
              <a:buSzPts val="1100"/>
              <a:buNone/>
            </a:pPr>
            <a:r>
              <a:rPr lang="en"/>
              <a:t>Bệnh tiểu đường thường được</a:t>
            </a:r>
            <a:r>
              <a:rPr b="1" lang="en"/>
              <a:t> đặc trưng bởi cơ thể không sản xuất đủ insulin hoặc không thể sử dụng</a:t>
            </a:r>
            <a:r>
              <a:rPr lang="en"/>
              <a:t> </a:t>
            </a:r>
            <a:r>
              <a:rPr b="1" lang="en"/>
              <a:t>insulin </a:t>
            </a:r>
            <a:r>
              <a:rPr lang="en"/>
              <a:t>được sản xuất hiệu quả khi cần thiết.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Các biến chứng</a:t>
            </a:r>
            <a:r>
              <a:rPr lang="en"/>
              <a:t> như bệnh tim, giảm thị lực, cắt cụt chi dưới và bệnh thận có liên quan đến lượng đường tồn tại trong máu cao mãn tính đối với những người mắc bệnh tiểu đường.</a:t>
            </a:r>
            <a:endParaRPr/>
          </a:p>
          <a:p>
            <a:pPr indent="0" lvl="0" marL="0" rtl="0" algn="l">
              <a:lnSpc>
                <a:spcPct val="100000"/>
              </a:lnSpc>
              <a:spcBef>
                <a:spcPts val="0"/>
              </a:spcBef>
              <a:spcAft>
                <a:spcPts val="0"/>
              </a:spcAft>
              <a:buSzPts val="1100"/>
              <a:buNone/>
            </a:pPr>
            <a:r>
              <a:rPr lang="en"/>
              <a:t>Mặc dù không có cách chữa trị bệnh tiểu đường, nhưng các chiến lược như giảm cân, ăn uống lành mạnh, vận động và điều trị y tế có thể giảm thiểu tác hại của căn bệnh này ở nhiều bệnh nhân. </a:t>
            </a:r>
            <a:endParaRPr/>
          </a:p>
          <a:p>
            <a:pPr indent="0" lvl="0" marL="0" rtl="0" algn="l">
              <a:lnSpc>
                <a:spcPct val="100000"/>
              </a:lnSpc>
              <a:spcBef>
                <a:spcPts val="0"/>
              </a:spcBef>
              <a:spcAft>
                <a:spcPts val="0"/>
              </a:spcAft>
              <a:buSzPts val="1100"/>
              <a:buNone/>
            </a:pPr>
            <a:r>
              <a:rPr lang="en"/>
              <a:t>Chẩn đoán sớm có thể dẫn đến thay đổi lối sống và điều trị hiệu quả hơn, làm cho các mô hình dự đoán nguy cơ mắc bệnh tiểu đường trở thành công cụ quan trọng đối với các quan chức y tế công cộng và cộng đồng.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Quy mô của vấn đề này cũng rất quan trọng để nhận ra. Trung tâm Kiểm soát và Phòng ngừa Dịch bệnh đã chỉ ra rằng tính đến năm 2018, 34,2 triệu người Mỹ mắc bệnh tiểu đường và 88 triệu người mắc bệnh tiền tiểu đường. </a:t>
            </a:r>
            <a:endParaRPr/>
          </a:p>
          <a:p>
            <a:pPr indent="0" lvl="0" marL="0" rtl="0" algn="l">
              <a:lnSpc>
                <a:spcPct val="100000"/>
              </a:lnSpc>
              <a:spcBef>
                <a:spcPts val="0"/>
              </a:spcBef>
              <a:spcAft>
                <a:spcPts val="0"/>
              </a:spcAft>
              <a:buSzPts val="1100"/>
              <a:buNone/>
            </a:pPr>
            <a:r>
              <a:rPr lang="en"/>
              <a:t>Hơn nữa, CDC ước tính rằng </a:t>
            </a:r>
            <a:r>
              <a:rPr b="1" lang="en"/>
              <a:t>cứ 5 bệnh nhân tiểu đường thì có 1 người và khoảng 8 trong số 10 người tiền tiểu đường không biết về nguy cơ của mình. </a:t>
            </a:r>
            <a:endParaRPr b="1"/>
          </a:p>
          <a:p>
            <a:pPr indent="0" lvl="0" marL="0" rtl="0" algn="l">
              <a:lnSpc>
                <a:spcPct val="100000"/>
              </a:lnSpc>
              <a:spcBef>
                <a:spcPts val="0"/>
              </a:spcBef>
              <a:spcAft>
                <a:spcPts val="0"/>
              </a:spcAft>
              <a:buSzPts val="1100"/>
              <a:buNone/>
            </a:pPr>
            <a:r>
              <a:rPr lang="en"/>
              <a:t>Mặc dù có nhiều loại bệnh tiểu đường khác nhau, nhưng bệnh tiểu đường loại II là dạng phổ biến nhất và tỷ lệ mắc bệnh thay đổi theo độ tuổi, trình độ học vấn, thu nhập, địa điểm, chủng tộc và các yếu tố xã hội khác quyết định sức khỏe. </a:t>
            </a:r>
            <a:endParaRPr/>
          </a:p>
          <a:p>
            <a:pPr indent="0" lvl="0" marL="0" rtl="0" algn="l">
              <a:lnSpc>
                <a:spcPct val="100000"/>
              </a:lnSpc>
              <a:spcBef>
                <a:spcPts val="0"/>
              </a:spcBef>
              <a:spcAft>
                <a:spcPts val="0"/>
              </a:spcAft>
              <a:buSzPts val="1100"/>
              <a:buNone/>
            </a:pPr>
            <a:r>
              <a:rPr lang="en"/>
              <a:t>Phần lớn gánh nặng bệnh tật cũng rơi vào những người có tình trạng kinh tế xã hội thấp hơ</a:t>
            </a:r>
            <a:endParaRPr/>
          </a:p>
          <a:p>
            <a:pPr indent="0" lvl="0" marL="0" rtl="0" algn="l">
              <a:lnSpc>
                <a:spcPct val="100000"/>
              </a:lnSpc>
              <a:spcBef>
                <a:spcPts val="0"/>
              </a:spcBef>
              <a:spcAft>
                <a:spcPts val="0"/>
              </a:spcAft>
              <a:buSzPts val="1100"/>
              <a:buNone/>
            </a:pPr>
            <a:r>
              <a:rPr lang="en"/>
              <a:t>. Bệnh tiểu đường cũng đặt gánh nặng lớn lên nền kinh tế, vớ</a:t>
            </a:r>
            <a:r>
              <a:rPr b="1" lang="en"/>
              <a:t>i chi phí được chẩn đoán là bệnh tiểu đường khoảng 327 tỷ đô la</a:t>
            </a:r>
            <a:r>
              <a:rPr lang="en"/>
              <a:t> và tổng chi phí cho bệnh tiểu đường và tiền </a:t>
            </a:r>
            <a:r>
              <a:rPr b="1" lang="en"/>
              <a:t>tiểu đường không được chẩn đoán lên tới 400 tỷ đô la</a:t>
            </a:r>
            <a:r>
              <a:rPr lang="en"/>
              <a:t> mỗi năm.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3" name="Google Shape;10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Hệ thống giám sát yếu tố rủi ro hành vi: từ năm 1984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1" name="Google Shape;1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2" name="Google Shape;12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1"/>
          <p:cNvSpPr txBox="1"/>
          <p:nvPr>
            <p:ph type="ctrTitle"/>
          </p:nvPr>
        </p:nvSpPr>
        <p:spPr>
          <a:xfrm>
            <a:off x="717375" y="1519975"/>
            <a:ext cx="5460600" cy="201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1"/>
          <p:cNvSpPr txBox="1"/>
          <p:nvPr>
            <p:ph idx="1" type="subTitle"/>
          </p:nvPr>
        </p:nvSpPr>
        <p:spPr>
          <a:xfrm>
            <a:off x="717375" y="3515600"/>
            <a:ext cx="4373100" cy="42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1"/>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21"/>
          <p:cNvGrpSpPr/>
          <p:nvPr/>
        </p:nvGrpSpPr>
        <p:grpSpPr>
          <a:xfrm rot="-6220424">
            <a:off x="191876" y="474628"/>
            <a:ext cx="602495" cy="353003"/>
            <a:chOff x="-1131628" y="1250953"/>
            <a:chExt cx="695437" cy="407447"/>
          </a:xfrm>
        </p:grpSpPr>
        <p:sp>
          <p:nvSpPr>
            <p:cNvPr id="16" name="Google Shape;16;p2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131" name="Shape 131"/>
        <p:cNvGrpSpPr/>
        <p:nvPr/>
      </p:nvGrpSpPr>
      <p:grpSpPr>
        <a:xfrm>
          <a:off x="0" y="0"/>
          <a:ext cx="0" cy="0"/>
          <a:chOff x="0" y="0"/>
          <a:chExt cx="0" cy="0"/>
        </a:xfrm>
      </p:grpSpPr>
      <p:sp>
        <p:nvSpPr>
          <p:cNvPr id="132" name="Google Shape;132;p30"/>
          <p:cNvSpPr txBox="1"/>
          <p:nvPr>
            <p:ph type="title"/>
          </p:nvPr>
        </p:nvSpPr>
        <p:spPr>
          <a:xfrm>
            <a:off x="693000" y="3652750"/>
            <a:ext cx="4241100" cy="5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3" name="Google Shape;133;p30"/>
          <p:cNvSpPr txBox="1"/>
          <p:nvPr>
            <p:ph idx="1" type="subTitle"/>
          </p:nvPr>
        </p:nvSpPr>
        <p:spPr>
          <a:xfrm>
            <a:off x="693000" y="982275"/>
            <a:ext cx="4241100" cy="254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4" name="Google Shape;134;p30"/>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p:nvPr/>
        </p:nvSpPr>
        <p:spPr>
          <a:xfrm>
            <a:off x="8591476" y="3495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30"/>
          <p:cNvGrpSpPr/>
          <p:nvPr/>
        </p:nvGrpSpPr>
        <p:grpSpPr>
          <a:xfrm>
            <a:off x="4754960" y="316675"/>
            <a:ext cx="357775" cy="295791"/>
            <a:chOff x="-783927" y="2108838"/>
            <a:chExt cx="357775" cy="295791"/>
          </a:xfrm>
        </p:grpSpPr>
        <p:sp>
          <p:nvSpPr>
            <p:cNvPr id="137" name="Google Shape;137;p3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30"/>
          <p:cNvGrpSpPr/>
          <p:nvPr/>
        </p:nvGrpSpPr>
        <p:grpSpPr>
          <a:xfrm rot="-6220424">
            <a:off x="191876" y="474628"/>
            <a:ext cx="602495" cy="353003"/>
            <a:chOff x="-1131628" y="1250953"/>
            <a:chExt cx="695437" cy="407447"/>
          </a:xfrm>
        </p:grpSpPr>
        <p:sp>
          <p:nvSpPr>
            <p:cNvPr id="140" name="Google Shape;140;p3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30"/>
          <p:cNvSpPr/>
          <p:nvPr/>
        </p:nvSpPr>
        <p:spPr>
          <a:xfrm>
            <a:off x="250425" y="4722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44" name="Shape 144"/>
        <p:cNvGrpSpPr/>
        <p:nvPr/>
      </p:nvGrpSpPr>
      <p:grpSpPr>
        <a:xfrm>
          <a:off x="0" y="0"/>
          <a:ext cx="0" cy="0"/>
          <a:chOff x="0" y="0"/>
          <a:chExt cx="0" cy="0"/>
        </a:xfrm>
      </p:grpSpPr>
      <p:sp>
        <p:nvSpPr>
          <p:cNvPr id="145" name="Google Shape;145;p31"/>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6" name="Google Shape;146;p31"/>
          <p:cNvSpPr/>
          <p:nvPr/>
        </p:nvSpPr>
        <p:spPr>
          <a:xfrm>
            <a:off x="8162851" y="1820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1"/>
          <p:cNvSpPr/>
          <p:nvPr/>
        </p:nvSpPr>
        <p:spPr>
          <a:xfrm>
            <a:off x="8614099" y="47029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31"/>
          <p:cNvGrpSpPr/>
          <p:nvPr/>
        </p:nvGrpSpPr>
        <p:grpSpPr>
          <a:xfrm>
            <a:off x="8550835" y="539488"/>
            <a:ext cx="357775" cy="295791"/>
            <a:chOff x="-783927" y="2108838"/>
            <a:chExt cx="357775" cy="295791"/>
          </a:xfrm>
        </p:grpSpPr>
        <p:sp>
          <p:nvSpPr>
            <p:cNvPr id="149" name="Google Shape;149;p3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31"/>
          <p:cNvGrpSpPr/>
          <p:nvPr/>
        </p:nvGrpSpPr>
        <p:grpSpPr>
          <a:xfrm rot="4467977">
            <a:off x="113783" y="4499639"/>
            <a:ext cx="632709" cy="411772"/>
            <a:chOff x="-6156016" y="2887633"/>
            <a:chExt cx="683789" cy="445016"/>
          </a:xfrm>
        </p:grpSpPr>
        <p:sp>
          <p:nvSpPr>
            <p:cNvPr id="152" name="Google Shape;152;p31"/>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1"/>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31"/>
          <p:cNvSpPr/>
          <p:nvPr/>
        </p:nvSpPr>
        <p:spPr>
          <a:xfrm>
            <a:off x="224075" y="270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6" name="Shape 156"/>
        <p:cNvGrpSpPr/>
        <p:nvPr/>
      </p:nvGrpSpPr>
      <p:grpSpPr>
        <a:xfrm>
          <a:off x="0" y="0"/>
          <a:ext cx="0" cy="0"/>
          <a:chOff x="0" y="0"/>
          <a:chExt cx="0" cy="0"/>
        </a:xfrm>
      </p:grpSpPr>
      <p:sp>
        <p:nvSpPr>
          <p:cNvPr id="157" name="Google Shape;157;p32"/>
          <p:cNvSpPr txBox="1"/>
          <p:nvPr>
            <p:ph idx="1" type="body"/>
          </p:nvPr>
        </p:nvSpPr>
        <p:spPr>
          <a:xfrm>
            <a:off x="713225" y="1266775"/>
            <a:ext cx="7721400" cy="3302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D99C9C"/>
              </a:buClr>
              <a:buSzPts val="1200"/>
              <a:buAutoNum type="arabicPeriod"/>
              <a:defRPr sz="105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sp>
        <p:nvSpPr>
          <p:cNvPr id="158" name="Google Shape;158;p32"/>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9" name="Google Shape;159;p32"/>
          <p:cNvSpPr/>
          <p:nvPr/>
        </p:nvSpPr>
        <p:spPr>
          <a:xfrm>
            <a:off x="8803396" y="8831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2"/>
          <p:cNvSpPr/>
          <p:nvPr/>
        </p:nvSpPr>
        <p:spPr>
          <a:xfrm>
            <a:off x="237876" y="4696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2"/>
          <p:cNvSpPr/>
          <p:nvPr/>
        </p:nvSpPr>
        <p:spPr>
          <a:xfrm>
            <a:off x="8673074" y="469617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32"/>
          <p:cNvGrpSpPr/>
          <p:nvPr/>
        </p:nvGrpSpPr>
        <p:grpSpPr>
          <a:xfrm>
            <a:off x="8609810" y="308150"/>
            <a:ext cx="357775" cy="295791"/>
            <a:chOff x="-783927" y="2108838"/>
            <a:chExt cx="357775" cy="295791"/>
          </a:xfrm>
        </p:grpSpPr>
        <p:sp>
          <p:nvSpPr>
            <p:cNvPr id="163" name="Google Shape;163;p3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32"/>
          <p:cNvGrpSpPr/>
          <p:nvPr/>
        </p:nvGrpSpPr>
        <p:grpSpPr>
          <a:xfrm rot="7025802">
            <a:off x="123100" y="540913"/>
            <a:ext cx="643537" cy="377039"/>
            <a:chOff x="-1131628" y="1250953"/>
            <a:chExt cx="695437" cy="407447"/>
          </a:xfrm>
        </p:grpSpPr>
        <p:sp>
          <p:nvSpPr>
            <p:cNvPr id="166" name="Google Shape;166;p3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_1">
    <p:spTree>
      <p:nvGrpSpPr>
        <p:cNvPr id="169" name="Shape 169"/>
        <p:cNvGrpSpPr/>
        <p:nvPr/>
      </p:nvGrpSpPr>
      <p:grpSpPr>
        <a:xfrm>
          <a:off x="0" y="0"/>
          <a:ext cx="0" cy="0"/>
          <a:chOff x="0" y="0"/>
          <a:chExt cx="0" cy="0"/>
        </a:xfrm>
      </p:grpSpPr>
      <p:sp>
        <p:nvSpPr>
          <p:cNvPr id="170" name="Google Shape;170;p33"/>
          <p:cNvSpPr txBox="1"/>
          <p:nvPr>
            <p:ph type="title"/>
          </p:nvPr>
        </p:nvSpPr>
        <p:spPr>
          <a:xfrm>
            <a:off x="712310"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71" name="Google Shape;171;p33"/>
          <p:cNvSpPr txBox="1"/>
          <p:nvPr>
            <p:ph idx="2" type="title"/>
          </p:nvPr>
        </p:nvSpPr>
        <p:spPr>
          <a:xfrm>
            <a:off x="1521560" y="1249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2" name="Google Shape;172;p33"/>
          <p:cNvSpPr txBox="1"/>
          <p:nvPr>
            <p:ph idx="1" type="subTitle"/>
          </p:nvPr>
        </p:nvSpPr>
        <p:spPr>
          <a:xfrm>
            <a:off x="712310" y="2270900"/>
            <a:ext cx="25329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3"/>
          <p:cNvSpPr txBox="1"/>
          <p:nvPr>
            <p:ph idx="3" type="title"/>
          </p:nvPr>
        </p:nvSpPr>
        <p:spPr>
          <a:xfrm>
            <a:off x="3305280"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74" name="Google Shape;174;p33"/>
          <p:cNvSpPr txBox="1"/>
          <p:nvPr>
            <p:ph idx="4" type="title"/>
          </p:nvPr>
        </p:nvSpPr>
        <p:spPr>
          <a:xfrm>
            <a:off x="4114530" y="1249813"/>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5" name="Google Shape;175;p33"/>
          <p:cNvSpPr txBox="1"/>
          <p:nvPr>
            <p:ph idx="5" type="subTitle"/>
          </p:nvPr>
        </p:nvSpPr>
        <p:spPr>
          <a:xfrm>
            <a:off x="3305430" y="2270900"/>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3"/>
          <p:cNvSpPr txBox="1"/>
          <p:nvPr>
            <p:ph idx="6" type="title"/>
          </p:nvPr>
        </p:nvSpPr>
        <p:spPr>
          <a:xfrm>
            <a:off x="713810" y="3681875"/>
            <a:ext cx="2529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77" name="Google Shape;177;p33"/>
          <p:cNvSpPr txBox="1"/>
          <p:nvPr>
            <p:ph idx="7" type="title"/>
          </p:nvPr>
        </p:nvSpPr>
        <p:spPr>
          <a:xfrm>
            <a:off x="1521560"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8" name="Google Shape;178;p33"/>
          <p:cNvSpPr txBox="1"/>
          <p:nvPr>
            <p:ph idx="8" type="subTitle"/>
          </p:nvPr>
        </p:nvSpPr>
        <p:spPr>
          <a:xfrm>
            <a:off x="712310" y="4059888"/>
            <a:ext cx="25329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33"/>
          <p:cNvSpPr txBox="1"/>
          <p:nvPr>
            <p:ph idx="9" type="title"/>
          </p:nvPr>
        </p:nvSpPr>
        <p:spPr>
          <a:xfrm>
            <a:off x="3305430" y="3681872"/>
            <a:ext cx="2532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80" name="Google Shape;180;p33"/>
          <p:cNvSpPr txBox="1"/>
          <p:nvPr>
            <p:ph idx="13" type="title"/>
          </p:nvPr>
        </p:nvSpPr>
        <p:spPr>
          <a:xfrm>
            <a:off x="4114530"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1" name="Google Shape;181;p33"/>
          <p:cNvSpPr txBox="1"/>
          <p:nvPr>
            <p:ph idx="14" type="subTitle"/>
          </p:nvPr>
        </p:nvSpPr>
        <p:spPr>
          <a:xfrm>
            <a:off x="3305430" y="4059888"/>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33"/>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3" name="Google Shape;183;p33"/>
          <p:cNvSpPr/>
          <p:nvPr/>
        </p:nvSpPr>
        <p:spPr>
          <a:xfrm>
            <a:off x="8700451" y="24940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3"/>
          <p:cNvSpPr txBox="1"/>
          <p:nvPr>
            <p:ph idx="16" type="title"/>
          </p:nvPr>
        </p:nvSpPr>
        <p:spPr>
          <a:xfrm>
            <a:off x="5898255"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85" name="Google Shape;185;p33"/>
          <p:cNvSpPr txBox="1"/>
          <p:nvPr>
            <p:ph idx="17" type="title"/>
          </p:nvPr>
        </p:nvSpPr>
        <p:spPr>
          <a:xfrm>
            <a:off x="6707505" y="1249813"/>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6" name="Google Shape;186;p33"/>
          <p:cNvSpPr txBox="1"/>
          <p:nvPr>
            <p:ph idx="18" type="subTitle"/>
          </p:nvPr>
        </p:nvSpPr>
        <p:spPr>
          <a:xfrm>
            <a:off x="5898405" y="2270900"/>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33"/>
          <p:cNvSpPr txBox="1"/>
          <p:nvPr>
            <p:ph idx="19" type="title"/>
          </p:nvPr>
        </p:nvSpPr>
        <p:spPr>
          <a:xfrm>
            <a:off x="5898405" y="3681872"/>
            <a:ext cx="2532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88" name="Google Shape;188;p33"/>
          <p:cNvSpPr txBox="1"/>
          <p:nvPr>
            <p:ph idx="20" type="title"/>
          </p:nvPr>
        </p:nvSpPr>
        <p:spPr>
          <a:xfrm>
            <a:off x="6707505"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9" name="Google Shape;189;p33"/>
          <p:cNvSpPr txBox="1"/>
          <p:nvPr>
            <p:ph idx="21" type="subTitle"/>
          </p:nvPr>
        </p:nvSpPr>
        <p:spPr>
          <a:xfrm>
            <a:off x="5898405" y="4059888"/>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3"/>
          <p:cNvSpPr/>
          <p:nvPr/>
        </p:nvSpPr>
        <p:spPr>
          <a:xfrm>
            <a:off x="404408" y="16173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33"/>
          <p:cNvGrpSpPr/>
          <p:nvPr/>
        </p:nvGrpSpPr>
        <p:grpSpPr>
          <a:xfrm rot="-6770500">
            <a:off x="30622" y="903812"/>
            <a:ext cx="602483" cy="353018"/>
            <a:chOff x="-1131628" y="1250953"/>
            <a:chExt cx="695437" cy="407447"/>
          </a:xfrm>
        </p:grpSpPr>
        <p:sp>
          <p:nvSpPr>
            <p:cNvPr id="192" name="Google Shape;192;p3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33"/>
          <p:cNvGrpSpPr/>
          <p:nvPr/>
        </p:nvGrpSpPr>
        <p:grpSpPr>
          <a:xfrm rot="432063">
            <a:off x="7964935" y="76752"/>
            <a:ext cx="643557" cy="377051"/>
            <a:chOff x="-1131628" y="1250953"/>
            <a:chExt cx="695437" cy="407447"/>
          </a:xfrm>
        </p:grpSpPr>
        <p:sp>
          <p:nvSpPr>
            <p:cNvPr id="196" name="Google Shape;196;p3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33"/>
          <p:cNvSpPr/>
          <p:nvPr/>
        </p:nvSpPr>
        <p:spPr>
          <a:xfrm>
            <a:off x="171376" y="45057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8629576" y="46581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34"/>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34"/>
          <p:cNvSpPr/>
          <p:nvPr/>
        </p:nvSpPr>
        <p:spPr>
          <a:xfrm flipH="1">
            <a:off x="662665" y="1820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4"/>
          <p:cNvSpPr/>
          <p:nvPr/>
        </p:nvSpPr>
        <p:spPr>
          <a:xfrm flipH="1">
            <a:off x="210336" y="47029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34"/>
          <p:cNvGrpSpPr/>
          <p:nvPr/>
        </p:nvGrpSpPr>
        <p:grpSpPr>
          <a:xfrm flipH="1">
            <a:off x="147050" y="539488"/>
            <a:ext cx="357775" cy="295791"/>
            <a:chOff x="-783927" y="2108838"/>
            <a:chExt cx="357775" cy="295791"/>
          </a:xfrm>
        </p:grpSpPr>
        <p:sp>
          <p:nvSpPr>
            <p:cNvPr id="206" name="Google Shape;206;p34"/>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4"/>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4"/>
          <p:cNvGrpSpPr/>
          <p:nvPr/>
        </p:nvGrpSpPr>
        <p:grpSpPr>
          <a:xfrm flipH="1" rot="-4467977">
            <a:off x="8309169" y="4499639"/>
            <a:ext cx="632709" cy="411772"/>
            <a:chOff x="-6156016" y="2887633"/>
            <a:chExt cx="683789" cy="445016"/>
          </a:xfrm>
        </p:grpSpPr>
        <p:sp>
          <p:nvSpPr>
            <p:cNvPr id="209" name="Google Shape;209;p34"/>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4"/>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34"/>
          <p:cNvSpPr/>
          <p:nvPr/>
        </p:nvSpPr>
        <p:spPr>
          <a:xfrm flipH="1">
            <a:off x="8601440" y="270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_1_1">
    <p:spTree>
      <p:nvGrpSpPr>
        <p:cNvPr id="213" name="Shape 213"/>
        <p:cNvGrpSpPr/>
        <p:nvPr/>
      </p:nvGrpSpPr>
      <p:grpSpPr>
        <a:xfrm>
          <a:off x="0" y="0"/>
          <a:ext cx="0" cy="0"/>
          <a:chOff x="0" y="0"/>
          <a:chExt cx="0" cy="0"/>
        </a:xfrm>
      </p:grpSpPr>
      <p:sp>
        <p:nvSpPr>
          <p:cNvPr id="214" name="Google Shape;214;p35"/>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5" name="Google Shape;215;p35"/>
          <p:cNvSpPr/>
          <p:nvPr/>
        </p:nvSpPr>
        <p:spPr>
          <a:xfrm flipH="1" rot="10800000">
            <a:off x="404408" y="455737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35"/>
          <p:cNvGrpSpPr/>
          <p:nvPr/>
        </p:nvGrpSpPr>
        <p:grpSpPr>
          <a:xfrm flipH="1" rot="-4029500">
            <a:off x="30622" y="3669366"/>
            <a:ext cx="602483" cy="353018"/>
            <a:chOff x="-1131628" y="1250953"/>
            <a:chExt cx="695437" cy="407447"/>
          </a:xfrm>
        </p:grpSpPr>
        <p:sp>
          <p:nvSpPr>
            <p:cNvPr id="217" name="Google Shape;217;p3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35"/>
          <p:cNvSpPr/>
          <p:nvPr/>
        </p:nvSpPr>
        <p:spPr>
          <a:xfrm flipH="1" rot="10800000">
            <a:off x="8629576" y="39241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35"/>
          <p:cNvGrpSpPr/>
          <p:nvPr/>
        </p:nvGrpSpPr>
        <p:grpSpPr>
          <a:xfrm flipH="1" rot="5032634">
            <a:off x="8514087" y="1463670"/>
            <a:ext cx="643543" cy="377043"/>
            <a:chOff x="-1131628" y="1250953"/>
            <a:chExt cx="695437" cy="407447"/>
          </a:xfrm>
        </p:grpSpPr>
        <p:sp>
          <p:nvSpPr>
            <p:cNvPr id="222" name="Google Shape;222;p3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35"/>
          <p:cNvSpPr/>
          <p:nvPr/>
        </p:nvSpPr>
        <p:spPr>
          <a:xfrm flipH="1" rot="10800000">
            <a:off x="1713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_1_1_1_1">
    <p:spTree>
      <p:nvGrpSpPr>
        <p:cNvPr id="226" name="Shape 226"/>
        <p:cNvGrpSpPr/>
        <p:nvPr/>
      </p:nvGrpSpPr>
      <p:grpSpPr>
        <a:xfrm>
          <a:off x="0" y="0"/>
          <a:ext cx="0" cy="0"/>
          <a:chOff x="0" y="0"/>
          <a:chExt cx="0" cy="0"/>
        </a:xfrm>
      </p:grpSpPr>
      <p:sp>
        <p:nvSpPr>
          <p:cNvPr id="227" name="Google Shape;227;p36"/>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8" name="Google Shape;228;p36"/>
          <p:cNvSpPr/>
          <p:nvPr/>
        </p:nvSpPr>
        <p:spPr>
          <a:xfrm rot="10800000">
            <a:off x="8662963" y="158915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6"/>
          <p:cNvSpPr/>
          <p:nvPr/>
        </p:nvSpPr>
        <p:spPr>
          <a:xfrm flipH="1" rot="10800000">
            <a:off x="7168951" y="4708041"/>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 name="Google Shape;230;p36"/>
          <p:cNvGrpSpPr/>
          <p:nvPr/>
        </p:nvGrpSpPr>
        <p:grpSpPr>
          <a:xfrm flipH="1" rot="10800000">
            <a:off x="8550835" y="4412267"/>
            <a:ext cx="357775" cy="295791"/>
            <a:chOff x="-783927" y="2108838"/>
            <a:chExt cx="357775" cy="295791"/>
          </a:xfrm>
        </p:grpSpPr>
        <p:sp>
          <p:nvSpPr>
            <p:cNvPr id="231" name="Google Shape;231;p3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36"/>
          <p:cNvGrpSpPr/>
          <p:nvPr/>
        </p:nvGrpSpPr>
        <p:grpSpPr>
          <a:xfrm flipH="1" rot="6332023">
            <a:off x="113783" y="336134"/>
            <a:ext cx="632709" cy="411772"/>
            <a:chOff x="-6156016" y="2887633"/>
            <a:chExt cx="683789" cy="445016"/>
          </a:xfrm>
        </p:grpSpPr>
        <p:sp>
          <p:nvSpPr>
            <p:cNvPr id="234" name="Google Shape;234;p36"/>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6"/>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6"/>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36"/>
          <p:cNvSpPr/>
          <p:nvPr/>
        </p:nvSpPr>
        <p:spPr>
          <a:xfrm rot="10800000">
            <a:off x="250175" y="39241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6_1_1_1">
    <p:spTree>
      <p:nvGrpSpPr>
        <p:cNvPr id="238" name="Shape 238"/>
        <p:cNvGrpSpPr/>
        <p:nvPr/>
      </p:nvGrpSpPr>
      <p:grpSpPr>
        <a:xfrm>
          <a:off x="0" y="0"/>
          <a:ext cx="0" cy="0"/>
          <a:chOff x="0" y="0"/>
          <a:chExt cx="0" cy="0"/>
        </a:xfrm>
      </p:grpSpPr>
      <p:sp>
        <p:nvSpPr>
          <p:cNvPr id="239" name="Google Shape;239;p37"/>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0" name="Google Shape;240;p37"/>
          <p:cNvSpPr/>
          <p:nvPr/>
        </p:nvSpPr>
        <p:spPr>
          <a:xfrm flipH="1" rot="10800000">
            <a:off x="8614099" y="314497"/>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7"/>
          <p:cNvSpPr/>
          <p:nvPr/>
        </p:nvSpPr>
        <p:spPr>
          <a:xfrm rot="10800000">
            <a:off x="8498435" y="455737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37"/>
          <p:cNvGrpSpPr/>
          <p:nvPr/>
        </p:nvGrpSpPr>
        <p:grpSpPr>
          <a:xfrm rot="4029500">
            <a:off x="8476792" y="3669366"/>
            <a:ext cx="602483" cy="353018"/>
            <a:chOff x="-1131628" y="1250953"/>
            <a:chExt cx="695437" cy="407447"/>
          </a:xfrm>
        </p:grpSpPr>
        <p:sp>
          <p:nvSpPr>
            <p:cNvPr id="243" name="Google Shape;243;p3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37"/>
          <p:cNvSpPr/>
          <p:nvPr/>
        </p:nvSpPr>
        <p:spPr>
          <a:xfrm rot="10800000">
            <a:off x="250175" y="39241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37"/>
          <p:cNvGrpSpPr/>
          <p:nvPr/>
        </p:nvGrpSpPr>
        <p:grpSpPr>
          <a:xfrm rot="-5032634">
            <a:off x="-47733" y="1463670"/>
            <a:ext cx="643543" cy="377043"/>
            <a:chOff x="-1131628" y="1250953"/>
            <a:chExt cx="695437" cy="407447"/>
          </a:xfrm>
        </p:grpSpPr>
        <p:sp>
          <p:nvSpPr>
            <p:cNvPr id="248" name="Google Shape;248;p3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37"/>
          <p:cNvSpPr/>
          <p:nvPr/>
        </p:nvSpPr>
        <p:spPr>
          <a:xfrm rot="10800000">
            <a:off x="250175"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52" name="Shape 252"/>
        <p:cNvGrpSpPr/>
        <p:nvPr/>
      </p:nvGrpSpPr>
      <p:grpSpPr>
        <a:xfrm>
          <a:off x="0" y="0"/>
          <a:ext cx="0" cy="0"/>
          <a:chOff x="0" y="0"/>
          <a:chExt cx="0" cy="0"/>
        </a:xfrm>
      </p:grpSpPr>
      <p:sp>
        <p:nvSpPr>
          <p:cNvPr id="253" name="Google Shape;253;p38"/>
          <p:cNvSpPr txBox="1"/>
          <p:nvPr>
            <p:ph type="title"/>
          </p:nvPr>
        </p:nvSpPr>
        <p:spPr>
          <a:xfrm>
            <a:off x="937700" y="293795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254" name="Google Shape;254;p38"/>
          <p:cNvSpPr txBox="1"/>
          <p:nvPr>
            <p:ph idx="1" type="subTitle"/>
          </p:nvPr>
        </p:nvSpPr>
        <p:spPr>
          <a:xfrm>
            <a:off x="937700" y="3560725"/>
            <a:ext cx="2175300" cy="8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55" name="Google Shape;255;p38"/>
          <p:cNvSpPr txBox="1"/>
          <p:nvPr>
            <p:ph idx="2" type="title"/>
          </p:nvPr>
        </p:nvSpPr>
        <p:spPr>
          <a:xfrm>
            <a:off x="3484420" y="293795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256" name="Google Shape;256;p38"/>
          <p:cNvSpPr txBox="1"/>
          <p:nvPr>
            <p:ph idx="3" type="subTitle"/>
          </p:nvPr>
        </p:nvSpPr>
        <p:spPr>
          <a:xfrm>
            <a:off x="3484420" y="3560725"/>
            <a:ext cx="2175300" cy="8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57" name="Google Shape;257;p38"/>
          <p:cNvSpPr txBox="1"/>
          <p:nvPr>
            <p:ph idx="4" type="title"/>
          </p:nvPr>
        </p:nvSpPr>
        <p:spPr>
          <a:xfrm>
            <a:off x="6031147" y="293795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solidFill>
                  <a:schemeClr val="dk2"/>
                </a:solidFill>
              </a:defRPr>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258" name="Google Shape;258;p38"/>
          <p:cNvSpPr txBox="1"/>
          <p:nvPr>
            <p:ph idx="5" type="subTitle"/>
          </p:nvPr>
        </p:nvSpPr>
        <p:spPr>
          <a:xfrm>
            <a:off x="6031147" y="3560725"/>
            <a:ext cx="2175300" cy="8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59" name="Google Shape;259;p38"/>
          <p:cNvSpPr txBox="1"/>
          <p:nvPr>
            <p:ph idx="6"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0" name="Google Shape;260;p38"/>
          <p:cNvSpPr/>
          <p:nvPr/>
        </p:nvSpPr>
        <p:spPr>
          <a:xfrm>
            <a:off x="138967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8"/>
          <p:cNvSpPr/>
          <p:nvPr/>
        </p:nvSpPr>
        <p:spPr>
          <a:xfrm>
            <a:off x="355100" y="3097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8"/>
          <p:cNvSpPr/>
          <p:nvPr/>
        </p:nvSpPr>
        <p:spPr>
          <a:xfrm>
            <a:off x="8627101"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8"/>
          <p:cNvSpPr/>
          <p:nvPr/>
        </p:nvSpPr>
        <p:spPr>
          <a:xfrm>
            <a:off x="8318911" y="464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 name="Google Shape;264;p38"/>
          <p:cNvGrpSpPr/>
          <p:nvPr/>
        </p:nvGrpSpPr>
        <p:grpSpPr>
          <a:xfrm>
            <a:off x="8627110" y="4105000"/>
            <a:ext cx="357775" cy="295791"/>
            <a:chOff x="-783927" y="2108838"/>
            <a:chExt cx="357775" cy="295791"/>
          </a:xfrm>
        </p:grpSpPr>
        <p:sp>
          <p:nvSpPr>
            <p:cNvPr id="265" name="Google Shape;265;p38"/>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8"/>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38"/>
          <p:cNvGrpSpPr/>
          <p:nvPr/>
        </p:nvGrpSpPr>
        <p:grpSpPr>
          <a:xfrm rot="-6220639">
            <a:off x="83080" y="350985"/>
            <a:ext cx="643516" cy="377027"/>
            <a:chOff x="-1131628" y="1250953"/>
            <a:chExt cx="695437" cy="407447"/>
          </a:xfrm>
        </p:grpSpPr>
        <p:sp>
          <p:nvSpPr>
            <p:cNvPr id="268" name="Google Shape;268;p3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7_1_1">
    <p:spTree>
      <p:nvGrpSpPr>
        <p:cNvPr id="271" name="Shape 271"/>
        <p:cNvGrpSpPr/>
        <p:nvPr/>
      </p:nvGrpSpPr>
      <p:grpSpPr>
        <a:xfrm>
          <a:off x="0" y="0"/>
          <a:ext cx="0" cy="0"/>
          <a:chOff x="0" y="0"/>
          <a:chExt cx="0" cy="0"/>
        </a:xfrm>
      </p:grpSpPr>
      <p:sp>
        <p:nvSpPr>
          <p:cNvPr id="272" name="Google Shape;272;p39"/>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3" name="Google Shape;273;p39"/>
          <p:cNvSpPr/>
          <p:nvPr/>
        </p:nvSpPr>
        <p:spPr>
          <a:xfrm>
            <a:off x="8681438" y="21345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9"/>
          <p:cNvSpPr/>
          <p:nvPr/>
        </p:nvSpPr>
        <p:spPr>
          <a:xfrm flipH="1">
            <a:off x="8370432" y="24728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9"/>
          <p:cNvSpPr/>
          <p:nvPr/>
        </p:nvSpPr>
        <p:spPr>
          <a:xfrm flipH="1">
            <a:off x="291631" y="205253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 name="Google Shape;276;p39"/>
          <p:cNvGrpSpPr/>
          <p:nvPr/>
        </p:nvGrpSpPr>
        <p:grpSpPr>
          <a:xfrm flipH="1" rot="6220424">
            <a:off x="8413806" y="4392378"/>
            <a:ext cx="602495" cy="353003"/>
            <a:chOff x="-1131628" y="1250953"/>
            <a:chExt cx="695437" cy="407447"/>
          </a:xfrm>
        </p:grpSpPr>
        <p:sp>
          <p:nvSpPr>
            <p:cNvPr id="277" name="Google Shape;277;p3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39"/>
          <p:cNvGrpSpPr/>
          <p:nvPr/>
        </p:nvGrpSpPr>
        <p:grpSpPr>
          <a:xfrm flipH="1">
            <a:off x="227817" y="4126325"/>
            <a:ext cx="357775" cy="295791"/>
            <a:chOff x="-783927" y="2108838"/>
            <a:chExt cx="357775" cy="295791"/>
          </a:xfrm>
        </p:grpSpPr>
        <p:sp>
          <p:nvSpPr>
            <p:cNvPr id="281" name="Google Shape;281;p3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39"/>
          <p:cNvGrpSpPr/>
          <p:nvPr/>
        </p:nvGrpSpPr>
        <p:grpSpPr>
          <a:xfrm flipH="1" rot="-9651258">
            <a:off x="243428" y="288669"/>
            <a:ext cx="643548" cy="377045"/>
            <a:chOff x="-1131628" y="1250953"/>
            <a:chExt cx="695437" cy="407447"/>
          </a:xfrm>
        </p:grpSpPr>
        <p:sp>
          <p:nvSpPr>
            <p:cNvPr id="284" name="Google Shape;284;p3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 name="Google Shape;287;p39"/>
          <p:cNvSpPr txBox="1"/>
          <p:nvPr>
            <p:ph idx="2" type="title"/>
          </p:nvPr>
        </p:nvSpPr>
        <p:spPr>
          <a:xfrm>
            <a:off x="1399025" y="1492975"/>
            <a:ext cx="2454000" cy="310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88" name="Google Shape;288;p39"/>
          <p:cNvSpPr txBox="1"/>
          <p:nvPr>
            <p:ph idx="1" type="subTitle"/>
          </p:nvPr>
        </p:nvSpPr>
        <p:spPr>
          <a:xfrm>
            <a:off x="1399025" y="1839647"/>
            <a:ext cx="24540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89" name="Google Shape;289;p39"/>
          <p:cNvSpPr txBox="1"/>
          <p:nvPr>
            <p:ph idx="3" type="title"/>
          </p:nvPr>
        </p:nvSpPr>
        <p:spPr>
          <a:xfrm>
            <a:off x="1399025" y="3181925"/>
            <a:ext cx="2454000" cy="310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290" name="Google Shape;290;p39"/>
          <p:cNvSpPr txBox="1"/>
          <p:nvPr>
            <p:ph idx="4" type="subTitle"/>
          </p:nvPr>
        </p:nvSpPr>
        <p:spPr>
          <a:xfrm>
            <a:off x="1399025" y="3470472"/>
            <a:ext cx="2454000" cy="634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19" name="Shape 19"/>
        <p:cNvGrpSpPr/>
        <p:nvPr/>
      </p:nvGrpSpPr>
      <p:grpSpPr>
        <a:xfrm>
          <a:off x="0" y="0"/>
          <a:ext cx="0" cy="0"/>
          <a:chOff x="0" y="0"/>
          <a:chExt cx="0" cy="0"/>
        </a:xfrm>
      </p:grpSpPr>
      <p:sp>
        <p:nvSpPr>
          <p:cNvPr id="20" name="Google Shape;20;p22"/>
          <p:cNvSpPr txBox="1"/>
          <p:nvPr>
            <p:ph type="title"/>
          </p:nvPr>
        </p:nvSpPr>
        <p:spPr>
          <a:xfrm>
            <a:off x="1517352"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1" name="Google Shape;21;p22"/>
          <p:cNvSpPr txBox="1"/>
          <p:nvPr>
            <p:ph idx="2" type="title"/>
          </p:nvPr>
        </p:nvSpPr>
        <p:spPr>
          <a:xfrm>
            <a:off x="2326602" y="1249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22"/>
          <p:cNvSpPr txBox="1"/>
          <p:nvPr>
            <p:ph idx="1" type="subTitle"/>
          </p:nvPr>
        </p:nvSpPr>
        <p:spPr>
          <a:xfrm>
            <a:off x="1517352" y="2270900"/>
            <a:ext cx="25329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3" type="title"/>
          </p:nvPr>
        </p:nvSpPr>
        <p:spPr>
          <a:xfrm>
            <a:off x="5093748" y="1892900"/>
            <a:ext cx="2532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4" name="Google Shape;24;p22"/>
          <p:cNvSpPr txBox="1"/>
          <p:nvPr>
            <p:ph idx="4" type="title"/>
          </p:nvPr>
        </p:nvSpPr>
        <p:spPr>
          <a:xfrm>
            <a:off x="5902998" y="1249813"/>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22"/>
          <p:cNvSpPr txBox="1"/>
          <p:nvPr>
            <p:ph idx="5" type="subTitle"/>
          </p:nvPr>
        </p:nvSpPr>
        <p:spPr>
          <a:xfrm>
            <a:off x="5093898" y="2270900"/>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6" type="title"/>
          </p:nvPr>
        </p:nvSpPr>
        <p:spPr>
          <a:xfrm>
            <a:off x="1518852" y="3681875"/>
            <a:ext cx="25299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7" name="Google Shape;27;p22"/>
          <p:cNvSpPr txBox="1"/>
          <p:nvPr>
            <p:ph idx="7" type="title"/>
          </p:nvPr>
        </p:nvSpPr>
        <p:spPr>
          <a:xfrm>
            <a:off x="2326602"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22"/>
          <p:cNvSpPr txBox="1"/>
          <p:nvPr>
            <p:ph idx="8" type="subTitle"/>
          </p:nvPr>
        </p:nvSpPr>
        <p:spPr>
          <a:xfrm>
            <a:off x="1517352" y="4059888"/>
            <a:ext cx="25329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9" type="title"/>
          </p:nvPr>
        </p:nvSpPr>
        <p:spPr>
          <a:xfrm>
            <a:off x="5093898" y="3681872"/>
            <a:ext cx="2532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500">
                <a:solidFill>
                  <a:schemeClr val="dk2"/>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30" name="Google Shape;30;p22"/>
          <p:cNvSpPr txBox="1"/>
          <p:nvPr>
            <p:ph idx="13" type="title"/>
          </p:nvPr>
        </p:nvSpPr>
        <p:spPr>
          <a:xfrm>
            <a:off x="5902998" y="3038800"/>
            <a:ext cx="9144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22"/>
          <p:cNvSpPr txBox="1"/>
          <p:nvPr>
            <p:ph idx="14" type="subTitle"/>
          </p:nvPr>
        </p:nvSpPr>
        <p:spPr>
          <a:xfrm>
            <a:off x="5093898" y="4059888"/>
            <a:ext cx="25326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 name="Google Shape;33;p22"/>
          <p:cNvSpPr/>
          <p:nvPr/>
        </p:nvSpPr>
        <p:spPr>
          <a:xfrm>
            <a:off x="378050" y="28843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2"/>
          <p:cNvSpPr/>
          <p:nvPr/>
        </p:nvSpPr>
        <p:spPr>
          <a:xfrm>
            <a:off x="8319451" y="23416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2"/>
          <p:cNvGrpSpPr/>
          <p:nvPr/>
        </p:nvGrpSpPr>
        <p:grpSpPr>
          <a:xfrm>
            <a:off x="8589735" y="316675"/>
            <a:ext cx="357775" cy="295791"/>
            <a:chOff x="-783927" y="2108838"/>
            <a:chExt cx="357775" cy="295791"/>
          </a:xfrm>
        </p:grpSpPr>
        <p:sp>
          <p:nvSpPr>
            <p:cNvPr id="36" name="Google Shape;36;p2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22"/>
          <p:cNvGrpSpPr/>
          <p:nvPr/>
        </p:nvGrpSpPr>
        <p:grpSpPr>
          <a:xfrm rot="-6220424">
            <a:off x="191876" y="474628"/>
            <a:ext cx="602495" cy="353003"/>
            <a:chOff x="-1131628" y="1250953"/>
            <a:chExt cx="695437" cy="407447"/>
          </a:xfrm>
        </p:grpSpPr>
        <p:sp>
          <p:nvSpPr>
            <p:cNvPr id="39" name="Google Shape;39;p2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 name="Google Shape;42;p22"/>
          <p:cNvGrpSpPr/>
          <p:nvPr/>
        </p:nvGrpSpPr>
        <p:grpSpPr>
          <a:xfrm rot="9651258">
            <a:off x="294452" y="4475444"/>
            <a:ext cx="643548" cy="377045"/>
            <a:chOff x="-1131628" y="1250953"/>
            <a:chExt cx="695437" cy="407447"/>
          </a:xfrm>
        </p:grpSpPr>
        <p:sp>
          <p:nvSpPr>
            <p:cNvPr id="43" name="Google Shape;43;p2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22"/>
          <p:cNvGrpSpPr/>
          <p:nvPr/>
        </p:nvGrpSpPr>
        <p:grpSpPr>
          <a:xfrm rot="-7140317">
            <a:off x="8304849" y="4386268"/>
            <a:ext cx="643533" cy="377037"/>
            <a:chOff x="-1131628" y="1250953"/>
            <a:chExt cx="695437" cy="407447"/>
          </a:xfrm>
        </p:grpSpPr>
        <p:sp>
          <p:nvSpPr>
            <p:cNvPr id="47" name="Google Shape;47;p2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291" name="Shape 291"/>
        <p:cNvGrpSpPr/>
        <p:nvPr/>
      </p:nvGrpSpPr>
      <p:grpSpPr>
        <a:xfrm>
          <a:off x="0" y="0"/>
          <a:ext cx="0" cy="0"/>
          <a:chOff x="0" y="0"/>
          <a:chExt cx="0" cy="0"/>
        </a:xfrm>
      </p:grpSpPr>
      <p:sp>
        <p:nvSpPr>
          <p:cNvPr id="292" name="Google Shape;292;p40"/>
          <p:cNvSpPr txBox="1"/>
          <p:nvPr>
            <p:ph type="title"/>
          </p:nvPr>
        </p:nvSpPr>
        <p:spPr>
          <a:xfrm>
            <a:off x="865625" y="1425300"/>
            <a:ext cx="3135000" cy="229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3" name="Google Shape;293;p40"/>
          <p:cNvSpPr/>
          <p:nvPr/>
        </p:nvSpPr>
        <p:spPr>
          <a:xfrm>
            <a:off x="269375" y="4244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0"/>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5" name="Google Shape;295;p40"/>
          <p:cNvGrpSpPr/>
          <p:nvPr/>
        </p:nvGrpSpPr>
        <p:grpSpPr>
          <a:xfrm>
            <a:off x="8535885" y="2061900"/>
            <a:ext cx="357775" cy="295791"/>
            <a:chOff x="-783927" y="2108838"/>
            <a:chExt cx="357775" cy="295791"/>
          </a:xfrm>
        </p:grpSpPr>
        <p:sp>
          <p:nvSpPr>
            <p:cNvPr id="296" name="Google Shape;296;p4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298" name="Shape 298"/>
        <p:cNvGrpSpPr/>
        <p:nvPr/>
      </p:nvGrpSpPr>
      <p:grpSpPr>
        <a:xfrm>
          <a:off x="0" y="0"/>
          <a:ext cx="0" cy="0"/>
          <a:chOff x="0" y="0"/>
          <a:chExt cx="0" cy="0"/>
        </a:xfrm>
      </p:grpSpPr>
      <p:sp>
        <p:nvSpPr>
          <p:cNvPr id="299" name="Google Shape;299;p41"/>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0" name="Google Shape;300;p41"/>
          <p:cNvSpPr txBox="1"/>
          <p:nvPr>
            <p:ph idx="2" type="title"/>
          </p:nvPr>
        </p:nvSpPr>
        <p:spPr>
          <a:xfrm>
            <a:off x="943932" y="1376303"/>
            <a:ext cx="23172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01" name="Google Shape;301;p41"/>
          <p:cNvSpPr txBox="1"/>
          <p:nvPr>
            <p:ph idx="1" type="subTitle"/>
          </p:nvPr>
        </p:nvSpPr>
        <p:spPr>
          <a:xfrm>
            <a:off x="947832" y="1654318"/>
            <a:ext cx="2313300" cy="66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2" name="Google Shape;302;p41"/>
          <p:cNvSpPr txBox="1"/>
          <p:nvPr>
            <p:ph idx="3" type="title"/>
          </p:nvPr>
        </p:nvSpPr>
        <p:spPr>
          <a:xfrm>
            <a:off x="5900379" y="2352555"/>
            <a:ext cx="23172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03" name="Google Shape;303;p41"/>
          <p:cNvSpPr txBox="1"/>
          <p:nvPr>
            <p:ph idx="4" type="subTitle"/>
          </p:nvPr>
        </p:nvSpPr>
        <p:spPr>
          <a:xfrm>
            <a:off x="5900379" y="2633280"/>
            <a:ext cx="23133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41"/>
          <p:cNvSpPr txBox="1"/>
          <p:nvPr>
            <p:ph idx="5" type="title"/>
          </p:nvPr>
        </p:nvSpPr>
        <p:spPr>
          <a:xfrm>
            <a:off x="943932" y="3297565"/>
            <a:ext cx="23172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05" name="Google Shape;305;p41"/>
          <p:cNvSpPr txBox="1"/>
          <p:nvPr>
            <p:ph idx="6" type="subTitle"/>
          </p:nvPr>
        </p:nvSpPr>
        <p:spPr>
          <a:xfrm>
            <a:off x="947832" y="3578315"/>
            <a:ext cx="2313300" cy="66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41"/>
          <p:cNvSpPr/>
          <p:nvPr/>
        </p:nvSpPr>
        <p:spPr>
          <a:xfrm>
            <a:off x="281300" y="22153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1"/>
          <p:cNvSpPr/>
          <p:nvPr/>
        </p:nvSpPr>
        <p:spPr>
          <a:xfrm>
            <a:off x="8627101"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1"/>
          <p:cNvSpPr/>
          <p:nvPr/>
        </p:nvSpPr>
        <p:spPr>
          <a:xfrm>
            <a:off x="6943361" y="46264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9" name="Google Shape;309;p41"/>
          <p:cNvGrpSpPr/>
          <p:nvPr/>
        </p:nvGrpSpPr>
        <p:grpSpPr>
          <a:xfrm>
            <a:off x="8563298" y="3255300"/>
            <a:ext cx="357775" cy="295791"/>
            <a:chOff x="-783927" y="2108838"/>
            <a:chExt cx="357775" cy="295791"/>
          </a:xfrm>
        </p:grpSpPr>
        <p:sp>
          <p:nvSpPr>
            <p:cNvPr id="310" name="Google Shape;310;p4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41"/>
          <p:cNvGrpSpPr/>
          <p:nvPr/>
        </p:nvGrpSpPr>
        <p:grpSpPr>
          <a:xfrm rot="-1810867">
            <a:off x="249246" y="708188"/>
            <a:ext cx="643515" cy="377026"/>
            <a:chOff x="-1131628" y="1250953"/>
            <a:chExt cx="695437" cy="407447"/>
          </a:xfrm>
        </p:grpSpPr>
        <p:sp>
          <p:nvSpPr>
            <p:cNvPr id="313" name="Google Shape;313;p4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41"/>
          <p:cNvGrpSpPr/>
          <p:nvPr/>
        </p:nvGrpSpPr>
        <p:grpSpPr>
          <a:xfrm>
            <a:off x="355448" y="4420975"/>
            <a:ext cx="357775" cy="295791"/>
            <a:chOff x="-783927" y="2108838"/>
            <a:chExt cx="357775" cy="295791"/>
          </a:xfrm>
        </p:grpSpPr>
        <p:sp>
          <p:nvSpPr>
            <p:cNvPr id="317" name="Google Shape;317;p4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41"/>
          <p:cNvSpPr/>
          <p:nvPr/>
        </p:nvSpPr>
        <p:spPr>
          <a:xfrm>
            <a:off x="138967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_1">
    <p:spTree>
      <p:nvGrpSpPr>
        <p:cNvPr id="320" name="Shape 320"/>
        <p:cNvGrpSpPr/>
        <p:nvPr/>
      </p:nvGrpSpPr>
      <p:grpSpPr>
        <a:xfrm>
          <a:off x="0" y="0"/>
          <a:ext cx="0" cy="0"/>
          <a:chOff x="0" y="0"/>
          <a:chExt cx="0" cy="0"/>
        </a:xfrm>
      </p:grpSpPr>
      <p:sp>
        <p:nvSpPr>
          <p:cNvPr id="321" name="Google Shape;321;p42"/>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2" name="Google Shape;322;p42"/>
          <p:cNvSpPr/>
          <p:nvPr/>
        </p:nvSpPr>
        <p:spPr>
          <a:xfrm flipH="1" rot="10800000">
            <a:off x="8162851" y="4835316"/>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2"/>
          <p:cNvSpPr/>
          <p:nvPr/>
        </p:nvSpPr>
        <p:spPr>
          <a:xfrm flipH="1" rot="10800000">
            <a:off x="8614099" y="314497"/>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42"/>
          <p:cNvGrpSpPr/>
          <p:nvPr/>
        </p:nvGrpSpPr>
        <p:grpSpPr>
          <a:xfrm flipH="1" rot="10800000">
            <a:off x="8550835" y="4412267"/>
            <a:ext cx="357775" cy="295791"/>
            <a:chOff x="-783927" y="2108838"/>
            <a:chExt cx="357775" cy="295791"/>
          </a:xfrm>
        </p:grpSpPr>
        <p:sp>
          <p:nvSpPr>
            <p:cNvPr id="325" name="Google Shape;325;p4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42"/>
          <p:cNvGrpSpPr/>
          <p:nvPr/>
        </p:nvGrpSpPr>
        <p:grpSpPr>
          <a:xfrm flipH="1" rot="6332023">
            <a:off x="113783" y="336134"/>
            <a:ext cx="632709" cy="411772"/>
            <a:chOff x="-6156016" y="2887633"/>
            <a:chExt cx="683789" cy="445016"/>
          </a:xfrm>
        </p:grpSpPr>
        <p:sp>
          <p:nvSpPr>
            <p:cNvPr id="328" name="Google Shape;328;p42"/>
            <p:cNvSpPr/>
            <p:nvPr/>
          </p:nvSpPr>
          <p:spPr>
            <a:xfrm>
              <a:off x="-6156016" y="2887633"/>
              <a:ext cx="683789" cy="445016"/>
            </a:xfrm>
            <a:custGeom>
              <a:rect b="b" l="l" r="r" t="t"/>
              <a:pathLst>
                <a:path extrusionOk="0" h="12722" w="19548">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2"/>
            <p:cNvSpPr/>
            <p:nvPr/>
          </p:nvSpPr>
          <p:spPr>
            <a:xfrm>
              <a:off x="-6156016" y="2989040"/>
              <a:ext cx="397932" cy="343154"/>
            </a:xfrm>
            <a:custGeom>
              <a:rect b="b" l="l" r="r" t="t"/>
              <a:pathLst>
                <a:path extrusionOk="0" h="9810" w="11376">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2"/>
            <p:cNvSpPr/>
            <p:nvPr/>
          </p:nvSpPr>
          <p:spPr>
            <a:xfrm>
              <a:off x="-6060345" y="2943356"/>
              <a:ext cx="444596" cy="229084"/>
            </a:xfrm>
            <a:custGeom>
              <a:rect b="b" l="l" r="r" t="t"/>
              <a:pathLst>
                <a:path extrusionOk="0" h="6549" w="1271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42"/>
          <p:cNvSpPr/>
          <p:nvPr/>
        </p:nvSpPr>
        <p:spPr>
          <a:xfrm flipH="1" rot="10800000">
            <a:off x="224075" y="4746991"/>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2" name="Shape 332"/>
        <p:cNvGrpSpPr/>
        <p:nvPr/>
      </p:nvGrpSpPr>
      <p:grpSpPr>
        <a:xfrm>
          <a:off x="0" y="0"/>
          <a:ext cx="0" cy="0"/>
          <a:chOff x="0" y="0"/>
          <a:chExt cx="0" cy="0"/>
        </a:xfrm>
      </p:grpSpPr>
      <p:sp>
        <p:nvSpPr>
          <p:cNvPr id="333" name="Google Shape;333;p43"/>
          <p:cNvSpPr txBox="1"/>
          <p:nvPr>
            <p:ph idx="1" type="body"/>
          </p:nvPr>
        </p:nvSpPr>
        <p:spPr>
          <a:xfrm>
            <a:off x="872400" y="1471775"/>
            <a:ext cx="3299700" cy="28686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4" name="Google Shape;334;p43"/>
          <p:cNvSpPr txBox="1"/>
          <p:nvPr>
            <p:ph type="title"/>
          </p:nvPr>
        </p:nvSpPr>
        <p:spPr>
          <a:xfrm>
            <a:off x="872400" y="344825"/>
            <a:ext cx="4322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7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5" name="Google Shape;335;p43"/>
          <p:cNvSpPr/>
          <p:nvPr/>
        </p:nvSpPr>
        <p:spPr>
          <a:xfrm>
            <a:off x="245100" y="44537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43"/>
          <p:cNvGrpSpPr/>
          <p:nvPr/>
        </p:nvGrpSpPr>
        <p:grpSpPr>
          <a:xfrm>
            <a:off x="426085" y="168425"/>
            <a:ext cx="357775" cy="295791"/>
            <a:chOff x="-783927" y="2108838"/>
            <a:chExt cx="357775" cy="295791"/>
          </a:xfrm>
        </p:grpSpPr>
        <p:sp>
          <p:nvSpPr>
            <p:cNvPr id="337" name="Google Shape;337;p4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43"/>
          <p:cNvGrpSpPr/>
          <p:nvPr/>
        </p:nvGrpSpPr>
        <p:grpSpPr>
          <a:xfrm rot="9651258">
            <a:off x="4063727" y="4556969"/>
            <a:ext cx="643548" cy="377045"/>
            <a:chOff x="-1131628" y="1250953"/>
            <a:chExt cx="695437" cy="407447"/>
          </a:xfrm>
        </p:grpSpPr>
        <p:sp>
          <p:nvSpPr>
            <p:cNvPr id="340" name="Google Shape;340;p4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3" name="Google Shape;343;p43"/>
          <p:cNvSpPr/>
          <p:nvPr/>
        </p:nvSpPr>
        <p:spPr>
          <a:xfrm>
            <a:off x="149850" y="68735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4" name="Shape 344"/>
        <p:cNvGrpSpPr/>
        <p:nvPr/>
      </p:nvGrpSpPr>
      <p:grpSpPr>
        <a:xfrm>
          <a:off x="0" y="0"/>
          <a:ext cx="0" cy="0"/>
          <a:chOff x="0" y="0"/>
          <a:chExt cx="0" cy="0"/>
        </a:xfrm>
      </p:grpSpPr>
      <p:sp>
        <p:nvSpPr>
          <p:cNvPr id="345" name="Google Shape;345;p44"/>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6" name="Google Shape;346;p44"/>
          <p:cNvSpPr txBox="1"/>
          <p:nvPr>
            <p:ph idx="2" type="title"/>
          </p:nvPr>
        </p:nvSpPr>
        <p:spPr>
          <a:xfrm>
            <a:off x="1368100" y="2950397"/>
            <a:ext cx="2742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500"/>
              <a:buNone/>
              <a:defRPr b="0" sz="2500">
                <a:solidFill>
                  <a:schemeClr val="dk2"/>
                </a:solidFill>
              </a:defRPr>
            </a:lvl1pPr>
            <a:lvl2pPr lvl="1" algn="l">
              <a:lnSpc>
                <a:spcPct val="100000"/>
              </a:lnSpc>
              <a:spcBef>
                <a:spcPts val="0"/>
              </a:spcBef>
              <a:spcAft>
                <a:spcPts val="0"/>
              </a:spcAft>
              <a:buClr>
                <a:schemeClr val="dk2"/>
              </a:buClr>
              <a:buSzPts val="2500"/>
              <a:buNone/>
              <a:defRPr sz="2500">
                <a:solidFill>
                  <a:schemeClr val="dk2"/>
                </a:solidFill>
              </a:defRPr>
            </a:lvl2pPr>
            <a:lvl3pPr lvl="2" algn="l">
              <a:lnSpc>
                <a:spcPct val="100000"/>
              </a:lnSpc>
              <a:spcBef>
                <a:spcPts val="0"/>
              </a:spcBef>
              <a:spcAft>
                <a:spcPts val="0"/>
              </a:spcAft>
              <a:buClr>
                <a:schemeClr val="dk2"/>
              </a:buClr>
              <a:buSzPts val="2500"/>
              <a:buNone/>
              <a:defRPr sz="2500">
                <a:solidFill>
                  <a:schemeClr val="dk2"/>
                </a:solidFill>
              </a:defRPr>
            </a:lvl3pPr>
            <a:lvl4pPr lvl="3" algn="l">
              <a:lnSpc>
                <a:spcPct val="100000"/>
              </a:lnSpc>
              <a:spcBef>
                <a:spcPts val="0"/>
              </a:spcBef>
              <a:spcAft>
                <a:spcPts val="0"/>
              </a:spcAft>
              <a:buClr>
                <a:schemeClr val="dk2"/>
              </a:buClr>
              <a:buSzPts val="2500"/>
              <a:buNone/>
              <a:defRPr sz="2500">
                <a:solidFill>
                  <a:schemeClr val="dk2"/>
                </a:solidFill>
              </a:defRPr>
            </a:lvl4pPr>
            <a:lvl5pPr lvl="4" algn="l">
              <a:lnSpc>
                <a:spcPct val="100000"/>
              </a:lnSpc>
              <a:spcBef>
                <a:spcPts val="0"/>
              </a:spcBef>
              <a:spcAft>
                <a:spcPts val="0"/>
              </a:spcAft>
              <a:buClr>
                <a:schemeClr val="dk2"/>
              </a:buClr>
              <a:buSzPts val="2500"/>
              <a:buNone/>
              <a:defRPr sz="2500">
                <a:solidFill>
                  <a:schemeClr val="dk2"/>
                </a:solidFill>
              </a:defRPr>
            </a:lvl5pPr>
            <a:lvl6pPr lvl="5" algn="l">
              <a:lnSpc>
                <a:spcPct val="100000"/>
              </a:lnSpc>
              <a:spcBef>
                <a:spcPts val="0"/>
              </a:spcBef>
              <a:spcAft>
                <a:spcPts val="0"/>
              </a:spcAft>
              <a:buClr>
                <a:schemeClr val="dk2"/>
              </a:buClr>
              <a:buSzPts val="2500"/>
              <a:buNone/>
              <a:defRPr sz="2500">
                <a:solidFill>
                  <a:schemeClr val="dk2"/>
                </a:solidFill>
              </a:defRPr>
            </a:lvl6pPr>
            <a:lvl7pPr lvl="6" algn="l">
              <a:lnSpc>
                <a:spcPct val="100000"/>
              </a:lnSpc>
              <a:spcBef>
                <a:spcPts val="0"/>
              </a:spcBef>
              <a:spcAft>
                <a:spcPts val="0"/>
              </a:spcAft>
              <a:buClr>
                <a:schemeClr val="dk2"/>
              </a:buClr>
              <a:buSzPts val="2500"/>
              <a:buNone/>
              <a:defRPr sz="2500">
                <a:solidFill>
                  <a:schemeClr val="dk2"/>
                </a:solidFill>
              </a:defRPr>
            </a:lvl7pPr>
            <a:lvl8pPr lvl="7" algn="l">
              <a:lnSpc>
                <a:spcPct val="100000"/>
              </a:lnSpc>
              <a:spcBef>
                <a:spcPts val="0"/>
              </a:spcBef>
              <a:spcAft>
                <a:spcPts val="0"/>
              </a:spcAft>
              <a:buClr>
                <a:schemeClr val="dk2"/>
              </a:buClr>
              <a:buSzPts val="2500"/>
              <a:buNone/>
              <a:defRPr sz="2500">
                <a:solidFill>
                  <a:schemeClr val="dk2"/>
                </a:solidFill>
              </a:defRPr>
            </a:lvl8pPr>
            <a:lvl9pPr lvl="8" algn="l">
              <a:lnSpc>
                <a:spcPct val="100000"/>
              </a:lnSpc>
              <a:spcBef>
                <a:spcPts val="0"/>
              </a:spcBef>
              <a:spcAft>
                <a:spcPts val="0"/>
              </a:spcAft>
              <a:buClr>
                <a:schemeClr val="dk2"/>
              </a:buClr>
              <a:buSzPts val="2500"/>
              <a:buNone/>
              <a:defRPr sz="2500">
                <a:solidFill>
                  <a:schemeClr val="dk2"/>
                </a:solidFill>
              </a:defRPr>
            </a:lvl9pPr>
          </a:lstStyle>
          <a:p/>
        </p:txBody>
      </p:sp>
      <p:sp>
        <p:nvSpPr>
          <p:cNvPr id="347" name="Google Shape;347;p44"/>
          <p:cNvSpPr txBox="1"/>
          <p:nvPr>
            <p:ph idx="3" type="title"/>
          </p:nvPr>
        </p:nvSpPr>
        <p:spPr>
          <a:xfrm>
            <a:off x="4957148" y="2950397"/>
            <a:ext cx="2742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500"/>
              <a:buNone/>
              <a:defRPr b="0" sz="2500">
                <a:solidFill>
                  <a:schemeClr val="dk2"/>
                </a:solidFill>
              </a:defRPr>
            </a:lvl1pPr>
            <a:lvl2pPr lvl="1" algn="l">
              <a:lnSpc>
                <a:spcPct val="100000"/>
              </a:lnSpc>
              <a:spcBef>
                <a:spcPts val="0"/>
              </a:spcBef>
              <a:spcAft>
                <a:spcPts val="0"/>
              </a:spcAft>
              <a:buClr>
                <a:schemeClr val="dk2"/>
              </a:buClr>
              <a:buSzPts val="2500"/>
              <a:buNone/>
              <a:defRPr sz="2500">
                <a:solidFill>
                  <a:schemeClr val="dk2"/>
                </a:solidFill>
              </a:defRPr>
            </a:lvl2pPr>
            <a:lvl3pPr lvl="2" algn="l">
              <a:lnSpc>
                <a:spcPct val="100000"/>
              </a:lnSpc>
              <a:spcBef>
                <a:spcPts val="0"/>
              </a:spcBef>
              <a:spcAft>
                <a:spcPts val="0"/>
              </a:spcAft>
              <a:buClr>
                <a:schemeClr val="dk2"/>
              </a:buClr>
              <a:buSzPts val="2500"/>
              <a:buNone/>
              <a:defRPr sz="2500">
                <a:solidFill>
                  <a:schemeClr val="dk2"/>
                </a:solidFill>
              </a:defRPr>
            </a:lvl3pPr>
            <a:lvl4pPr lvl="3" algn="l">
              <a:lnSpc>
                <a:spcPct val="100000"/>
              </a:lnSpc>
              <a:spcBef>
                <a:spcPts val="0"/>
              </a:spcBef>
              <a:spcAft>
                <a:spcPts val="0"/>
              </a:spcAft>
              <a:buClr>
                <a:schemeClr val="dk2"/>
              </a:buClr>
              <a:buSzPts val="2500"/>
              <a:buNone/>
              <a:defRPr sz="2500">
                <a:solidFill>
                  <a:schemeClr val="dk2"/>
                </a:solidFill>
              </a:defRPr>
            </a:lvl4pPr>
            <a:lvl5pPr lvl="4" algn="l">
              <a:lnSpc>
                <a:spcPct val="100000"/>
              </a:lnSpc>
              <a:spcBef>
                <a:spcPts val="0"/>
              </a:spcBef>
              <a:spcAft>
                <a:spcPts val="0"/>
              </a:spcAft>
              <a:buClr>
                <a:schemeClr val="dk2"/>
              </a:buClr>
              <a:buSzPts val="2500"/>
              <a:buNone/>
              <a:defRPr sz="2500">
                <a:solidFill>
                  <a:schemeClr val="dk2"/>
                </a:solidFill>
              </a:defRPr>
            </a:lvl5pPr>
            <a:lvl6pPr lvl="5" algn="l">
              <a:lnSpc>
                <a:spcPct val="100000"/>
              </a:lnSpc>
              <a:spcBef>
                <a:spcPts val="0"/>
              </a:spcBef>
              <a:spcAft>
                <a:spcPts val="0"/>
              </a:spcAft>
              <a:buClr>
                <a:schemeClr val="dk2"/>
              </a:buClr>
              <a:buSzPts val="2500"/>
              <a:buNone/>
              <a:defRPr sz="2500">
                <a:solidFill>
                  <a:schemeClr val="dk2"/>
                </a:solidFill>
              </a:defRPr>
            </a:lvl6pPr>
            <a:lvl7pPr lvl="6" algn="l">
              <a:lnSpc>
                <a:spcPct val="100000"/>
              </a:lnSpc>
              <a:spcBef>
                <a:spcPts val="0"/>
              </a:spcBef>
              <a:spcAft>
                <a:spcPts val="0"/>
              </a:spcAft>
              <a:buClr>
                <a:schemeClr val="dk2"/>
              </a:buClr>
              <a:buSzPts val="2500"/>
              <a:buNone/>
              <a:defRPr sz="2500">
                <a:solidFill>
                  <a:schemeClr val="dk2"/>
                </a:solidFill>
              </a:defRPr>
            </a:lvl7pPr>
            <a:lvl8pPr lvl="7" algn="l">
              <a:lnSpc>
                <a:spcPct val="100000"/>
              </a:lnSpc>
              <a:spcBef>
                <a:spcPts val="0"/>
              </a:spcBef>
              <a:spcAft>
                <a:spcPts val="0"/>
              </a:spcAft>
              <a:buClr>
                <a:schemeClr val="dk2"/>
              </a:buClr>
              <a:buSzPts val="2500"/>
              <a:buNone/>
              <a:defRPr sz="2500">
                <a:solidFill>
                  <a:schemeClr val="dk2"/>
                </a:solidFill>
              </a:defRPr>
            </a:lvl8pPr>
            <a:lvl9pPr lvl="8" algn="l">
              <a:lnSpc>
                <a:spcPct val="100000"/>
              </a:lnSpc>
              <a:spcBef>
                <a:spcPts val="0"/>
              </a:spcBef>
              <a:spcAft>
                <a:spcPts val="0"/>
              </a:spcAft>
              <a:buClr>
                <a:schemeClr val="dk2"/>
              </a:buClr>
              <a:buSzPts val="2500"/>
              <a:buNone/>
              <a:defRPr sz="2500">
                <a:solidFill>
                  <a:schemeClr val="dk2"/>
                </a:solidFill>
              </a:defRPr>
            </a:lvl9pPr>
          </a:lstStyle>
          <a:p/>
        </p:txBody>
      </p:sp>
      <p:sp>
        <p:nvSpPr>
          <p:cNvPr id="348" name="Google Shape;348;p44"/>
          <p:cNvSpPr txBox="1"/>
          <p:nvPr>
            <p:ph idx="1" type="subTitle"/>
          </p:nvPr>
        </p:nvSpPr>
        <p:spPr>
          <a:xfrm>
            <a:off x="4957148" y="3514225"/>
            <a:ext cx="2742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49" name="Google Shape;349;p44"/>
          <p:cNvSpPr txBox="1"/>
          <p:nvPr>
            <p:ph idx="4" type="subTitle"/>
          </p:nvPr>
        </p:nvSpPr>
        <p:spPr>
          <a:xfrm>
            <a:off x="1368100" y="3514225"/>
            <a:ext cx="2742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50" name="Google Shape;350;p44"/>
          <p:cNvSpPr/>
          <p:nvPr/>
        </p:nvSpPr>
        <p:spPr>
          <a:xfrm flipH="1">
            <a:off x="753375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4"/>
          <p:cNvSpPr/>
          <p:nvPr/>
        </p:nvSpPr>
        <p:spPr>
          <a:xfrm flipH="1">
            <a:off x="8545229" y="3097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4"/>
          <p:cNvSpPr/>
          <p:nvPr/>
        </p:nvSpPr>
        <p:spPr>
          <a:xfrm flipH="1">
            <a:off x="273229"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4"/>
          <p:cNvSpPr/>
          <p:nvPr/>
        </p:nvSpPr>
        <p:spPr>
          <a:xfrm flipH="1">
            <a:off x="580337" y="464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4" name="Google Shape;354;p44"/>
          <p:cNvGrpSpPr/>
          <p:nvPr/>
        </p:nvGrpSpPr>
        <p:grpSpPr>
          <a:xfrm flipH="1">
            <a:off x="145590" y="4105000"/>
            <a:ext cx="357775" cy="295791"/>
            <a:chOff x="-783927" y="2108838"/>
            <a:chExt cx="357775" cy="295791"/>
          </a:xfrm>
        </p:grpSpPr>
        <p:sp>
          <p:nvSpPr>
            <p:cNvPr id="355" name="Google Shape;355;p44"/>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4"/>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7" name="Google Shape;357;p44"/>
          <p:cNvGrpSpPr/>
          <p:nvPr/>
        </p:nvGrpSpPr>
        <p:grpSpPr>
          <a:xfrm flipH="1" rot="6220639">
            <a:off x="8403879" y="350985"/>
            <a:ext cx="643516" cy="377027"/>
            <a:chOff x="-1131628" y="1250953"/>
            <a:chExt cx="695437" cy="407447"/>
          </a:xfrm>
        </p:grpSpPr>
        <p:sp>
          <p:nvSpPr>
            <p:cNvPr id="358" name="Google Shape;358;p4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61" name="Shape 361"/>
        <p:cNvGrpSpPr/>
        <p:nvPr/>
      </p:nvGrpSpPr>
      <p:grpSpPr>
        <a:xfrm>
          <a:off x="0" y="0"/>
          <a:ext cx="0" cy="0"/>
          <a:chOff x="0" y="0"/>
          <a:chExt cx="0" cy="0"/>
        </a:xfrm>
      </p:grpSpPr>
      <p:sp>
        <p:nvSpPr>
          <p:cNvPr id="362" name="Google Shape;362;p45"/>
          <p:cNvSpPr txBox="1"/>
          <p:nvPr>
            <p:ph type="title"/>
          </p:nvPr>
        </p:nvSpPr>
        <p:spPr>
          <a:xfrm>
            <a:off x="2000848" y="1466850"/>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63" name="Google Shape;363;p45"/>
          <p:cNvSpPr txBox="1"/>
          <p:nvPr>
            <p:ph idx="1" type="subTitle"/>
          </p:nvPr>
        </p:nvSpPr>
        <p:spPr>
          <a:xfrm>
            <a:off x="2002798" y="220477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4" name="Google Shape;364;p45"/>
          <p:cNvSpPr txBox="1"/>
          <p:nvPr>
            <p:ph idx="2" type="title"/>
          </p:nvPr>
        </p:nvSpPr>
        <p:spPr>
          <a:xfrm>
            <a:off x="5936247" y="1466850"/>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65" name="Google Shape;365;p45"/>
          <p:cNvSpPr txBox="1"/>
          <p:nvPr>
            <p:ph idx="3" type="subTitle"/>
          </p:nvPr>
        </p:nvSpPr>
        <p:spPr>
          <a:xfrm>
            <a:off x="5938197" y="220477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6" name="Google Shape;366;p45"/>
          <p:cNvSpPr txBox="1"/>
          <p:nvPr>
            <p:ph idx="4" type="title"/>
          </p:nvPr>
        </p:nvSpPr>
        <p:spPr>
          <a:xfrm>
            <a:off x="2000848" y="3147875"/>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67" name="Google Shape;367;p45"/>
          <p:cNvSpPr txBox="1"/>
          <p:nvPr>
            <p:ph idx="5" type="subTitle"/>
          </p:nvPr>
        </p:nvSpPr>
        <p:spPr>
          <a:xfrm>
            <a:off x="2002798" y="388582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8" name="Google Shape;368;p45"/>
          <p:cNvSpPr txBox="1"/>
          <p:nvPr>
            <p:ph idx="6" type="title"/>
          </p:nvPr>
        </p:nvSpPr>
        <p:spPr>
          <a:xfrm>
            <a:off x="5936247" y="3147875"/>
            <a:ext cx="2317200" cy="78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69" name="Google Shape;369;p45"/>
          <p:cNvSpPr txBox="1"/>
          <p:nvPr>
            <p:ph idx="7" type="subTitle"/>
          </p:nvPr>
        </p:nvSpPr>
        <p:spPr>
          <a:xfrm>
            <a:off x="5938197" y="3885825"/>
            <a:ext cx="23133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0" name="Google Shape;370;p45"/>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1" name="Google Shape;371;p45"/>
          <p:cNvSpPr/>
          <p:nvPr/>
        </p:nvSpPr>
        <p:spPr>
          <a:xfrm>
            <a:off x="1450421" y="2270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5"/>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5"/>
          <p:cNvSpPr/>
          <p:nvPr/>
        </p:nvSpPr>
        <p:spPr>
          <a:xfrm>
            <a:off x="8610526" y="36883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8655599" y="361705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 name="Google Shape;375;p45"/>
          <p:cNvGrpSpPr/>
          <p:nvPr/>
        </p:nvGrpSpPr>
        <p:grpSpPr>
          <a:xfrm>
            <a:off x="7895685" y="4700325"/>
            <a:ext cx="357775" cy="295791"/>
            <a:chOff x="-783927" y="2108838"/>
            <a:chExt cx="357775" cy="295791"/>
          </a:xfrm>
        </p:grpSpPr>
        <p:sp>
          <p:nvSpPr>
            <p:cNvPr id="376" name="Google Shape;376;p45"/>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5"/>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45"/>
          <p:cNvGrpSpPr/>
          <p:nvPr/>
        </p:nvGrpSpPr>
        <p:grpSpPr>
          <a:xfrm rot="-6220424">
            <a:off x="191876" y="474628"/>
            <a:ext cx="602495" cy="353003"/>
            <a:chOff x="-1131628" y="1250953"/>
            <a:chExt cx="695437" cy="407447"/>
          </a:xfrm>
        </p:grpSpPr>
        <p:sp>
          <p:nvSpPr>
            <p:cNvPr id="379" name="Google Shape;379;p4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382" name="Shape 382"/>
        <p:cNvGrpSpPr/>
        <p:nvPr/>
      </p:nvGrpSpPr>
      <p:grpSpPr>
        <a:xfrm>
          <a:off x="0" y="0"/>
          <a:ext cx="0" cy="0"/>
          <a:chOff x="0" y="0"/>
          <a:chExt cx="0" cy="0"/>
        </a:xfrm>
      </p:grpSpPr>
      <p:sp>
        <p:nvSpPr>
          <p:cNvPr id="383" name="Google Shape;383;p46"/>
          <p:cNvSpPr txBox="1"/>
          <p:nvPr>
            <p:ph type="title"/>
          </p:nvPr>
        </p:nvSpPr>
        <p:spPr>
          <a:xfrm>
            <a:off x="1101175" y="17590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84" name="Google Shape;384;p46"/>
          <p:cNvSpPr txBox="1"/>
          <p:nvPr>
            <p:ph idx="1" type="subTitle"/>
          </p:nvPr>
        </p:nvSpPr>
        <p:spPr>
          <a:xfrm>
            <a:off x="1101175" y="22693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85" name="Google Shape;385;p46"/>
          <p:cNvSpPr txBox="1"/>
          <p:nvPr>
            <p:ph idx="2" type="title"/>
          </p:nvPr>
        </p:nvSpPr>
        <p:spPr>
          <a:xfrm>
            <a:off x="3578948" y="17590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86" name="Google Shape;386;p46"/>
          <p:cNvSpPr txBox="1"/>
          <p:nvPr>
            <p:ph idx="3" type="subTitle"/>
          </p:nvPr>
        </p:nvSpPr>
        <p:spPr>
          <a:xfrm>
            <a:off x="3578948" y="22693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87" name="Google Shape;387;p46"/>
          <p:cNvSpPr txBox="1"/>
          <p:nvPr>
            <p:ph idx="4" type="title"/>
          </p:nvPr>
        </p:nvSpPr>
        <p:spPr>
          <a:xfrm>
            <a:off x="1101175" y="34972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88" name="Google Shape;388;p46"/>
          <p:cNvSpPr txBox="1"/>
          <p:nvPr>
            <p:ph idx="5" type="subTitle"/>
          </p:nvPr>
        </p:nvSpPr>
        <p:spPr>
          <a:xfrm>
            <a:off x="1101175" y="40075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89" name="Google Shape;389;p46"/>
          <p:cNvSpPr txBox="1"/>
          <p:nvPr>
            <p:ph idx="6" type="title"/>
          </p:nvPr>
        </p:nvSpPr>
        <p:spPr>
          <a:xfrm>
            <a:off x="3578948" y="34972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90" name="Google Shape;390;p46"/>
          <p:cNvSpPr txBox="1"/>
          <p:nvPr>
            <p:ph idx="7" type="subTitle"/>
          </p:nvPr>
        </p:nvSpPr>
        <p:spPr>
          <a:xfrm>
            <a:off x="3578948" y="40075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1" name="Google Shape;391;p46"/>
          <p:cNvSpPr txBox="1"/>
          <p:nvPr>
            <p:ph idx="8" type="title"/>
          </p:nvPr>
        </p:nvSpPr>
        <p:spPr>
          <a:xfrm>
            <a:off x="6056727" y="17590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92" name="Google Shape;392;p46"/>
          <p:cNvSpPr txBox="1"/>
          <p:nvPr>
            <p:ph idx="9" type="subTitle"/>
          </p:nvPr>
        </p:nvSpPr>
        <p:spPr>
          <a:xfrm>
            <a:off x="6056727" y="22693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3" name="Google Shape;393;p46"/>
          <p:cNvSpPr txBox="1"/>
          <p:nvPr>
            <p:ph idx="13" type="title"/>
          </p:nvPr>
        </p:nvSpPr>
        <p:spPr>
          <a:xfrm>
            <a:off x="6056727" y="349725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394" name="Google Shape;394;p46"/>
          <p:cNvSpPr txBox="1"/>
          <p:nvPr>
            <p:ph idx="14" type="subTitle"/>
          </p:nvPr>
        </p:nvSpPr>
        <p:spPr>
          <a:xfrm>
            <a:off x="6056727" y="400757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5" name="Google Shape;395;p46"/>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6" name="Google Shape;396;p46"/>
          <p:cNvSpPr/>
          <p:nvPr/>
        </p:nvSpPr>
        <p:spPr>
          <a:xfrm>
            <a:off x="993221" y="23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6"/>
          <p:cNvSpPr/>
          <p:nvPr/>
        </p:nvSpPr>
        <p:spPr>
          <a:xfrm>
            <a:off x="8591476" y="3495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6"/>
          <p:cNvSpPr/>
          <p:nvPr/>
        </p:nvSpPr>
        <p:spPr>
          <a:xfrm>
            <a:off x="8712674" y="41349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46"/>
          <p:cNvGrpSpPr/>
          <p:nvPr/>
        </p:nvGrpSpPr>
        <p:grpSpPr>
          <a:xfrm rot="-6220424">
            <a:off x="191876" y="474628"/>
            <a:ext cx="602495" cy="353003"/>
            <a:chOff x="-1131628" y="1250953"/>
            <a:chExt cx="695437" cy="407447"/>
          </a:xfrm>
        </p:grpSpPr>
        <p:sp>
          <p:nvSpPr>
            <p:cNvPr id="400" name="Google Shape;400;p4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 name="Google Shape;403;p46"/>
          <p:cNvSpPr/>
          <p:nvPr/>
        </p:nvSpPr>
        <p:spPr>
          <a:xfrm>
            <a:off x="8360788" y="4722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6"/>
          <p:cNvSpPr/>
          <p:nvPr/>
        </p:nvSpPr>
        <p:spPr>
          <a:xfrm>
            <a:off x="250425" y="4722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405" name="Shape 405"/>
        <p:cNvGrpSpPr/>
        <p:nvPr/>
      </p:nvGrpSpPr>
      <p:grpSpPr>
        <a:xfrm>
          <a:off x="0" y="0"/>
          <a:ext cx="0" cy="0"/>
          <a:chOff x="0" y="0"/>
          <a:chExt cx="0" cy="0"/>
        </a:xfrm>
      </p:grpSpPr>
      <p:sp>
        <p:nvSpPr>
          <p:cNvPr id="406" name="Google Shape;406;p47"/>
          <p:cNvSpPr txBox="1"/>
          <p:nvPr>
            <p:ph type="title"/>
          </p:nvPr>
        </p:nvSpPr>
        <p:spPr>
          <a:xfrm>
            <a:off x="893716" y="1781534"/>
            <a:ext cx="23172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407" name="Google Shape;407;p47"/>
          <p:cNvSpPr txBox="1"/>
          <p:nvPr>
            <p:ph idx="1" type="subTitle"/>
          </p:nvPr>
        </p:nvSpPr>
        <p:spPr>
          <a:xfrm>
            <a:off x="895666" y="2059549"/>
            <a:ext cx="2313300" cy="66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8" name="Google Shape;408;p47"/>
          <p:cNvSpPr txBox="1"/>
          <p:nvPr>
            <p:ph idx="2" type="title"/>
          </p:nvPr>
        </p:nvSpPr>
        <p:spPr>
          <a:xfrm>
            <a:off x="5936247" y="1781534"/>
            <a:ext cx="23172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409" name="Google Shape;409;p47"/>
          <p:cNvSpPr txBox="1"/>
          <p:nvPr>
            <p:ph idx="3" type="subTitle"/>
          </p:nvPr>
        </p:nvSpPr>
        <p:spPr>
          <a:xfrm>
            <a:off x="5936247" y="2059549"/>
            <a:ext cx="23133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0" name="Google Shape;410;p47"/>
          <p:cNvSpPr txBox="1"/>
          <p:nvPr>
            <p:ph idx="4" type="title"/>
          </p:nvPr>
        </p:nvSpPr>
        <p:spPr>
          <a:xfrm>
            <a:off x="893716" y="3183743"/>
            <a:ext cx="23172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411" name="Google Shape;411;p47"/>
          <p:cNvSpPr txBox="1"/>
          <p:nvPr>
            <p:ph idx="5" type="subTitle"/>
          </p:nvPr>
        </p:nvSpPr>
        <p:spPr>
          <a:xfrm>
            <a:off x="895666" y="3464493"/>
            <a:ext cx="2313300" cy="66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2" name="Google Shape;412;p47"/>
          <p:cNvSpPr txBox="1"/>
          <p:nvPr>
            <p:ph idx="6" type="title"/>
          </p:nvPr>
        </p:nvSpPr>
        <p:spPr>
          <a:xfrm>
            <a:off x="5936247" y="3183743"/>
            <a:ext cx="23172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413" name="Google Shape;413;p47"/>
          <p:cNvSpPr txBox="1"/>
          <p:nvPr>
            <p:ph idx="7" type="subTitle"/>
          </p:nvPr>
        </p:nvSpPr>
        <p:spPr>
          <a:xfrm>
            <a:off x="5936247" y="3464493"/>
            <a:ext cx="23133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4" name="Google Shape;414;p47"/>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5" name="Google Shape;415;p47"/>
          <p:cNvSpPr/>
          <p:nvPr/>
        </p:nvSpPr>
        <p:spPr>
          <a:xfrm>
            <a:off x="791846" y="23420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7"/>
          <p:cNvSpPr/>
          <p:nvPr/>
        </p:nvSpPr>
        <p:spPr>
          <a:xfrm>
            <a:off x="166975" y="1755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7"/>
          <p:cNvSpPr/>
          <p:nvPr/>
        </p:nvSpPr>
        <p:spPr>
          <a:xfrm>
            <a:off x="8610526" y="36883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7"/>
          <p:cNvSpPr/>
          <p:nvPr/>
        </p:nvSpPr>
        <p:spPr>
          <a:xfrm>
            <a:off x="8434624" y="4700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9" name="Google Shape;419;p47"/>
          <p:cNvGrpSpPr/>
          <p:nvPr/>
        </p:nvGrpSpPr>
        <p:grpSpPr>
          <a:xfrm>
            <a:off x="8546723" y="3279925"/>
            <a:ext cx="357775" cy="295791"/>
            <a:chOff x="-783927" y="2108838"/>
            <a:chExt cx="357775" cy="295791"/>
          </a:xfrm>
        </p:grpSpPr>
        <p:sp>
          <p:nvSpPr>
            <p:cNvPr id="420" name="Google Shape;420;p47"/>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7"/>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47"/>
          <p:cNvGrpSpPr/>
          <p:nvPr/>
        </p:nvGrpSpPr>
        <p:grpSpPr>
          <a:xfrm rot="-6220424">
            <a:off x="594126" y="4331928"/>
            <a:ext cx="602495" cy="353003"/>
            <a:chOff x="-1131628" y="1250953"/>
            <a:chExt cx="695437" cy="407447"/>
          </a:xfrm>
        </p:grpSpPr>
        <p:sp>
          <p:nvSpPr>
            <p:cNvPr id="423" name="Google Shape;423;p4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4_1_1_1">
    <p:spTree>
      <p:nvGrpSpPr>
        <p:cNvPr id="426" name="Shape 426"/>
        <p:cNvGrpSpPr/>
        <p:nvPr/>
      </p:nvGrpSpPr>
      <p:grpSpPr>
        <a:xfrm>
          <a:off x="0" y="0"/>
          <a:ext cx="0" cy="0"/>
          <a:chOff x="0" y="0"/>
          <a:chExt cx="0" cy="0"/>
        </a:xfrm>
      </p:grpSpPr>
      <p:sp>
        <p:nvSpPr>
          <p:cNvPr id="427" name="Google Shape;427;p48"/>
          <p:cNvSpPr txBox="1"/>
          <p:nvPr>
            <p:ph type="title"/>
          </p:nvPr>
        </p:nvSpPr>
        <p:spPr>
          <a:xfrm>
            <a:off x="712950" y="2074725"/>
            <a:ext cx="4071600" cy="7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28" name="Google Shape;428;p48"/>
          <p:cNvSpPr txBox="1"/>
          <p:nvPr>
            <p:ph idx="2" type="title"/>
          </p:nvPr>
        </p:nvSpPr>
        <p:spPr>
          <a:xfrm>
            <a:off x="1960950" y="709175"/>
            <a:ext cx="1575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29" name="Google Shape;429;p48"/>
          <p:cNvSpPr txBox="1"/>
          <p:nvPr>
            <p:ph idx="1" type="subTitle"/>
          </p:nvPr>
        </p:nvSpPr>
        <p:spPr>
          <a:xfrm>
            <a:off x="1360950" y="2993883"/>
            <a:ext cx="2775600" cy="73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0" name="Google Shape;430;p48"/>
          <p:cNvSpPr/>
          <p:nvPr/>
        </p:nvSpPr>
        <p:spPr>
          <a:xfrm>
            <a:off x="8267626" y="3458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8"/>
          <p:cNvSpPr/>
          <p:nvPr/>
        </p:nvSpPr>
        <p:spPr>
          <a:xfrm>
            <a:off x="198374" y="34488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8"/>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3" name="Google Shape;433;p48"/>
          <p:cNvGrpSpPr/>
          <p:nvPr/>
        </p:nvGrpSpPr>
        <p:grpSpPr>
          <a:xfrm>
            <a:off x="8578360" y="4157975"/>
            <a:ext cx="357775" cy="295791"/>
            <a:chOff x="-783927" y="2108838"/>
            <a:chExt cx="357775" cy="295791"/>
          </a:xfrm>
        </p:grpSpPr>
        <p:sp>
          <p:nvSpPr>
            <p:cNvPr id="434" name="Google Shape;434;p48"/>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8"/>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6" name="Shape 436"/>
        <p:cNvGrpSpPr/>
        <p:nvPr/>
      </p:nvGrpSpPr>
      <p:grpSpPr>
        <a:xfrm>
          <a:off x="0" y="0"/>
          <a:ext cx="0" cy="0"/>
          <a:chOff x="0" y="0"/>
          <a:chExt cx="0" cy="0"/>
        </a:xfrm>
      </p:grpSpPr>
      <p:sp>
        <p:nvSpPr>
          <p:cNvPr id="437" name="Google Shape;437;p49"/>
          <p:cNvSpPr txBox="1"/>
          <p:nvPr>
            <p:ph type="title"/>
          </p:nvPr>
        </p:nvSpPr>
        <p:spPr>
          <a:xfrm>
            <a:off x="713225" y="2266950"/>
            <a:ext cx="6925800" cy="242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8" name="Google Shape;438;p49"/>
          <p:cNvSpPr/>
          <p:nvPr/>
        </p:nvSpPr>
        <p:spPr>
          <a:xfrm>
            <a:off x="250425" y="21936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9"/>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9"/>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1" name="Google Shape;441;p49"/>
          <p:cNvGrpSpPr/>
          <p:nvPr/>
        </p:nvGrpSpPr>
        <p:grpSpPr>
          <a:xfrm rot="-6220424">
            <a:off x="191876" y="474628"/>
            <a:ext cx="602495" cy="353003"/>
            <a:chOff x="-1131628" y="1250953"/>
            <a:chExt cx="695437" cy="407447"/>
          </a:xfrm>
        </p:grpSpPr>
        <p:sp>
          <p:nvSpPr>
            <p:cNvPr id="442" name="Google Shape;442;p4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23"/>
          <p:cNvSpPr txBox="1"/>
          <p:nvPr>
            <p:ph type="title"/>
          </p:nvPr>
        </p:nvSpPr>
        <p:spPr>
          <a:xfrm>
            <a:off x="881925" y="2105025"/>
            <a:ext cx="3114900" cy="143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2" name="Google Shape;52;p23"/>
          <p:cNvSpPr txBox="1"/>
          <p:nvPr>
            <p:ph idx="2" type="title"/>
          </p:nvPr>
        </p:nvSpPr>
        <p:spPr>
          <a:xfrm>
            <a:off x="881925" y="709175"/>
            <a:ext cx="1575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3" name="Google Shape;53;p23"/>
          <p:cNvSpPr txBox="1"/>
          <p:nvPr>
            <p:ph idx="1" type="subTitle"/>
          </p:nvPr>
        </p:nvSpPr>
        <p:spPr>
          <a:xfrm>
            <a:off x="881925" y="3722725"/>
            <a:ext cx="2775600" cy="73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23"/>
          <p:cNvSpPr/>
          <p:nvPr/>
        </p:nvSpPr>
        <p:spPr>
          <a:xfrm>
            <a:off x="278846" y="23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412600" y="22239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8319451" y="30935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3"/>
          <p:cNvGrpSpPr/>
          <p:nvPr/>
        </p:nvGrpSpPr>
        <p:grpSpPr>
          <a:xfrm rot="-6220424">
            <a:off x="169276" y="4392378"/>
            <a:ext cx="602495" cy="353003"/>
            <a:chOff x="-1131628" y="1250953"/>
            <a:chExt cx="695437" cy="407447"/>
          </a:xfrm>
        </p:grpSpPr>
        <p:sp>
          <p:nvSpPr>
            <p:cNvPr id="58" name="Google Shape;58;p2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
    <p:spTree>
      <p:nvGrpSpPr>
        <p:cNvPr id="445" name="Shape 445"/>
        <p:cNvGrpSpPr/>
        <p:nvPr/>
      </p:nvGrpSpPr>
      <p:grpSpPr>
        <a:xfrm>
          <a:off x="0" y="0"/>
          <a:ext cx="0" cy="0"/>
          <a:chOff x="0" y="0"/>
          <a:chExt cx="0" cy="0"/>
        </a:xfrm>
      </p:grpSpPr>
      <p:sp>
        <p:nvSpPr>
          <p:cNvPr id="446" name="Google Shape;446;p50"/>
          <p:cNvSpPr txBox="1"/>
          <p:nvPr>
            <p:ph type="title"/>
          </p:nvPr>
        </p:nvSpPr>
        <p:spPr>
          <a:xfrm>
            <a:off x="720000" y="2764650"/>
            <a:ext cx="6976200" cy="123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47" name="Google Shape;447;p50"/>
          <p:cNvSpPr txBox="1"/>
          <p:nvPr>
            <p:ph idx="1" type="subTitle"/>
          </p:nvPr>
        </p:nvSpPr>
        <p:spPr>
          <a:xfrm>
            <a:off x="720000" y="3990975"/>
            <a:ext cx="6976200" cy="59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8" name="Google Shape;448;p50"/>
          <p:cNvSpPr/>
          <p:nvPr/>
        </p:nvSpPr>
        <p:spPr>
          <a:xfrm>
            <a:off x="250425" y="46750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0"/>
          <p:cNvSpPr/>
          <p:nvPr/>
        </p:nvSpPr>
        <p:spPr>
          <a:xfrm>
            <a:off x="8627024" y="391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50"/>
          <p:cNvGrpSpPr/>
          <p:nvPr/>
        </p:nvGrpSpPr>
        <p:grpSpPr>
          <a:xfrm rot="-7140317">
            <a:off x="8291649" y="4433155"/>
            <a:ext cx="643533" cy="377037"/>
            <a:chOff x="-1131628" y="1250953"/>
            <a:chExt cx="695437" cy="407447"/>
          </a:xfrm>
        </p:grpSpPr>
        <p:sp>
          <p:nvSpPr>
            <p:cNvPr id="451" name="Google Shape;451;p5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4_1_1">
    <p:spTree>
      <p:nvGrpSpPr>
        <p:cNvPr id="454" name="Shape 454"/>
        <p:cNvGrpSpPr/>
        <p:nvPr/>
      </p:nvGrpSpPr>
      <p:grpSpPr>
        <a:xfrm>
          <a:off x="0" y="0"/>
          <a:ext cx="0" cy="0"/>
          <a:chOff x="0" y="0"/>
          <a:chExt cx="0" cy="0"/>
        </a:xfrm>
      </p:grpSpPr>
      <p:sp>
        <p:nvSpPr>
          <p:cNvPr id="455" name="Google Shape;455;p51"/>
          <p:cNvSpPr txBox="1"/>
          <p:nvPr>
            <p:ph type="title"/>
          </p:nvPr>
        </p:nvSpPr>
        <p:spPr>
          <a:xfrm>
            <a:off x="5010457" y="2074725"/>
            <a:ext cx="3409500" cy="7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6" name="Google Shape;456;p51"/>
          <p:cNvSpPr txBox="1"/>
          <p:nvPr>
            <p:ph idx="2" type="title"/>
          </p:nvPr>
        </p:nvSpPr>
        <p:spPr>
          <a:xfrm>
            <a:off x="5927407" y="709175"/>
            <a:ext cx="1575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57" name="Google Shape;457;p51"/>
          <p:cNvSpPr txBox="1"/>
          <p:nvPr>
            <p:ph idx="1" type="subTitle"/>
          </p:nvPr>
        </p:nvSpPr>
        <p:spPr>
          <a:xfrm>
            <a:off x="5327407" y="2993883"/>
            <a:ext cx="2775600" cy="73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8" name="Google Shape;458;p51"/>
          <p:cNvSpPr/>
          <p:nvPr/>
        </p:nvSpPr>
        <p:spPr>
          <a:xfrm>
            <a:off x="8267626" y="3458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1"/>
          <p:cNvSpPr/>
          <p:nvPr/>
        </p:nvSpPr>
        <p:spPr>
          <a:xfrm>
            <a:off x="6044021" y="4437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0" name="Google Shape;460;p51"/>
          <p:cNvGrpSpPr/>
          <p:nvPr/>
        </p:nvGrpSpPr>
        <p:grpSpPr>
          <a:xfrm rot="9651258">
            <a:off x="310027" y="358769"/>
            <a:ext cx="643548" cy="377045"/>
            <a:chOff x="-1131628" y="1250953"/>
            <a:chExt cx="695437" cy="407447"/>
          </a:xfrm>
        </p:grpSpPr>
        <p:sp>
          <p:nvSpPr>
            <p:cNvPr id="461" name="Google Shape;461;p5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51"/>
          <p:cNvGrpSpPr/>
          <p:nvPr/>
        </p:nvGrpSpPr>
        <p:grpSpPr>
          <a:xfrm>
            <a:off x="8076848" y="4633625"/>
            <a:ext cx="357775" cy="295791"/>
            <a:chOff x="-783927" y="2108838"/>
            <a:chExt cx="357775" cy="295791"/>
          </a:xfrm>
        </p:grpSpPr>
        <p:sp>
          <p:nvSpPr>
            <p:cNvPr id="465" name="Google Shape;465;p5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51"/>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1"/>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9" name="Shape 469"/>
        <p:cNvGrpSpPr/>
        <p:nvPr/>
      </p:nvGrpSpPr>
      <p:grpSpPr>
        <a:xfrm>
          <a:off x="0" y="0"/>
          <a:ext cx="0" cy="0"/>
          <a:chOff x="0" y="0"/>
          <a:chExt cx="0" cy="0"/>
        </a:xfrm>
      </p:grpSpPr>
      <p:sp>
        <p:nvSpPr>
          <p:cNvPr id="470" name="Google Shape;470;p52"/>
          <p:cNvSpPr txBox="1"/>
          <p:nvPr>
            <p:ph hasCustomPrompt="1" type="title"/>
          </p:nvPr>
        </p:nvSpPr>
        <p:spPr>
          <a:xfrm>
            <a:off x="1284000" y="990600"/>
            <a:ext cx="6576000" cy="2459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8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71" name="Google Shape;471;p52"/>
          <p:cNvSpPr txBox="1"/>
          <p:nvPr>
            <p:ph idx="1" type="subTitle"/>
          </p:nvPr>
        </p:nvSpPr>
        <p:spPr>
          <a:xfrm>
            <a:off x="1284000" y="3449575"/>
            <a:ext cx="6576000" cy="71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72" name="Google Shape;472;p52"/>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2"/>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2"/>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2"/>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6" name="Google Shape;476;p52"/>
          <p:cNvGrpSpPr/>
          <p:nvPr/>
        </p:nvGrpSpPr>
        <p:grpSpPr>
          <a:xfrm>
            <a:off x="8255635" y="2423850"/>
            <a:ext cx="357775" cy="295791"/>
            <a:chOff x="-783927" y="2108838"/>
            <a:chExt cx="357775" cy="295791"/>
          </a:xfrm>
        </p:grpSpPr>
        <p:sp>
          <p:nvSpPr>
            <p:cNvPr id="477" name="Google Shape;477;p5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9" name="Google Shape;479;p52"/>
          <p:cNvSpPr/>
          <p:nvPr/>
        </p:nvSpPr>
        <p:spPr>
          <a:xfrm>
            <a:off x="4677200" y="4250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0" name="Google Shape;480;p52"/>
          <p:cNvGrpSpPr/>
          <p:nvPr/>
        </p:nvGrpSpPr>
        <p:grpSpPr>
          <a:xfrm rot="9651258">
            <a:off x="448352" y="4380344"/>
            <a:ext cx="643548" cy="377045"/>
            <a:chOff x="-1131628" y="1250953"/>
            <a:chExt cx="695437" cy="407447"/>
          </a:xfrm>
        </p:grpSpPr>
        <p:sp>
          <p:nvSpPr>
            <p:cNvPr id="481" name="Google Shape;481;p5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52"/>
          <p:cNvSpPr/>
          <p:nvPr/>
        </p:nvSpPr>
        <p:spPr>
          <a:xfrm>
            <a:off x="7393975" y="47493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85" name="Shape 485"/>
        <p:cNvGrpSpPr/>
        <p:nvPr/>
      </p:nvGrpSpPr>
      <p:grpSpPr>
        <a:xfrm>
          <a:off x="0" y="0"/>
          <a:ext cx="0" cy="0"/>
          <a:chOff x="0" y="0"/>
          <a:chExt cx="0" cy="0"/>
        </a:xfrm>
      </p:grpSpPr>
      <p:sp>
        <p:nvSpPr>
          <p:cNvPr id="486" name="Google Shape;486;p53"/>
          <p:cNvSpPr txBox="1"/>
          <p:nvPr>
            <p:ph idx="1" type="subTitle"/>
          </p:nvPr>
        </p:nvSpPr>
        <p:spPr>
          <a:xfrm>
            <a:off x="728125" y="3993000"/>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87" name="Google Shape;487;p53"/>
          <p:cNvSpPr txBox="1"/>
          <p:nvPr>
            <p:ph idx="2" type="subTitle"/>
          </p:nvPr>
        </p:nvSpPr>
        <p:spPr>
          <a:xfrm>
            <a:off x="4968575" y="3993000"/>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88" name="Google Shape;488;p53"/>
          <p:cNvSpPr txBox="1"/>
          <p:nvPr>
            <p:ph type="title"/>
          </p:nvPr>
        </p:nvSpPr>
        <p:spPr>
          <a:xfrm>
            <a:off x="4968575" y="3546225"/>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489" name="Google Shape;489;p53"/>
          <p:cNvSpPr txBox="1"/>
          <p:nvPr>
            <p:ph idx="3" type="title"/>
          </p:nvPr>
        </p:nvSpPr>
        <p:spPr>
          <a:xfrm>
            <a:off x="728125" y="3546225"/>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490" name="Google Shape;490;p53"/>
          <p:cNvSpPr txBox="1"/>
          <p:nvPr>
            <p:ph idx="4" type="subTitle"/>
          </p:nvPr>
        </p:nvSpPr>
        <p:spPr>
          <a:xfrm>
            <a:off x="728125" y="2178775"/>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91" name="Google Shape;491;p53"/>
          <p:cNvSpPr txBox="1"/>
          <p:nvPr>
            <p:ph idx="5" type="subTitle"/>
          </p:nvPr>
        </p:nvSpPr>
        <p:spPr>
          <a:xfrm>
            <a:off x="4968575" y="2178775"/>
            <a:ext cx="3447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92" name="Google Shape;492;p53"/>
          <p:cNvSpPr txBox="1"/>
          <p:nvPr>
            <p:ph idx="6" type="title"/>
          </p:nvPr>
        </p:nvSpPr>
        <p:spPr>
          <a:xfrm>
            <a:off x="4968575" y="1732000"/>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493" name="Google Shape;493;p53"/>
          <p:cNvSpPr txBox="1"/>
          <p:nvPr>
            <p:ph idx="7" type="title"/>
          </p:nvPr>
        </p:nvSpPr>
        <p:spPr>
          <a:xfrm>
            <a:off x="728125" y="1732000"/>
            <a:ext cx="3447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494" name="Google Shape;494;p53"/>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5" name="Google Shape;495;p53"/>
          <p:cNvSpPr/>
          <p:nvPr/>
        </p:nvSpPr>
        <p:spPr>
          <a:xfrm>
            <a:off x="404408" y="16173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6" name="Google Shape;496;p53"/>
          <p:cNvGrpSpPr/>
          <p:nvPr/>
        </p:nvGrpSpPr>
        <p:grpSpPr>
          <a:xfrm rot="-6770500">
            <a:off x="30622" y="903812"/>
            <a:ext cx="602483" cy="353018"/>
            <a:chOff x="-1131628" y="1250953"/>
            <a:chExt cx="695437" cy="407447"/>
          </a:xfrm>
        </p:grpSpPr>
        <p:sp>
          <p:nvSpPr>
            <p:cNvPr id="497" name="Google Shape;497;p5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0" name="Google Shape;500;p53"/>
          <p:cNvSpPr/>
          <p:nvPr/>
        </p:nvSpPr>
        <p:spPr>
          <a:xfrm>
            <a:off x="8629576" y="7719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1" name="Google Shape;501;p53"/>
          <p:cNvGrpSpPr/>
          <p:nvPr/>
        </p:nvGrpSpPr>
        <p:grpSpPr>
          <a:xfrm rot="432063">
            <a:off x="7964935" y="76752"/>
            <a:ext cx="643557" cy="377051"/>
            <a:chOff x="-1131628" y="1250953"/>
            <a:chExt cx="695437" cy="407447"/>
          </a:xfrm>
        </p:grpSpPr>
        <p:sp>
          <p:nvSpPr>
            <p:cNvPr id="502" name="Google Shape;502;p5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53"/>
          <p:cNvSpPr/>
          <p:nvPr/>
        </p:nvSpPr>
        <p:spPr>
          <a:xfrm>
            <a:off x="8629576" y="46581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3"/>
          <p:cNvSpPr/>
          <p:nvPr/>
        </p:nvSpPr>
        <p:spPr>
          <a:xfrm>
            <a:off x="171376" y="4505747"/>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9_1">
    <p:spTree>
      <p:nvGrpSpPr>
        <p:cNvPr id="507" name="Shape 507"/>
        <p:cNvGrpSpPr/>
        <p:nvPr/>
      </p:nvGrpSpPr>
      <p:grpSpPr>
        <a:xfrm>
          <a:off x="0" y="0"/>
          <a:ext cx="0" cy="0"/>
          <a:chOff x="0" y="0"/>
          <a:chExt cx="0" cy="0"/>
        </a:xfrm>
      </p:grpSpPr>
      <p:sp>
        <p:nvSpPr>
          <p:cNvPr id="508" name="Google Shape;508;p54"/>
          <p:cNvSpPr txBox="1"/>
          <p:nvPr>
            <p:ph idx="1" type="subTitle"/>
          </p:nvPr>
        </p:nvSpPr>
        <p:spPr>
          <a:xfrm>
            <a:off x="956725" y="3542445"/>
            <a:ext cx="3318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09" name="Google Shape;509;p54"/>
          <p:cNvSpPr txBox="1"/>
          <p:nvPr>
            <p:ph type="title"/>
          </p:nvPr>
        </p:nvSpPr>
        <p:spPr>
          <a:xfrm>
            <a:off x="956725" y="2830470"/>
            <a:ext cx="3318900" cy="84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60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510" name="Google Shape;510;p54"/>
          <p:cNvSpPr txBox="1"/>
          <p:nvPr>
            <p:ph idx="2" type="subTitle"/>
          </p:nvPr>
        </p:nvSpPr>
        <p:spPr>
          <a:xfrm>
            <a:off x="956725" y="1728220"/>
            <a:ext cx="3318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11" name="Google Shape;511;p54"/>
          <p:cNvSpPr txBox="1"/>
          <p:nvPr>
            <p:ph idx="3" type="title"/>
          </p:nvPr>
        </p:nvSpPr>
        <p:spPr>
          <a:xfrm>
            <a:off x="956725" y="1016245"/>
            <a:ext cx="3318900" cy="84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60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512" name="Google Shape;512;p54"/>
          <p:cNvSpPr/>
          <p:nvPr/>
        </p:nvSpPr>
        <p:spPr>
          <a:xfrm flipH="1" rot="10800000">
            <a:off x="404408" y="455737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54"/>
          <p:cNvGrpSpPr/>
          <p:nvPr/>
        </p:nvGrpSpPr>
        <p:grpSpPr>
          <a:xfrm flipH="1" rot="-4029500">
            <a:off x="30622" y="3669366"/>
            <a:ext cx="602483" cy="353018"/>
            <a:chOff x="-1131628" y="1250953"/>
            <a:chExt cx="695437" cy="407447"/>
          </a:xfrm>
        </p:grpSpPr>
        <p:sp>
          <p:nvSpPr>
            <p:cNvPr id="514" name="Google Shape;514;p5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7" name="Google Shape;517;p54"/>
          <p:cNvSpPr/>
          <p:nvPr/>
        </p:nvSpPr>
        <p:spPr>
          <a:xfrm flipH="1" rot="10800000">
            <a:off x="1713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4"/>
          <p:cNvSpPr/>
          <p:nvPr/>
        </p:nvSpPr>
        <p:spPr>
          <a:xfrm flipH="1" rot="10800000">
            <a:off x="8779101" y="319497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9_1_1">
    <p:spTree>
      <p:nvGrpSpPr>
        <p:cNvPr id="519" name="Shape 519"/>
        <p:cNvGrpSpPr/>
        <p:nvPr/>
      </p:nvGrpSpPr>
      <p:grpSpPr>
        <a:xfrm>
          <a:off x="0" y="0"/>
          <a:ext cx="0" cy="0"/>
          <a:chOff x="0" y="0"/>
          <a:chExt cx="0" cy="0"/>
        </a:xfrm>
      </p:grpSpPr>
      <p:sp>
        <p:nvSpPr>
          <p:cNvPr id="520" name="Google Shape;520;p55"/>
          <p:cNvSpPr txBox="1"/>
          <p:nvPr>
            <p:ph idx="1" type="subTitle"/>
          </p:nvPr>
        </p:nvSpPr>
        <p:spPr>
          <a:xfrm>
            <a:off x="5211839" y="3694412"/>
            <a:ext cx="3193500" cy="38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21" name="Google Shape;521;p55"/>
          <p:cNvSpPr txBox="1"/>
          <p:nvPr>
            <p:ph type="title"/>
          </p:nvPr>
        </p:nvSpPr>
        <p:spPr>
          <a:xfrm>
            <a:off x="5211838" y="3247637"/>
            <a:ext cx="31935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522" name="Google Shape;522;p55"/>
          <p:cNvSpPr txBox="1"/>
          <p:nvPr>
            <p:ph idx="2" type="subTitle"/>
          </p:nvPr>
        </p:nvSpPr>
        <p:spPr>
          <a:xfrm>
            <a:off x="5211839" y="1499187"/>
            <a:ext cx="3193500" cy="38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23" name="Google Shape;523;p55"/>
          <p:cNvSpPr txBox="1"/>
          <p:nvPr>
            <p:ph idx="3" type="title"/>
          </p:nvPr>
        </p:nvSpPr>
        <p:spPr>
          <a:xfrm>
            <a:off x="5211838" y="1052412"/>
            <a:ext cx="31935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sp>
        <p:nvSpPr>
          <p:cNvPr id="524" name="Google Shape;524;p55"/>
          <p:cNvSpPr txBox="1"/>
          <p:nvPr>
            <p:ph idx="4" type="subTitle"/>
          </p:nvPr>
        </p:nvSpPr>
        <p:spPr>
          <a:xfrm>
            <a:off x="5211839" y="2596808"/>
            <a:ext cx="3193500" cy="38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25" name="Google Shape;525;p55"/>
          <p:cNvSpPr txBox="1"/>
          <p:nvPr>
            <p:ph idx="5" type="title"/>
          </p:nvPr>
        </p:nvSpPr>
        <p:spPr>
          <a:xfrm>
            <a:off x="5211838" y="2150024"/>
            <a:ext cx="31935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None/>
              <a:defRPr sz="2500">
                <a:solidFill>
                  <a:schemeClr val="dk2"/>
                </a:solidFill>
              </a:defRPr>
            </a:lvl1pPr>
            <a:lvl2pPr lvl="1"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p:txBody>
      </p:sp>
      <p:grpSp>
        <p:nvGrpSpPr>
          <p:cNvPr id="526" name="Google Shape;526;p55"/>
          <p:cNvGrpSpPr/>
          <p:nvPr/>
        </p:nvGrpSpPr>
        <p:grpSpPr>
          <a:xfrm flipH="1" rot="-4029500">
            <a:off x="8355297" y="4293691"/>
            <a:ext cx="602483" cy="353018"/>
            <a:chOff x="-1131628" y="1250953"/>
            <a:chExt cx="695437" cy="407447"/>
          </a:xfrm>
        </p:grpSpPr>
        <p:sp>
          <p:nvSpPr>
            <p:cNvPr id="527" name="Google Shape;527;p5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0" name="Google Shape;530;p55"/>
          <p:cNvSpPr/>
          <p:nvPr/>
        </p:nvSpPr>
        <p:spPr>
          <a:xfrm flipH="1" rot="10800000">
            <a:off x="8735626" y="183747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5"/>
          <p:cNvSpPr/>
          <p:nvPr/>
        </p:nvSpPr>
        <p:spPr>
          <a:xfrm flipH="1" rot="10800000">
            <a:off x="1713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p55"/>
          <p:cNvGrpSpPr/>
          <p:nvPr/>
        </p:nvGrpSpPr>
        <p:grpSpPr>
          <a:xfrm>
            <a:off x="6550235" y="157475"/>
            <a:ext cx="357775" cy="295791"/>
            <a:chOff x="-783927" y="2108838"/>
            <a:chExt cx="357775" cy="295791"/>
          </a:xfrm>
        </p:grpSpPr>
        <p:sp>
          <p:nvSpPr>
            <p:cNvPr id="533" name="Google Shape;533;p55"/>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5"/>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5" name="Google Shape;535;p55"/>
          <p:cNvSpPr/>
          <p:nvPr/>
        </p:nvSpPr>
        <p:spPr>
          <a:xfrm flipH="1" rot="10800000">
            <a:off x="404408" y="455737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536" name="Shape 536"/>
        <p:cNvGrpSpPr/>
        <p:nvPr/>
      </p:nvGrpSpPr>
      <p:grpSpPr>
        <a:xfrm>
          <a:off x="0" y="0"/>
          <a:ext cx="0" cy="0"/>
          <a:chOff x="0" y="0"/>
          <a:chExt cx="0" cy="0"/>
        </a:xfrm>
      </p:grpSpPr>
      <p:sp>
        <p:nvSpPr>
          <p:cNvPr id="537" name="Google Shape;537;p56"/>
          <p:cNvSpPr txBox="1"/>
          <p:nvPr>
            <p:ph idx="1" type="subTitle"/>
          </p:nvPr>
        </p:nvSpPr>
        <p:spPr>
          <a:xfrm>
            <a:off x="905775" y="3620700"/>
            <a:ext cx="14838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538" name="Google Shape;538;p56"/>
          <p:cNvSpPr txBox="1"/>
          <p:nvPr>
            <p:ph idx="2" type="subTitle"/>
          </p:nvPr>
        </p:nvSpPr>
        <p:spPr>
          <a:xfrm>
            <a:off x="6756828" y="3620700"/>
            <a:ext cx="14814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539" name="Google Shape;539;p56"/>
          <p:cNvSpPr txBox="1"/>
          <p:nvPr>
            <p:ph idx="3" type="subTitle"/>
          </p:nvPr>
        </p:nvSpPr>
        <p:spPr>
          <a:xfrm>
            <a:off x="2857726" y="3620700"/>
            <a:ext cx="14814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540" name="Google Shape;540;p56"/>
          <p:cNvSpPr txBox="1"/>
          <p:nvPr>
            <p:ph idx="4" type="subTitle"/>
          </p:nvPr>
        </p:nvSpPr>
        <p:spPr>
          <a:xfrm>
            <a:off x="4807277" y="3620700"/>
            <a:ext cx="1481400" cy="93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541" name="Google Shape;541;p56"/>
          <p:cNvSpPr txBox="1"/>
          <p:nvPr>
            <p:ph type="title"/>
          </p:nvPr>
        </p:nvSpPr>
        <p:spPr>
          <a:xfrm>
            <a:off x="6756832" y="1465300"/>
            <a:ext cx="1481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542" name="Google Shape;542;p56"/>
          <p:cNvSpPr txBox="1"/>
          <p:nvPr>
            <p:ph idx="5" type="title"/>
          </p:nvPr>
        </p:nvSpPr>
        <p:spPr>
          <a:xfrm>
            <a:off x="2857723" y="1465300"/>
            <a:ext cx="1481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543" name="Google Shape;543;p56"/>
          <p:cNvSpPr txBox="1"/>
          <p:nvPr>
            <p:ph idx="6" type="title"/>
          </p:nvPr>
        </p:nvSpPr>
        <p:spPr>
          <a:xfrm>
            <a:off x="4807277" y="1465300"/>
            <a:ext cx="1481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544" name="Google Shape;544;p56"/>
          <p:cNvSpPr txBox="1"/>
          <p:nvPr>
            <p:ph idx="7" type="title"/>
          </p:nvPr>
        </p:nvSpPr>
        <p:spPr>
          <a:xfrm>
            <a:off x="905768" y="1465300"/>
            <a:ext cx="148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3000">
                <a:solidFill>
                  <a:schemeClr val="accent1"/>
                </a:solidFill>
              </a:defRPr>
            </a:lvl1pPr>
            <a:lvl2pPr lvl="1"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a:lnSpc>
                <a:spcPct val="100000"/>
              </a:lnSpc>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p:txBody>
      </p:sp>
      <p:sp>
        <p:nvSpPr>
          <p:cNvPr id="545" name="Google Shape;545;p56"/>
          <p:cNvSpPr txBox="1"/>
          <p:nvPr>
            <p:ph idx="8"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46" name="Google Shape;546;p56"/>
          <p:cNvSpPr/>
          <p:nvPr/>
        </p:nvSpPr>
        <p:spPr>
          <a:xfrm flipH="1" rot="10800000">
            <a:off x="404408" y="455737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7" name="Google Shape;547;p56"/>
          <p:cNvGrpSpPr/>
          <p:nvPr/>
        </p:nvGrpSpPr>
        <p:grpSpPr>
          <a:xfrm flipH="1" rot="-4029500">
            <a:off x="30622" y="3669366"/>
            <a:ext cx="602483" cy="353018"/>
            <a:chOff x="-1131628" y="1250953"/>
            <a:chExt cx="695437" cy="407447"/>
          </a:xfrm>
        </p:grpSpPr>
        <p:sp>
          <p:nvSpPr>
            <p:cNvPr id="548" name="Google Shape;548;p5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1" name="Google Shape;551;p56"/>
          <p:cNvSpPr/>
          <p:nvPr/>
        </p:nvSpPr>
        <p:spPr>
          <a:xfrm flipH="1" rot="10800000">
            <a:off x="8629576" y="39241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2" name="Google Shape;552;p56"/>
          <p:cNvGrpSpPr/>
          <p:nvPr/>
        </p:nvGrpSpPr>
        <p:grpSpPr>
          <a:xfrm flipH="1" rot="5032634">
            <a:off x="8422887" y="802820"/>
            <a:ext cx="643543" cy="377043"/>
            <a:chOff x="-1131628" y="1250953"/>
            <a:chExt cx="695437" cy="407447"/>
          </a:xfrm>
        </p:grpSpPr>
        <p:sp>
          <p:nvSpPr>
            <p:cNvPr id="553" name="Google Shape;553;p5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6" name="Google Shape;556;p56"/>
          <p:cNvSpPr/>
          <p:nvPr/>
        </p:nvSpPr>
        <p:spPr>
          <a:xfrm flipH="1" rot="10800000">
            <a:off x="86295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6"/>
          <p:cNvSpPr/>
          <p:nvPr/>
        </p:nvSpPr>
        <p:spPr>
          <a:xfrm flipH="1" rot="10800000">
            <a:off x="171376" y="19030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558" name="Shape 558"/>
        <p:cNvGrpSpPr/>
        <p:nvPr/>
      </p:nvGrpSpPr>
      <p:grpSpPr>
        <a:xfrm>
          <a:off x="0" y="0"/>
          <a:ext cx="0" cy="0"/>
          <a:chOff x="0" y="0"/>
          <a:chExt cx="0" cy="0"/>
        </a:xfrm>
      </p:grpSpPr>
      <p:sp>
        <p:nvSpPr>
          <p:cNvPr id="559" name="Google Shape;559;p57"/>
          <p:cNvSpPr txBox="1"/>
          <p:nvPr>
            <p:ph type="title"/>
          </p:nvPr>
        </p:nvSpPr>
        <p:spPr>
          <a:xfrm>
            <a:off x="720000" y="1434150"/>
            <a:ext cx="3050100" cy="113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0" name="Google Shape;560;p57"/>
          <p:cNvSpPr txBox="1"/>
          <p:nvPr>
            <p:ph idx="1" type="subTitle"/>
          </p:nvPr>
        </p:nvSpPr>
        <p:spPr>
          <a:xfrm>
            <a:off x="720000" y="2571750"/>
            <a:ext cx="3050100" cy="113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1" name="Google Shape;561;p57"/>
          <p:cNvSpPr/>
          <p:nvPr/>
        </p:nvSpPr>
        <p:spPr>
          <a:xfrm>
            <a:off x="4362696" y="435962"/>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7"/>
          <p:cNvSpPr/>
          <p:nvPr/>
        </p:nvSpPr>
        <p:spPr>
          <a:xfrm>
            <a:off x="764725" y="45688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7"/>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7"/>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5" name="Google Shape;565;p57"/>
          <p:cNvGrpSpPr/>
          <p:nvPr/>
        </p:nvGrpSpPr>
        <p:grpSpPr>
          <a:xfrm>
            <a:off x="355460" y="831325"/>
            <a:ext cx="357775" cy="295791"/>
            <a:chOff x="-783927" y="2108838"/>
            <a:chExt cx="357775" cy="295791"/>
          </a:xfrm>
        </p:grpSpPr>
        <p:sp>
          <p:nvSpPr>
            <p:cNvPr id="566" name="Google Shape;566;p57"/>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7"/>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568" name="Shape 568"/>
        <p:cNvGrpSpPr/>
        <p:nvPr/>
      </p:nvGrpSpPr>
      <p:grpSpPr>
        <a:xfrm>
          <a:off x="0" y="0"/>
          <a:ext cx="0" cy="0"/>
          <a:chOff x="0" y="0"/>
          <a:chExt cx="0" cy="0"/>
        </a:xfrm>
      </p:grpSpPr>
      <p:sp>
        <p:nvSpPr>
          <p:cNvPr id="569" name="Google Shape;569;p58"/>
          <p:cNvSpPr txBox="1"/>
          <p:nvPr>
            <p:ph type="title"/>
          </p:nvPr>
        </p:nvSpPr>
        <p:spPr>
          <a:xfrm>
            <a:off x="5158200" y="1434150"/>
            <a:ext cx="2518800" cy="113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0" name="Google Shape;570;p58"/>
          <p:cNvSpPr txBox="1"/>
          <p:nvPr>
            <p:ph idx="1" type="subTitle"/>
          </p:nvPr>
        </p:nvSpPr>
        <p:spPr>
          <a:xfrm>
            <a:off x="5158200" y="2571750"/>
            <a:ext cx="2871300" cy="113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1" name="Google Shape;571;p58"/>
          <p:cNvSpPr/>
          <p:nvPr/>
        </p:nvSpPr>
        <p:spPr>
          <a:xfrm>
            <a:off x="2098121" y="1889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8"/>
          <p:cNvSpPr/>
          <p:nvPr/>
        </p:nvSpPr>
        <p:spPr>
          <a:xfrm>
            <a:off x="378050" y="433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8"/>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p58"/>
          <p:cNvGrpSpPr/>
          <p:nvPr/>
        </p:nvGrpSpPr>
        <p:grpSpPr>
          <a:xfrm>
            <a:off x="8379460" y="305375"/>
            <a:ext cx="357775" cy="295791"/>
            <a:chOff x="-783927" y="2108838"/>
            <a:chExt cx="357775" cy="295791"/>
          </a:xfrm>
        </p:grpSpPr>
        <p:sp>
          <p:nvSpPr>
            <p:cNvPr id="575" name="Google Shape;575;p58"/>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8"/>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58"/>
          <p:cNvGrpSpPr/>
          <p:nvPr/>
        </p:nvGrpSpPr>
        <p:grpSpPr>
          <a:xfrm rot="-6220424">
            <a:off x="191876" y="1703353"/>
            <a:ext cx="602495" cy="353003"/>
            <a:chOff x="-1131628" y="1250953"/>
            <a:chExt cx="695437" cy="407447"/>
          </a:xfrm>
        </p:grpSpPr>
        <p:sp>
          <p:nvSpPr>
            <p:cNvPr id="578" name="Google Shape;578;p5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581" name="Shape 581"/>
        <p:cNvGrpSpPr/>
        <p:nvPr/>
      </p:nvGrpSpPr>
      <p:grpSpPr>
        <a:xfrm>
          <a:off x="0" y="0"/>
          <a:ext cx="0" cy="0"/>
          <a:chOff x="0" y="0"/>
          <a:chExt cx="0" cy="0"/>
        </a:xfrm>
      </p:grpSpPr>
      <p:sp>
        <p:nvSpPr>
          <p:cNvPr id="582" name="Google Shape;582;p59"/>
          <p:cNvSpPr txBox="1"/>
          <p:nvPr>
            <p:ph type="title"/>
          </p:nvPr>
        </p:nvSpPr>
        <p:spPr>
          <a:xfrm>
            <a:off x="720000" y="1205550"/>
            <a:ext cx="2385300" cy="149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3" name="Google Shape;583;p59"/>
          <p:cNvSpPr txBox="1"/>
          <p:nvPr>
            <p:ph idx="1" type="subTitle"/>
          </p:nvPr>
        </p:nvSpPr>
        <p:spPr>
          <a:xfrm>
            <a:off x="5777775" y="2800350"/>
            <a:ext cx="2642400" cy="113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4" name="Google Shape;584;p59"/>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9"/>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9"/>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9"/>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8" name="Google Shape;588;p59"/>
          <p:cNvGrpSpPr/>
          <p:nvPr/>
        </p:nvGrpSpPr>
        <p:grpSpPr>
          <a:xfrm>
            <a:off x="8178110" y="2061900"/>
            <a:ext cx="357775" cy="295791"/>
            <a:chOff x="-783927" y="2108838"/>
            <a:chExt cx="357775" cy="295791"/>
          </a:xfrm>
        </p:grpSpPr>
        <p:sp>
          <p:nvSpPr>
            <p:cNvPr id="589" name="Google Shape;589;p5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4"/>
          <p:cNvSpPr txBox="1"/>
          <p:nvPr>
            <p:ph type="title"/>
          </p:nvPr>
        </p:nvSpPr>
        <p:spPr>
          <a:xfrm>
            <a:off x="720000" y="672225"/>
            <a:ext cx="5147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 name="Google Shape;63;p24"/>
          <p:cNvSpPr txBox="1"/>
          <p:nvPr>
            <p:ph idx="1" type="subTitle"/>
          </p:nvPr>
        </p:nvSpPr>
        <p:spPr>
          <a:xfrm>
            <a:off x="720000" y="1748800"/>
            <a:ext cx="4233000" cy="168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24"/>
          <p:cNvSpPr/>
          <p:nvPr/>
        </p:nvSpPr>
        <p:spPr>
          <a:xfrm>
            <a:off x="193225" y="4244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24"/>
          <p:cNvGrpSpPr/>
          <p:nvPr/>
        </p:nvGrpSpPr>
        <p:grpSpPr>
          <a:xfrm>
            <a:off x="8331835" y="2842950"/>
            <a:ext cx="357775" cy="295791"/>
            <a:chOff x="-783927" y="2108838"/>
            <a:chExt cx="357775" cy="295791"/>
          </a:xfrm>
        </p:grpSpPr>
        <p:sp>
          <p:nvSpPr>
            <p:cNvPr id="68" name="Google Shape;68;p24"/>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4"/>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591" name="Shape 591"/>
        <p:cNvGrpSpPr/>
        <p:nvPr/>
      </p:nvGrpSpPr>
      <p:grpSpPr>
        <a:xfrm>
          <a:off x="0" y="0"/>
          <a:ext cx="0" cy="0"/>
          <a:chOff x="0" y="0"/>
          <a:chExt cx="0" cy="0"/>
        </a:xfrm>
      </p:grpSpPr>
      <p:sp>
        <p:nvSpPr>
          <p:cNvPr id="592" name="Google Shape;592;p60"/>
          <p:cNvSpPr txBox="1"/>
          <p:nvPr>
            <p:ph type="title"/>
          </p:nvPr>
        </p:nvSpPr>
        <p:spPr>
          <a:xfrm>
            <a:off x="713225" y="1428750"/>
            <a:ext cx="2175300" cy="8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593" name="Google Shape;593;p60"/>
          <p:cNvSpPr txBox="1"/>
          <p:nvPr>
            <p:ph idx="1" type="subTitle"/>
          </p:nvPr>
        </p:nvSpPr>
        <p:spPr>
          <a:xfrm>
            <a:off x="713225" y="2260913"/>
            <a:ext cx="2175300" cy="63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4" name="Google Shape;594;p60"/>
          <p:cNvSpPr txBox="1"/>
          <p:nvPr>
            <p:ph idx="2" type="title"/>
          </p:nvPr>
        </p:nvSpPr>
        <p:spPr>
          <a:xfrm>
            <a:off x="713225" y="3095500"/>
            <a:ext cx="2175300" cy="80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595" name="Google Shape;595;p60"/>
          <p:cNvSpPr txBox="1"/>
          <p:nvPr>
            <p:ph idx="3" type="subTitle"/>
          </p:nvPr>
        </p:nvSpPr>
        <p:spPr>
          <a:xfrm>
            <a:off x="713225" y="3927675"/>
            <a:ext cx="2175300" cy="63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6" name="Google Shape;596;p60"/>
          <p:cNvSpPr txBox="1"/>
          <p:nvPr>
            <p:ph idx="4"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97" name="Google Shape;597;p60"/>
          <p:cNvSpPr/>
          <p:nvPr/>
        </p:nvSpPr>
        <p:spPr>
          <a:xfrm>
            <a:off x="301800" y="3688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8" name="Google Shape;598;p60"/>
          <p:cNvGrpSpPr/>
          <p:nvPr/>
        </p:nvGrpSpPr>
        <p:grpSpPr>
          <a:xfrm rot="-6220424">
            <a:off x="115626" y="4513228"/>
            <a:ext cx="602495" cy="353003"/>
            <a:chOff x="-1131628" y="1250953"/>
            <a:chExt cx="695437" cy="407447"/>
          </a:xfrm>
        </p:grpSpPr>
        <p:sp>
          <p:nvSpPr>
            <p:cNvPr id="599" name="Google Shape;599;p6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17_1_1_1">
    <p:spTree>
      <p:nvGrpSpPr>
        <p:cNvPr id="602" name="Shape 602"/>
        <p:cNvGrpSpPr/>
        <p:nvPr/>
      </p:nvGrpSpPr>
      <p:grpSpPr>
        <a:xfrm>
          <a:off x="0" y="0"/>
          <a:ext cx="0" cy="0"/>
          <a:chOff x="0" y="0"/>
          <a:chExt cx="0" cy="0"/>
        </a:xfrm>
      </p:grpSpPr>
      <p:sp>
        <p:nvSpPr>
          <p:cNvPr id="603" name="Google Shape;603;p61"/>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04" name="Google Shape;604;p61"/>
          <p:cNvSpPr/>
          <p:nvPr/>
        </p:nvSpPr>
        <p:spPr>
          <a:xfrm>
            <a:off x="8559313" y="30935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1"/>
          <p:cNvSpPr txBox="1"/>
          <p:nvPr>
            <p:ph idx="2" type="title"/>
          </p:nvPr>
        </p:nvSpPr>
        <p:spPr>
          <a:xfrm>
            <a:off x="713225" y="1450902"/>
            <a:ext cx="2306100" cy="310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06" name="Google Shape;606;p61"/>
          <p:cNvSpPr txBox="1"/>
          <p:nvPr>
            <p:ph idx="1" type="subTitle"/>
          </p:nvPr>
        </p:nvSpPr>
        <p:spPr>
          <a:xfrm>
            <a:off x="713225" y="1797575"/>
            <a:ext cx="23061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07" name="Google Shape;607;p61"/>
          <p:cNvSpPr txBox="1"/>
          <p:nvPr>
            <p:ph idx="3" type="title"/>
          </p:nvPr>
        </p:nvSpPr>
        <p:spPr>
          <a:xfrm>
            <a:off x="6133025" y="2804025"/>
            <a:ext cx="2306100" cy="31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08" name="Google Shape;608;p61"/>
          <p:cNvSpPr txBox="1"/>
          <p:nvPr>
            <p:ph idx="4" type="subTitle"/>
          </p:nvPr>
        </p:nvSpPr>
        <p:spPr>
          <a:xfrm>
            <a:off x="6133025" y="3092573"/>
            <a:ext cx="2306100" cy="63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09" name="Google Shape;609;p61"/>
          <p:cNvSpPr/>
          <p:nvPr/>
        </p:nvSpPr>
        <p:spPr>
          <a:xfrm flipH="1">
            <a:off x="8688132" y="44537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1"/>
          <p:cNvSpPr/>
          <p:nvPr/>
        </p:nvSpPr>
        <p:spPr>
          <a:xfrm flipH="1">
            <a:off x="331506" y="41524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1"/>
          <p:cNvGrpSpPr/>
          <p:nvPr/>
        </p:nvGrpSpPr>
        <p:grpSpPr>
          <a:xfrm flipH="1">
            <a:off x="407242" y="564425"/>
            <a:ext cx="357775" cy="295791"/>
            <a:chOff x="-783927" y="2108838"/>
            <a:chExt cx="357775" cy="295791"/>
          </a:xfrm>
        </p:grpSpPr>
        <p:sp>
          <p:nvSpPr>
            <p:cNvPr id="612" name="Google Shape;612;p6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5_1">
    <p:spTree>
      <p:nvGrpSpPr>
        <p:cNvPr id="614" name="Shape 614"/>
        <p:cNvGrpSpPr/>
        <p:nvPr/>
      </p:nvGrpSpPr>
      <p:grpSpPr>
        <a:xfrm>
          <a:off x="0" y="0"/>
          <a:ext cx="0" cy="0"/>
          <a:chOff x="0" y="0"/>
          <a:chExt cx="0" cy="0"/>
        </a:xfrm>
      </p:grpSpPr>
      <p:sp>
        <p:nvSpPr>
          <p:cNvPr id="615" name="Google Shape;615;p62"/>
          <p:cNvSpPr txBox="1"/>
          <p:nvPr>
            <p:ph type="title"/>
          </p:nvPr>
        </p:nvSpPr>
        <p:spPr>
          <a:xfrm>
            <a:off x="720175" y="1185778"/>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16" name="Google Shape;616;p62"/>
          <p:cNvSpPr txBox="1"/>
          <p:nvPr>
            <p:ph idx="1" type="subTitle"/>
          </p:nvPr>
        </p:nvSpPr>
        <p:spPr>
          <a:xfrm>
            <a:off x="720175" y="1696103"/>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17" name="Google Shape;617;p62"/>
          <p:cNvSpPr txBox="1"/>
          <p:nvPr>
            <p:ph idx="2" type="title"/>
          </p:nvPr>
        </p:nvSpPr>
        <p:spPr>
          <a:xfrm>
            <a:off x="3274148" y="1185778"/>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18" name="Google Shape;618;p62"/>
          <p:cNvSpPr txBox="1"/>
          <p:nvPr>
            <p:ph idx="3" type="subTitle"/>
          </p:nvPr>
        </p:nvSpPr>
        <p:spPr>
          <a:xfrm>
            <a:off x="3274148" y="1696103"/>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19" name="Google Shape;619;p62"/>
          <p:cNvSpPr txBox="1"/>
          <p:nvPr>
            <p:ph idx="4" type="title"/>
          </p:nvPr>
        </p:nvSpPr>
        <p:spPr>
          <a:xfrm>
            <a:off x="720175" y="3570349"/>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20" name="Google Shape;620;p62"/>
          <p:cNvSpPr txBox="1"/>
          <p:nvPr>
            <p:ph idx="5" type="subTitle"/>
          </p:nvPr>
        </p:nvSpPr>
        <p:spPr>
          <a:xfrm>
            <a:off x="720175" y="4080674"/>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1" name="Google Shape;621;p62"/>
          <p:cNvSpPr txBox="1"/>
          <p:nvPr>
            <p:ph idx="6" type="title"/>
          </p:nvPr>
        </p:nvSpPr>
        <p:spPr>
          <a:xfrm>
            <a:off x="3274148" y="3570349"/>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22" name="Google Shape;622;p62"/>
          <p:cNvSpPr txBox="1"/>
          <p:nvPr>
            <p:ph idx="7" type="subTitle"/>
          </p:nvPr>
        </p:nvSpPr>
        <p:spPr>
          <a:xfrm>
            <a:off x="3274148" y="4080674"/>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3" name="Google Shape;623;p62"/>
          <p:cNvSpPr txBox="1"/>
          <p:nvPr>
            <p:ph idx="8" type="title"/>
          </p:nvPr>
        </p:nvSpPr>
        <p:spPr>
          <a:xfrm>
            <a:off x="720177" y="237278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24" name="Google Shape;624;p62"/>
          <p:cNvSpPr txBox="1"/>
          <p:nvPr>
            <p:ph idx="9" type="subTitle"/>
          </p:nvPr>
        </p:nvSpPr>
        <p:spPr>
          <a:xfrm>
            <a:off x="720177" y="288310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5" name="Google Shape;625;p62"/>
          <p:cNvSpPr txBox="1"/>
          <p:nvPr>
            <p:ph idx="13" type="title"/>
          </p:nvPr>
        </p:nvSpPr>
        <p:spPr>
          <a:xfrm>
            <a:off x="3274152" y="2372780"/>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700"/>
              <a:buNone/>
              <a:defRPr sz="2500">
                <a:solidFill>
                  <a:schemeClr val="dk2"/>
                </a:solidFill>
              </a:defRPr>
            </a:lvl1pPr>
            <a:lvl2pPr lvl="1" algn="ctr">
              <a:lnSpc>
                <a:spcPct val="100000"/>
              </a:lnSpc>
              <a:spcBef>
                <a:spcPts val="0"/>
              </a:spcBef>
              <a:spcAft>
                <a:spcPts val="0"/>
              </a:spcAft>
              <a:buClr>
                <a:schemeClr val="dk2"/>
              </a:buClr>
              <a:buSzPts val="2700"/>
              <a:buNone/>
              <a:defRPr sz="2700">
                <a:solidFill>
                  <a:schemeClr val="dk2"/>
                </a:solidFill>
              </a:defRPr>
            </a:lvl2pPr>
            <a:lvl3pPr lvl="2" algn="ctr">
              <a:lnSpc>
                <a:spcPct val="100000"/>
              </a:lnSpc>
              <a:spcBef>
                <a:spcPts val="0"/>
              </a:spcBef>
              <a:spcAft>
                <a:spcPts val="0"/>
              </a:spcAft>
              <a:buClr>
                <a:schemeClr val="dk2"/>
              </a:buClr>
              <a:buSzPts val="2700"/>
              <a:buNone/>
              <a:defRPr sz="2700">
                <a:solidFill>
                  <a:schemeClr val="dk2"/>
                </a:solidFill>
              </a:defRPr>
            </a:lvl3pPr>
            <a:lvl4pPr lvl="3" algn="ctr">
              <a:lnSpc>
                <a:spcPct val="100000"/>
              </a:lnSpc>
              <a:spcBef>
                <a:spcPts val="0"/>
              </a:spcBef>
              <a:spcAft>
                <a:spcPts val="0"/>
              </a:spcAft>
              <a:buClr>
                <a:schemeClr val="dk2"/>
              </a:buClr>
              <a:buSzPts val="2700"/>
              <a:buNone/>
              <a:defRPr sz="2700">
                <a:solidFill>
                  <a:schemeClr val="dk2"/>
                </a:solidFill>
              </a:defRPr>
            </a:lvl4pPr>
            <a:lvl5pPr lvl="4" algn="ctr">
              <a:lnSpc>
                <a:spcPct val="100000"/>
              </a:lnSpc>
              <a:spcBef>
                <a:spcPts val="0"/>
              </a:spcBef>
              <a:spcAft>
                <a:spcPts val="0"/>
              </a:spcAft>
              <a:buClr>
                <a:schemeClr val="dk2"/>
              </a:buClr>
              <a:buSzPts val="2700"/>
              <a:buNone/>
              <a:defRPr sz="2700">
                <a:solidFill>
                  <a:schemeClr val="dk2"/>
                </a:solidFill>
              </a:defRPr>
            </a:lvl5pPr>
            <a:lvl6pPr lvl="5" algn="ctr">
              <a:lnSpc>
                <a:spcPct val="100000"/>
              </a:lnSpc>
              <a:spcBef>
                <a:spcPts val="0"/>
              </a:spcBef>
              <a:spcAft>
                <a:spcPts val="0"/>
              </a:spcAft>
              <a:buClr>
                <a:schemeClr val="dk2"/>
              </a:buClr>
              <a:buSzPts val="2700"/>
              <a:buNone/>
              <a:defRPr sz="2700">
                <a:solidFill>
                  <a:schemeClr val="dk2"/>
                </a:solidFill>
              </a:defRPr>
            </a:lvl6pPr>
            <a:lvl7pPr lvl="6" algn="ctr">
              <a:lnSpc>
                <a:spcPct val="100000"/>
              </a:lnSpc>
              <a:spcBef>
                <a:spcPts val="0"/>
              </a:spcBef>
              <a:spcAft>
                <a:spcPts val="0"/>
              </a:spcAft>
              <a:buClr>
                <a:schemeClr val="dk2"/>
              </a:buClr>
              <a:buSzPts val="2700"/>
              <a:buNone/>
              <a:defRPr sz="2700">
                <a:solidFill>
                  <a:schemeClr val="dk2"/>
                </a:solidFill>
              </a:defRPr>
            </a:lvl7pPr>
            <a:lvl8pPr lvl="7" algn="ctr">
              <a:lnSpc>
                <a:spcPct val="100000"/>
              </a:lnSpc>
              <a:spcBef>
                <a:spcPts val="0"/>
              </a:spcBef>
              <a:spcAft>
                <a:spcPts val="0"/>
              </a:spcAft>
              <a:buClr>
                <a:schemeClr val="dk2"/>
              </a:buClr>
              <a:buSzPts val="2700"/>
              <a:buNone/>
              <a:defRPr sz="2700">
                <a:solidFill>
                  <a:schemeClr val="dk2"/>
                </a:solidFill>
              </a:defRPr>
            </a:lvl8pPr>
            <a:lvl9pPr lvl="8" algn="ctr">
              <a:lnSpc>
                <a:spcPct val="100000"/>
              </a:lnSpc>
              <a:spcBef>
                <a:spcPts val="0"/>
              </a:spcBef>
              <a:spcAft>
                <a:spcPts val="0"/>
              </a:spcAft>
              <a:buClr>
                <a:schemeClr val="dk2"/>
              </a:buClr>
              <a:buSzPts val="2700"/>
              <a:buNone/>
              <a:defRPr sz="2700">
                <a:solidFill>
                  <a:schemeClr val="dk2"/>
                </a:solidFill>
              </a:defRPr>
            </a:lvl9pPr>
          </a:lstStyle>
          <a:p/>
        </p:txBody>
      </p:sp>
      <p:sp>
        <p:nvSpPr>
          <p:cNvPr id="626" name="Google Shape;626;p62"/>
          <p:cNvSpPr txBox="1"/>
          <p:nvPr>
            <p:ph idx="14" type="subTitle"/>
          </p:nvPr>
        </p:nvSpPr>
        <p:spPr>
          <a:xfrm>
            <a:off x="3274152" y="2883105"/>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7" name="Google Shape;627;p62"/>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28" name="Google Shape;628;p62"/>
          <p:cNvSpPr/>
          <p:nvPr/>
        </p:nvSpPr>
        <p:spPr>
          <a:xfrm>
            <a:off x="993221" y="157337"/>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9" name="Google Shape;629;p62"/>
          <p:cNvGrpSpPr/>
          <p:nvPr/>
        </p:nvGrpSpPr>
        <p:grpSpPr>
          <a:xfrm rot="-6220424">
            <a:off x="8474826" y="1762003"/>
            <a:ext cx="602495" cy="353003"/>
            <a:chOff x="-1131628" y="1250953"/>
            <a:chExt cx="695437" cy="407447"/>
          </a:xfrm>
        </p:grpSpPr>
        <p:sp>
          <p:nvSpPr>
            <p:cNvPr id="630" name="Google Shape;630;p6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3" name="Google Shape;633;p62"/>
          <p:cNvSpPr/>
          <p:nvPr/>
        </p:nvSpPr>
        <p:spPr>
          <a:xfrm>
            <a:off x="155175" y="313405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2"/>
          <p:cNvSpPr/>
          <p:nvPr/>
        </p:nvSpPr>
        <p:spPr>
          <a:xfrm>
            <a:off x="8660461" y="32205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5">
    <p:spTree>
      <p:nvGrpSpPr>
        <p:cNvPr id="635" name="Shape 635"/>
        <p:cNvGrpSpPr/>
        <p:nvPr/>
      </p:nvGrpSpPr>
      <p:grpSpPr>
        <a:xfrm>
          <a:off x="0" y="0"/>
          <a:ext cx="0" cy="0"/>
          <a:chOff x="0" y="0"/>
          <a:chExt cx="0" cy="0"/>
        </a:xfrm>
      </p:grpSpPr>
      <p:sp>
        <p:nvSpPr>
          <p:cNvPr id="636" name="Google Shape;636;p63"/>
          <p:cNvSpPr txBox="1"/>
          <p:nvPr>
            <p:ph idx="1" type="body"/>
          </p:nvPr>
        </p:nvSpPr>
        <p:spPr>
          <a:xfrm flipH="1">
            <a:off x="1170425" y="1519100"/>
            <a:ext cx="3937500" cy="288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1000"/>
              </a:spcBef>
              <a:spcAft>
                <a:spcPts val="0"/>
              </a:spcAft>
              <a:buClr>
                <a:srgbClr val="EAAFA0"/>
              </a:buClr>
              <a:buSzPts val="14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37" name="Google Shape;637;p63"/>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8" name="Google Shape;638;p63"/>
          <p:cNvSpPr/>
          <p:nvPr/>
        </p:nvSpPr>
        <p:spPr>
          <a:xfrm flipH="1">
            <a:off x="7240256" y="2270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3"/>
          <p:cNvSpPr/>
          <p:nvPr/>
        </p:nvSpPr>
        <p:spPr>
          <a:xfrm flipH="1">
            <a:off x="8647884" y="15927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3"/>
          <p:cNvSpPr/>
          <p:nvPr/>
        </p:nvSpPr>
        <p:spPr>
          <a:xfrm flipH="1">
            <a:off x="317059" y="5401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3"/>
          <p:cNvSpPr/>
          <p:nvPr/>
        </p:nvSpPr>
        <p:spPr>
          <a:xfrm flipH="1">
            <a:off x="316517" y="456887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2" name="Google Shape;642;p63"/>
          <p:cNvGrpSpPr/>
          <p:nvPr/>
        </p:nvGrpSpPr>
        <p:grpSpPr>
          <a:xfrm flipH="1">
            <a:off x="189419" y="3643900"/>
            <a:ext cx="357775" cy="295791"/>
            <a:chOff x="-783927" y="2108838"/>
            <a:chExt cx="357775" cy="295791"/>
          </a:xfrm>
        </p:grpSpPr>
        <p:sp>
          <p:nvSpPr>
            <p:cNvPr id="643" name="Google Shape;643;p6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63"/>
          <p:cNvGrpSpPr/>
          <p:nvPr/>
        </p:nvGrpSpPr>
        <p:grpSpPr>
          <a:xfrm flipH="1" rot="-2820071">
            <a:off x="909554" y="4495500"/>
            <a:ext cx="643550" cy="377047"/>
            <a:chOff x="-1131628" y="1250953"/>
            <a:chExt cx="695437" cy="407447"/>
          </a:xfrm>
        </p:grpSpPr>
        <p:sp>
          <p:nvSpPr>
            <p:cNvPr id="646" name="Google Shape;646;p6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63"/>
          <p:cNvGrpSpPr/>
          <p:nvPr/>
        </p:nvGrpSpPr>
        <p:grpSpPr>
          <a:xfrm flipH="1" rot="6220639">
            <a:off x="8112759" y="466660"/>
            <a:ext cx="643516" cy="377027"/>
            <a:chOff x="-1131628" y="1250953"/>
            <a:chExt cx="695437" cy="407447"/>
          </a:xfrm>
        </p:grpSpPr>
        <p:sp>
          <p:nvSpPr>
            <p:cNvPr id="650" name="Google Shape;650;p6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653" name="Shape 653"/>
        <p:cNvGrpSpPr/>
        <p:nvPr/>
      </p:nvGrpSpPr>
      <p:grpSpPr>
        <a:xfrm>
          <a:off x="0" y="0"/>
          <a:ext cx="0" cy="0"/>
          <a:chOff x="0" y="0"/>
          <a:chExt cx="0" cy="0"/>
        </a:xfrm>
      </p:grpSpPr>
      <p:sp>
        <p:nvSpPr>
          <p:cNvPr id="654" name="Google Shape;654;p64"/>
          <p:cNvSpPr txBox="1"/>
          <p:nvPr>
            <p:ph type="ctrTitle"/>
          </p:nvPr>
        </p:nvSpPr>
        <p:spPr>
          <a:xfrm>
            <a:off x="2644650" y="371475"/>
            <a:ext cx="3854700" cy="99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atin typeface="Bungee"/>
                <a:ea typeface="Bungee"/>
                <a:cs typeface="Bungee"/>
                <a:sym typeface="Bunge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55" name="Google Shape;655;p64"/>
          <p:cNvSpPr txBox="1"/>
          <p:nvPr>
            <p:ph idx="1" type="subTitle"/>
          </p:nvPr>
        </p:nvSpPr>
        <p:spPr>
          <a:xfrm>
            <a:off x="2644650" y="2072125"/>
            <a:ext cx="3854700" cy="12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800"/>
              <a:buNone/>
              <a:defRPr>
                <a:solidFill>
                  <a:schemeClr val="accent5"/>
                </a:solidFill>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6" name="Google Shape;656;p64"/>
          <p:cNvSpPr txBox="1"/>
          <p:nvPr/>
        </p:nvSpPr>
        <p:spPr>
          <a:xfrm>
            <a:off x="2685600" y="3362325"/>
            <a:ext cx="3772800" cy="828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400"/>
              <a:buFont typeface="Arial"/>
              <a:buNone/>
            </a:pPr>
            <a:r>
              <a:rPr b="0" i="0" lang="en" sz="1400" u="none" cap="none" strike="noStrike">
                <a:solidFill>
                  <a:schemeClr val="dk1"/>
                </a:solidFill>
                <a:latin typeface="Cairo"/>
                <a:ea typeface="Cairo"/>
                <a:cs typeface="Cairo"/>
                <a:sym typeface="Cairo"/>
              </a:rPr>
              <a:t>CREDITS: This presentation template was created by </a:t>
            </a:r>
            <a:r>
              <a:rPr b="1" i="0" lang="en" sz="1400" u="none" cap="none" strike="noStrike">
                <a:solidFill>
                  <a:schemeClr val="hlink"/>
                </a:solidFill>
                <a:uFill>
                  <a:noFill/>
                </a:uFill>
                <a:latin typeface="Cairo"/>
                <a:ea typeface="Cairo"/>
                <a:cs typeface="Cairo"/>
                <a:sym typeface="Cairo"/>
                <a:hlinkClick r:id="rId2"/>
              </a:rPr>
              <a:t>Slidesgo</a:t>
            </a:r>
            <a:r>
              <a:rPr b="0" i="0" lang="en" sz="1400" u="none" cap="none" strike="noStrike">
                <a:solidFill>
                  <a:schemeClr val="dk1"/>
                </a:solidFill>
                <a:latin typeface="Cairo"/>
                <a:ea typeface="Cairo"/>
                <a:cs typeface="Cairo"/>
                <a:sym typeface="Cairo"/>
              </a:rPr>
              <a:t>, including icons by</a:t>
            </a:r>
            <a:r>
              <a:rPr b="0" i="0" lang="en" sz="1400" u="none" cap="none" strike="noStrike">
                <a:solidFill>
                  <a:schemeClr val="accent2"/>
                </a:solidFill>
                <a:latin typeface="Cairo"/>
                <a:ea typeface="Cairo"/>
                <a:cs typeface="Cairo"/>
                <a:sym typeface="Cairo"/>
              </a:rPr>
              <a:t> </a:t>
            </a:r>
            <a:r>
              <a:rPr b="1" i="0" lang="en" sz="1400" u="none" cap="none" strike="noStrike">
                <a:solidFill>
                  <a:schemeClr val="hlink"/>
                </a:solidFill>
                <a:uFill>
                  <a:noFill/>
                </a:uFill>
                <a:latin typeface="Cairo"/>
                <a:ea typeface="Cairo"/>
                <a:cs typeface="Cairo"/>
                <a:sym typeface="Cairo"/>
                <a:hlinkClick r:id="rId3"/>
              </a:rPr>
              <a:t>Flaticon</a:t>
            </a:r>
            <a:r>
              <a:rPr b="1" i="0" lang="en" sz="1400" u="none" cap="none" strike="noStrike">
                <a:solidFill>
                  <a:schemeClr val="dk2"/>
                </a:solidFill>
                <a:latin typeface="Cairo"/>
                <a:ea typeface="Cairo"/>
                <a:cs typeface="Cairo"/>
                <a:sym typeface="Cairo"/>
              </a:rPr>
              <a:t> </a:t>
            </a:r>
            <a:r>
              <a:rPr b="0" i="0" lang="en" sz="1400" u="none" cap="none" strike="noStrike">
                <a:solidFill>
                  <a:schemeClr val="dk1"/>
                </a:solidFill>
                <a:latin typeface="Cairo"/>
                <a:ea typeface="Cairo"/>
                <a:cs typeface="Cairo"/>
                <a:sym typeface="Cairo"/>
              </a:rPr>
              <a:t>and infographics &amp; images by</a:t>
            </a:r>
            <a:r>
              <a:rPr b="0" i="0" lang="en" sz="1400" u="none" cap="none" strike="noStrike">
                <a:solidFill>
                  <a:schemeClr val="accent2"/>
                </a:solidFill>
                <a:latin typeface="Cairo"/>
                <a:ea typeface="Cairo"/>
                <a:cs typeface="Cairo"/>
                <a:sym typeface="Cairo"/>
              </a:rPr>
              <a:t> </a:t>
            </a:r>
            <a:r>
              <a:rPr b="1" i="0" lang="en" sz="1400" u="none" cap="none" strike="noStrike">
                <a:solidFill>
                  <a:schemeClr val="hlink"/>
                </a:solidFill>
                <a:uFill>
                  <a:noFill/>
                </a:uFill>
                <a:latin typeface="Cairo"/>
                <a:ea typeface="Cairo"/>
                <a:cs typeface="Cairo"/>
                <a:sym typeface="Cairo"/>
                <a:hlinkClick r:id="rId4"/>
              </a:rPr>
              <a:t>Freepik</a:t>
            </a:r>
            <a:endParaRPr b="1" i="0" sz="1400" u="none" cap="none" strike="noStrike">
              <a:solidFill>
                <a:schemeClr val="dk2"/>
              </a:solidFill>
              <a:latin typeface="Cairo"/>
              <a:ea typeface="Cairo"/>
              <a:cs typeface="Cairo"/>
              <a:sym typeface="Cairo"/>
            </a:endParaRPr>
          </a:p>
        </p:txBody>
      </p:sp>
      <p:sp>
        <p:nvSpPr>
          <p:cNvPr id="657" name="Google Shape;657;p64"/>
          <p:cNvSpPr/>
          <p:nvPr/>
        </p:nvSpPr>
        <p:spPr>
          <a:xfrm>
            <a:off x="421775" y="33263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4"/>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9" name="Google Shape;659;p64"/>
          <p:cNvGrpSpPr/>
          <p:nvPr/>
        </p:nvGrpSpPr>
        <p:grpSpPr>
          <a:xfrm rot="-1300979">
            <a:off x="7892288" y="4261283"/>
            <a:ext cx="643542" cy="377042"/>
            <a:chOff x="-1131628" y="1250953"/>
            <a:chExt cx="695437" cy="407447"/>
          </a:xfrm>
        </p:grpSpPr>
        <p:sp>
          <p:nvSpPr>
            <p:cNvPr id="660" name="Google Shape;660;p6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64"/>
          <p:cNvGrpSpPr/>
          <p:nvPr/>
        </p:nvGrpSpPr>
        <p:grpSpPr>
          <a:xfrm rot="-6220639">
            <a:off x="254530" y="708373"/>
            <a:ext cx="643516" cy="377027"/>
            <a:chOff x="-1131628" y="1250953"/>
            <a:chExt cx="695437" cy="407447"/>
          </a:xfrm>
        </p:grpSpPr>
        <p:sp>
          <p:nvSpPr>
            <p:cNvPr id="664" name="Google Shape;664;p6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6_1_1_1_1_1">
    <p:spTree>
      <p:nvGrpSpPr>
        <p:cNvPr id="667" name="Shape 667"/>
        <p:cNvGrpSpPr/>
        <p:nvPr/>
      </p:nvGrpSpPr>
      <p:grpSpPr>
        <a:xfrm>
          <a:off x="0" y="0"/>
          <a:ext cx="0" cy="0"/>
          <a:chOff x="0" y="0"/>
          <a:chExt cx="0" cy="0"/>
        </a:xfrm>
      </p:grpSpPr>
      <p:sp>
        <p:nvSpPr>
          <p:cNvPr id="668" name="Google Shape;668;p65"/>
          <p:cNvSpPr txBox="1"/>
          <p:nvPr>
            <p:ph type="title"/>
          </p:nvPr>
        </p:nvSpPr>
        <p:spPr>
          <a:xfrm>
            <a:off x="713225" y="368825"/>
            <a:ext cx="7721400" cy="112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669" name="Shape 669"/>
        <p:cNvGrpSpPr/>
        <p:nvPr/>
      </p:nvGrpSpPr>
      <p:grpSpPr>
        <a:xfrm>
          <a:off x="0" y="0"/>
          <a:ext cx="0" cy="0"/>
          <a:chOff x="0" y="0"/>
          <a:chExt cx="0" cy="0"/>
        </a:xfrm>
      </p:grpSpPr>
      <p:sp>
        <p:nvSpPr>
          <p:cNvPr id="670" name="Google Shape;670;p66"/>
          <p:cNvSpPr txBox="1"/>
          <p:nvPr>
            <p:ph idx="1" type="body"/>
          </p:nvPr>
        </p:nvSpPr>
        <p:spPr>
          <a:xfrm>
            <a:off x="4566600" y="1343123"/>
            <a:ext cx="3858900" cy="31113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accent3"/>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1" name="Google Shape;671;p66"/>
          <p:cNvSpPr txBox="1"/>
          <p:nvPr>
            <p:ph idx="2" type="body"/>
          </p:nvPr>
        </p:nvSpPr>
        <p:spPr>
          <a:xfrm>
            <a:off x="718500" y="1343026"/>
            <a:ext cx="3840000" cy="31113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accent3"/>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2" name="Google Shape;672;p66"/>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73" name="Google Shape;673;p66"/>
          <p:cNvSpPr/>
          <p:nvPr/>
        </p:nvSpPr>
        <p:spPr>
          <a:xfrm>
            <a:off x="945596" y="2651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6"/>
          <p:cNvSpPr/>
          <p:nvPr/>
        </p:nvSpPr>
        <p:spPr>
          <a:xfrm>
            <a:off x="221750" y="4155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6"/>
          <p:cNvSpPr/>
          <p:nvPr/>
        </p:nvSpPr>
        <p:spPr>
          <a:xfrm>
            <a:off x="8559313" y="30935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6"/>
          <p:cNvSpPr/>
          <p:nvPr/>
        </p:nvSpPr>
        <p:spPr>
          <a:xfrm>
            <a:off x="921424" y="478245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66"/>
          <p:cNvGrpSpPr/>
          <p:nvPr/>
        </p:nvGrpSpPr>
        <p:grpSpPr>
          <a:xfrm>
            <a:off x="8602635" y="3741188"/>
            <a:ext cx="357775" cy="295791"/>
            <a:chOff x="-783927" y="2108838"/>
            <a:chExt cx="357775" cy="295791"/>
          </a:xfrm>
        </p:grpSpPr>
        <p:sp>
          <p:nvSpPr>
            <p:cNvPr id="678" name="Google Shape;678;p6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66"/>
          <p:cNvGrpSpPr/>
          <p:nvPr/>
        </p:nvGrpSpPr>
        <p:grpSpPr>
          <a:xfrm rot="-1300979">
            <a:off x="8352613" y="4491458"/>
            <a:ext cx="643542" cy="377042"/>
            <a:chOff x="-1131628" y="1250953"/>
            <a:chExt cx="695437" cy="407447"/>
          </a:xfrm>
        </p:grpSpPr>
        <p:sp>
          <p:nvSpPr>
            <p:cNvPr id="681" name="Google Shape;681;p6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4" name="Google Shape;684;p66"/>
          <p:cNvGrpSpPr/>
          <p:nvPr/>
        </p:nvGrpSpPr>
        <p:grpSpPr>
          <a:xfrm rot="-6220639">
            <a:off x="70930" y="350985"/>
            <a:ext cx="643516" cy="377027"/>
            <a:chOff x="-1131628" y="1250953"/>
            <a:chExt cx="695437" cy="407447"/>
          </a:xfrm>
        </p:grpSpPr>
        <p:sp>
          <p:nvSpPr>
            <p:cNvPr id="685" name="Google Shape;685;p6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6">
  <p:cSld name="CUSTOM_22">
    <p:spTree>
      <p:nvGrpSpPr>
        <p:cNvPr id="688" name="Shape 688"/>
        <p:cNvGrpSpPr/>
        <p:nvPr/>
      </p:nvGrpSpPr>
      <p:grpSpPr>
        <a:xfrm>
          <a:off x="0" y="0"/>
          <a:ext cx="0" cy="0"/>
          <a:chOff x="0" y="0"/>
          <a:chExt cx="0" cy="0"/>
        </a:xfrm>
      </p:grpSpPr>
      <p:sp>
        <p:nvSpPr>
          <p:cNvPr id="689" name="Google Shape;689;p67"/>
          <p:cNvSpPr txBox="1"/>
          <p:nvPr>
            <p:ph idx="1" type="body"/>
          </p:nvPr>
        </p:nvSpPr>
        <p:spPr>
          <a:xfrm>
            <a:off x="4566600" y="1828800"/>
            <a:ext cx="3858900" cy="26256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90" name="Google Shape;690;p67"/>
          <p:cNvSpPr txBox="1"/>
          <p:nvPr>
            <p:ph idx="2" type="body"/>
          </p:nvPr>
        </p:nvSpPr>
        <p:spPr>
          <a:xfrm>
            <a:off x="718500" y="1343026"/>
            <a:ext cx="3840000" cy="3111300"/>
          </a:xfrm>
          <a:prstGeom prst="rect">
            <a:avLst/>
          </a:prstGeom>
          <a:noFill/>
          <a:ln>
            <a:noFill/>
          </a:ln>
        </p:spPr>
        <p:txBody>
          <a:bodyPr anchorCtr="0" anchor="b" bIns="91425" lIns="91425" spcFirstLastPara="1" rIns="91425" wrap="square" tIns="91425">
            <a:noAutofit/>
          </a:bodyPr>
          <a:lstStyle>
            <a:lvl1pPr indent="-317500" lvl="0" marL="457200" algn="l">
              <a:lnSpc>
                <a:spcPct val="115000"/>
              </a:lnSpc>
              <a:spcBef>
                <a:spcPts val="0"/>
              </a:spcBef>
              <a:spcAft>
                <a:spcPts val="0"/>
              </a:spcAft>
              <a:buClr>
                <a:schemeClr val="accent1"/>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91" name="Google Shape;691;p67"/>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92" name="Google Shape;692;p67"/>
          <p:cNvSpPr/>
          <p:nvPr/>
        </p:nvSpPr>
        <p:spPr>
          <a:xfrm flipH="1">
            <a:off x="8542832" y="22239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7"/>
          <p:cNvSpPr/>
          <p:nvPr/>
        </p:nvSpPr>
        <p:spPr>
          <a:xfrm flipH="1">
            <a:off x="291631" y="205253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p67"/>
          <p:cNvGrpSpPr/>
          <p:nvPr/>
        </p:nvGrpSpPr>
        <p:grpSpPr>
          <a:xfrm flipH="1" rot="6220424">
            <a:off x="8413806" y="4392378"/>
            <a:ext cx="602495" cy="353003"/>
            <a:chOff x="-1131628" y="1250953"/>
            <a:chExt cx="695437" cy="407447"/>
          </a:xfrm>
        </p:grpSpPr>
        <p:sp>
          <p:nvSpPr>
            <p:cNvPr id="695" name="Google Shape;695;p6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8" name="Google Shape;698;p67"/>
          <p:cNvGrpSpPr/>
          <p:nvPr/>
        </p:nvGrpSpPr>
        <p:grpSpPr>
          <a:xfrm flipH="1">
            <a:off x="227817" y="4126325"/>
            <a:ext cx="357775" cy="295791"/>
            <a:chOff x="-783927" y="2108838"/>
            <a:chExt cx="357775" cy="295791"/>
          </a:xfrm>
        </p:grpSpPr>
        <p:sp>
          <p:nvSpPr>
            <p:cNvPr id="699" name="Google Shape;699;p67"/>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7"/>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67"/>
          <p:cNvGrpSpPr/>
          <p:nvPr/>
        </p:nvGrpSpPr>
        <p:grpSpPr>
          <a:xfrm flipH="1" rot="-9651258">
            <a:off x="243428" y="288669"/>
            <a:ext cx="643548" cy="377045"/>
            <a:chOff x="-1131628" y="1250953"/>
            <a:chExt cx="695437" cy="407447"/>
          </a:xfrm>
        </p:grpSpPr>
        <p:sp>
          <p:nvSpPr>
            <p:cNvPr id="702" name="Google Shape;702;p6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5" name="Google Shape;705;p67"/>
          <p:cNvSpPr/>
          <p:nvPr/>
        </p:nvSpPr>
        <p:spPr>
          <a:xfrm flipH="1">
            <a:off x="8699678" y="23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06" name="Shape 70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707" name="Shape 707"/>
        <p:cNvGrpSpPr/>
        <p:nvPr/>
      </p:nvGrpSpPr>
      <p:grpSpPr>
        <a:xfrm>
          <a:off x="0" y="0"/>
          <a:ext cx="0" cy="0"/>
          <a:chOff x="0" y="0"/>
          <a:chExt cx="0" cy="0"/>
        </a:xfrm>
      </p:grpSpPr>
      <p:sp>
        <p:nvSpPr>
          <p:cNvPr id="708" name="Google Shape;708;p69"/>
          <p:cNvSpPr/>
          <p:nvPr/>
        </p:nvSpPr>
        <p:spPr>
          <a:xfrm flipH="1">
            <a:off x="7533751" y="1878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9"/>
          <p:cNvSpPr/>
          <p:nvPr/>
        </p:nvSpPr>
        <p:spPr>
          <a:xfrm flipH="1">
            <a:off x="8545229" y="309771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9"/>
          <p:cNvSpPr/>
          <p:nvPr/>
        </p:nvSpPr>
        <p:spPr>
          <a:xfrm flipH="1">
            <a:off x="273229" y="11367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9"/>
          <p:cNvSpPr/>
          <p:nvPr/>
        </p:nvSpPr>
        <p:spPr>
          <a:xfrm flipH="1">
            <a:off x="580337" y="46423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2" name="Google Shape;712;p69"/>
          <p:cNvGrpSpPr/>
          <p:nvPr/>
        </p:nvGrpSpPr>
        <p:grpSpPr>
          <a:xfrm flipH="1">
            <a:off x="145590" y="4105000"/>
            <a:ext cx="357775" cy="295791"/>
            <a:chOff x="-783927" y="2108838"/>
            <a:chExt cx="357775" cy="295791"/>
          </a:xfrm>
        </p:grpSpPr>
        <p:sp>
          <p:nvSpPr>
            <p:cNvPr id="713" name="Google Shape;713;p6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69"/>
          <p:cNvGrpSpPr/>
          <p:nvPr/>
        </p:nvGrpSpPr>
        <p:grpSpPr>
          <a:xfrm flipH="1" rot="6220639">
            <a:off x="8403879" y="350985"/>
            <a:ext cx="643516" cy="377027"/>
            <a:chOff x="-1131628" y="1250953"/>
            <a:chExt cx="695437" cy="407447"/>
          </a:xfrm>
        </p:grpSpPr>
        <p:sp>
          <p:nvSpPr>
            <p:cNvPr id="716" name="Google Shape;716;p69"/>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9"/>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9"/>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70" name="Shape 70"/>
        <p:cNvGrpSpPr/>
        <p:nvPr/>
      </p:nvGrpSpPr>
      <p:grpSpPr>
        <a:xfrm>
          <a:off x="0" y="0"/>
          <a:ext cx="0" cy="0"/>
          <a:chOff x="0" y="0"/>
          <a:chExt cx="0" cy="0"/>
        </a:xfrm>
      </p:grpSpPr>
      <p:sp>
        <p:nvSpPr>
          <p:cNvPr id="71" name="Google Shape;71;p25"/>
          <p:cNvSpPr txBox="1"/>
          <p:nvPr>
            <p:ph type="title"/>
          </p:nvPr>
        </p:nvSpPr>
        <p:spPr>
          <a:xfrm>
            <a:off x="2076450" y="1189100"/>
            <a:ext cx="6362700" cy="196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11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2" name="Google Shape;72;p25"/>
          <p:cNvSpPr txBox="1"/>
          <p:nvPr>
            <p:ph idx="1" type="subTitle"/>
          </p:nvPr>
        </p:nvSpPr>
        <p:spPr>
          <a:xfrm>
            <a:off x="3621450" y="3153500"/>
            <a:ext cx="4817700" cy="80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25"/>
          <p:cNvSpPr/>
          <p:nvPr/>
        </p:nvSpPr>
        <p:spPr>
          <a:xfrm>
            <a:off x="2607696" y="28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a:off x="8305726" y="6011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a:off x="8439149" y="45254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25"/>
          <p:cNvGrpSpPr/>
          <p:nvPr/>
        </p:nvGrpSpPr>
        <p:grpSpPr>
          <a:xfrm>
            <a:off x="355460" y="1460025"/>
            <a:ext cx="357775" cy="295791"/>
            <a:chOff x="-783927" y="2108838"/>
            <a:chExt cx="357775" cy="295791"/>
          </a:xfrm>
        </p:grpSpPr>
        <p:sp>
          <p:nvSpPr>
            <p:cNvPr id="77" name="Google Shape;77;p25"/>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719" name="Shape 719"/>
        <p:cNvGrpSpPr/>
        <p:nvPr/>
      </p:nvGrpSpPr>
      <p:grpSpPr>
        <a:xfrm>
          <a:off x="0" y="0"/>
          <a:ext cx="0" cy="0"/>
          <a:chOff x="0" y="0"/>
          <a:chExt cx="0" cy="0"/>
        </a:xfrm>
      </p:grpSpPr>
      <p:sp>
        <p:nvSpPr>
          <p:cNvPr id="720" name="Google Shape;720;p70"/>
          <p:cNvSpPr/>
          <p:nvPr/>
        </p:nvSpPr>
        <p:spPr>
          <a:xfrm rot="10800000">
            <a:off x="8023831" y="4722682"/>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0"/>
          <p:cNvSpPr/>
          <p:nvPr/>
        </p:nvSpPr>
        <p:spPr>
          <a:xfrm rot="10800000">
            <a:off x="8724584" y="80899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0"/>
          <p:cNvSpPr/>
          <p:nvPr/>
        </p:nvSpPr>
        <p:spPr>
          <a:xfrm rot="10800000">
            <a:off x="387021" y="46553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0"/>
          <p:cNvSpPr/>
          <p:nvPr/>
        </p:nvSpPr>
        <p:spPr>
          <a:xfrm rot="10800000">
            <a:off x="8023830" y="182290"/>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4" name="Google Shape;724;p70"/>
          <p:cNvGrpSpPr/>
          <p:nvPr/>
        </p:nvGrpSpPr>
        <p:grpSpPr>
          <a:xfrm rot="10800000">
            <a:off x="216069" y="1157911"/>
            <a:ext cx="357775" cy="295791"/>
            <a:chOff x="-783927" y="2108838"/>
            <a:chExt cx="357775" cy="295791"/>
          </a:xfrm>
        </p:grpSpPr>
        <p:sp>
          <p:nvSpPr>
            <p:cNvPr id="725" name="Google Shape;725;p70"/>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0"/>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70"/>
          <p:cNvGrpSpPr/>
          <p:nvPr/>
        </p:nvGrpSpPr>
        <p:grpSpPr>
          <a:xfrm rot="9499021">
            <a:off x="180325" y="326389"/>
            <a:ext cx="643542" cy="377042"/>
            <a:chOff x="-1131628" y="1250953"/>
            <a:chExt cx="695437" cy="407447"/>
          </a:xfrm>
        </p:grpSpPr>
        <p:sp>
          <p:nvSpPr>
            <p:cNvPr id="728" name="Google Shape;728;p7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70"/>
          <p:cNvGrpSpPr/>
          <p:nvPr/>
        </p:nvGrpSpPr>
        <p:grpSpPr>
          <a:xfrm rot="4579361">
            <a:off x="8462034" y="4466877"/>
            <a:ext cx="643516" cy="377027"/>
            <a:chOff x="-1131628" y="1250953"/>
            <a:chExt cx="695437" cy="407447"/>
          </a:xfrm>
        </p:grpSpPr>
        <p:sp>
          <p:nvSpPr>
            <p:cNvPr id="732" name="Google Shape;732;p70"/>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0"/>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0"/>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735" name="Shape 735"/>
        <p:cNvGrpSpPr/>
        <p:nvPr/>
      </p:nvGrpSpPr>
      <p:grpSpPr>
        <a:xfrm>
          <a:off x="0" y="0"/>
          <a:ext cx="0" cy="0"/>
          <a:chOff x="0" y="0"/>
          <a:chExt cx="0" cy="0"/>
        </a:xfrm>
      </p:grpSpPr>
      <p:sp>
        <p:nvSpPr>
          <p:cNvPr id="736" name="Google Shape;736;p71"/>
          <p:cNvSpPr/>
          <p:nvPr/>
        </p:nvSpPr>
        <p:spPr>
          <a:xfrm>
            <a:off x="1393271" y="45132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1"/>
          <p:cNvSpPr/>
          <p:nvPr/>
        </p:nvSpPr>
        <p:spPr>
          <a:xfrm>
            <a:off x="8553376" y="44262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8" name="Google Shape;738;p71"/>
          <p:cNvGrpSpPr/>
          <p:nvPr/>
        </p:nvGrpSpPr>
        <p:grpSpPr>
          <a:xfrm>
            <a:off x="4935935" y="4656350"/>
            <a:ext cx="357775" cy="295791"/>
            <a:chOff x="-783927" y="2108838"/>
            <a:chExt cx="357775" cy="295791"/>
          </a:xfrm>
        </p:grpSpPr>
        <p:sp>
          <p:nvSpPr>
            <p:cNvPr id="739" name="Google Shape;739;p7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1" name="Google Shape;741;p71"/>
          <p:cNvGrpSpPr/>
          <p:nvPr/>
        </p:nvGrpSpPr>
        <p:grpSpPr>
          <a:xfrm rot="-6220424">
            <a:off x="153776" y="4551328"/>
            <a:ext cx="602495" cy="353003"/>
            <a:chOff x="-1131628" y="1250953"/>
            <a:chExt cx="695437" cy="407447"/>
          </a:xfrm>
        </p:grpSpPr>
        <p:sp>
          <p:nvSpPr>
            <p:cNvPr id="742" name="Google Shape;742;p7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5" name="Google Shape;745;p71"/>
          <p:cNvSpPr/>
          <p:nvPr/>
        </p:nvSpPr>
        <p:spPr>
          <a:xfrm>
            <a:off x="307421" y="64612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1"/>
          <p:cNvSpPr/>
          <p:nvPr/>
        </p:nvSpPr>
        <p:spPr>
          <a:xfrm>
            <a:off x="8705776" y="2352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747" name="Shape 747"/>
        <p:cNvGrpSpPr/>
        <p:nvPr/>
      </p:nvGrpSpPr>
      <p:grpSpPr>
        <a:xfrm>
          <a:off x="0" y="0"/>
          <a:ext cx="0" cy="0"/>
          <a:chOff x="0" y="0"/>
          <a:chExt cx="0" cy="0"/>
        </a:xfrm>
      </p:grpSpPr>
      <p:sp>
        <p:nvSpPr>
          <p:cNvPr id="748" name="Google Shape;748;p72"/>
          <p:cNvSpPr/>
          <p:nvPr/>
        </p:nvSpPr>
        <p:spPr>
          <a:xfrm flipH="1">
            <a:off x="8589732" y="2884364"/>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2"/>
          <p:cNvSpPr/>
          <p:nvPr/>
        </p:nvSpPr>
        <p:spPr>
          <a:xfrm flipH="1">
            <a:off x="648331" y="23416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0" name="Google Shape;750;p72"/>
          <p:cNvGrpSpPr/>
          <p:nvPr/>
        </p:nvGrpSpPr>
        <p:grpSpPr>
          <a:xfrm flipH="1">
            <a:off x="250417" y="316675"/>
            <a:ext cx="357775" cy="295791"/>
            <a:chOff x="-783927" y="2108838"/>
            <a:chExt cx="357775" cy="295791"/>
          </a:xfrm>
        </p:grpSpPr>
        <p:sp>
          <p:nvSpPr>
            <p:cNvPr id="751" name="Google Shape;751;p7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72"/>
          <p:cNvGrpSpPr/>
          <p:nvPr/>
        </p:nvGrpSpPr>
        <p:grpSpPr>
          <a:xfrm flipH="1" rot="6220424">
            <a:off x="8403556" y="474628"/>
            <a:ext cx="602495" cy="353003"/>
            <a:chOff x="-1131628" y="1250953"/>
            <a:chExt cx="695437" cy="407447"/>
          </a:xfrm>
        </p:grpSpPr>
        <p:sp>
          <p:nvSpPr>
            <p:cNvPr id="754" name="Google Shape;754;p7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72"/>
          <p:cNvGrpSpPr/>
          <p:nvPr/>
        </p:nvGrpSpPr>
        <p:grpSpPr>
          <a:xfrm flipH="1" rot="-9651258">
            <a:off x="8259928" y="4475444"/>
            <a:ext cx="643548" cy="377045"/>
            <a:chOff x="-1131628" y="1250953"/>
            <a:chExt cx="695437" cy="407447"/>
          </a:xfrm>
        </p:grpSpPr>
        <p:sp>
          <p:nvSpPr>
            <p:cNvPr id="758" name="Google Shape;758;p7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1" name="Google Shape;761;p72"/>
          <p:cNvGrpSpPr/>
          <p:nvPr/>
        </p:nvGrpSpPr>
        <p:grpSpPr>
          <a:xfrm flipH="1" rot="7140317">
            <a:off x="249546" y="4386268"/>
            <a:ext cx="643533" cy="377037"/>
            <a:chOff x="-1131628" y="1250953"/>
            <a:chExt cx="695437" cy="407447"/>
          </a:xfrm>
        </p:grpSpPr>
        <p:sp>
          <p:nvSpPr>
            <p:cNvPr id="762" name="Google Shape;762;p7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7_1">
    <p:spTree>
      <p:nvGrpSpPr>
        <p:cNvPr id="79" name="Shape 79"/>
        <p:cNvGrpSpPr/>
        <p:nvPr/>
      </p:nvGrpSpPr>
      <p:grpSpPr>
        <a:xfrm>
          <a:off x="0" y="0"/>
          <a:ext cx="0" cy="0"/>
          <a:chOff x="0" y="0"/>
          <a:chExt cx="0" cy="0"/>
        </a:xfrm>
      </p:grpSpPr>
      <p:sp>
        <p:nvSpPr>
          <p:cNvPr id="80" name="Google Shape;80;p26"/>
          <p:cNvSpPr txBox="1"/>
          <p:nvPr>
            <p:ph idx="1" type="body"/>
          </p:nvPr>
        </p:nvSpPr>
        <p:spPr>
          <a:xfrm>
            <a:off x="4802374" y="1419325"/>
            <a:ext cx="3628800" cy="2896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Char char="●"/>
              <a:defRPr sz="15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1" name="Google Shape;81;p26"/>
          <p:cNvSpPr txBox="1"/>
          <p:nvPr>
            <p:ph idx="2" type="body"/>
          </p:nvPr>
        </p:nvSpPr>
        <p:spPr>
          <a:xfrm>
            <a:off x="718500" y="1419225"/>
            <a:ext cx="3628800" cy="2896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Char char="●"/>
              <a:defRPr sz="15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p26"/>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3" name="Google Shape;83;p26"/>
          <p:cNvSpPr/>
          <p:nvPr/>
        </p:nvSpPr>
        <p:spPr>
          <a:xfrm>
            <a:off x="7805088" y="13868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6"/>
          <p:cNvSpPr/>
          <p:nvPr/>
        </p:nvSpPr>
        <p:spPr>
          <a:xfrm>
            <a:off x="412600" y="22239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6"/>
          <p:cNvSpPr/>
          <p:nvPr/>
        </p:nvSpPr>
        <p:spPr>
          <a:xfrm>
            <a:off x="8663801" y="2052534"/>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26"/>
          <p:cNvGrpSpPr/>
          <p:nvPr/>
        </p:nvGrpSpPr>
        <p:grpSpPr>
          <a:xfrm rot="-6220424">
            <a:off x="169276" y="4392378"/>
            <a:ext cx="602495" cy="353003"/>
            <a:chOff x="-1131628" y="1250953"/>
            <a:chExt cx="695437" cy="407447"/>
          </a:xfrm>
        </p:grpSpPr>
        <p:sp>
          <p:nvSpPr>
            <p:cNvPr id="87" name="Google Shape;87;p2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26"/>
          <p:cNvGrpSpPr/>
          <p:nvPr/>
        </p:nvGrpSpPr>
        <p:grpSpPr>
          <a:xfrm>
            <a:off x="8599985" y="4126325"/>
            <a:ext cx="357775" cy="295791"/>
            <a:chOff x="-783927" y="2108838"/>
            <a:chExt cx="357775" cy="295791"/>
          </a:xfrm>
        </p:grpSpPr>
        <p:sp>
          <p:nvSpPr>
            <p:cNvPr id="91" name="Google Shape;91;p26"/>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6"/>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26"/>
          <p:cNvGrpSpPr/>
          <p:nvPr/>
        </p:nvGrpSpPr>
        <p:grpSpPr>
          <a:xfrm rot="9651258">
            <a:off x="6750877" y="4604944"/>
            <a:ext cx="643548" cy="377045"/>
            <a:chOff x="-1131628" y="1250953"/>
            <a:chExt cx="695437" cy="407447"/>
          </a:xfrm>
        </p:grpSpPr>
        <p:sp>
          <p:nvSpPr>
            <p:cNvPr id="94" name="Google Shape;94;p26"/>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6"/>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6"/>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26"/>
          <p:cNvSpPr/>
          <p:nvPr/>
        </p:nvSpPr>
        <p:spPr>
          <a:xfrm>
            <a:off x="278846" y="2365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4_1">
    <p:spTree>
      <p:nvGrpSpPr>
        <p:cNvPr id="98" name="Shape 98"/>
        <p:cNvGrpSpPr/>
        <p:nvPr/>
      </p:nvGrpSpPr>
      <p:grpSpPr>
        <a:xfrm>
          <a:off x="0" y="0"/>
          <a:ext cx="0" cy="0"/>
          <a:chOff x="0" y="0"/>
          <a:chExt cx="0" cy="0"/>
        </a:xfrm>
      </p:grpSpPr>
      <p:sp>
        <p:nvSpPr>
          <p:cNvPr id="99" name="Google Shape;99;p27"/>
          <p:cNvSpPr txBox="1"/>
          <p:nvPr>
            <p:ph type="title"/>
          </p:nvPr>
        </p:nvSpPr>
        <p:spPr>
          <a:xfrm>
            <a:off x="724575" y="2074733"/>
            <a:ext cx="4528200" cy="73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0" name="Google Shape;100;p27"/>
          <p:cNvSpPr txBox="1"/>
          <p:nvPr>
            <p:ph idx="2" type="title"/>
          </p:nvPr>
        </p:nvSpPr>
        <p:spPr>
          <a:xfrm>
            <a:off x="724583" y="709175"/>
            <a:ext cx="1575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1" name="Google Shape;101;p27"/>
          <p:cNvSpPr txBox="1"/>
          <p:nvPr>
            <p:ph idx="1" type="subTitle"/>
          </p:nvPr>
        </p:nvSpPr>
        <p:spPr>
          <a:xfrm>
            <a:off x="724583" y="2993883"/>
            <a:ext cx="2775600" cy="73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27"/>
          <p:cNvSpPr/>
          <p:nvPr/>
        </p:nvSpPr>
        <p:spPr>
          <a:xfrm>
            <a:off x="8267626" y="3458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7"/>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104" name="Shape 104"/>
        <p:cNvGrpSpPr/>
        <p:nvPr/>
      </p:nvGrpSpPr>
      <p:grpSpPr>
        <a:xfrm>
          <a:off x="0" y="0"/>
          <a:ext cx="0" cy="0"/>
          <a:chOff x="0" y="0"/>
          <a:chExt cx="0" cy="0"/>
        </a:xfrm>
      </p:grpSpPr>
      <p:sp>
        <p:nvSpPr>
          <p:cNvPr id="105" name="Google Shape;105;p28"/>
          <p:cNvSpPr txBox="1"/>
          <p:nvPr>
            <p:ph type="title"/>
          </p:nvPr>
        </p:nvSpPr>
        <p:spPr>
          <a:xfrm>
            <a:off x="3739425" y="2105025"/>
            <a:ext cx="4528200" cy="1438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28"/>
          <p:cNvSpPr txBox="1"/>
          <p:nvPr>
            <p:ph idx="2" type="title"/>
          </p:nvPr>
        </p:nvSpPr>
        <p:spPr>
          <a:xfrm>
            <a:off x="6692025" y="709175"/>
            <a:ext cx="15756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7" name="Google Shape;107;p28"/>
          <p:cNvSpPr txBox="1"/>
          <p:nvPr>
            <p:ph idx="1" type="subTitle"/>
          </p:nvPr>
        </p:nvSpPr>
        <p:spPr>
          <a:xfrm>
            <a:off x="5492025" y="3722725"/>
            <a:ext cx="2775600" cy="739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28"/>
          <p:cNvSpPr/>
          <p:nvPr/>
        </p:nvSpPr>
        <p:spPr>
          <a:xfrm>
            <a:off x="1431371" y="436575"/>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8"/>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8"/>
          <p:cNvSpPr/>
          <p:nvPr/>
        </p:nvSpPr>
        <p:spPr>
          <a:xfrm>
            <a:off x="8267626" y="3458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8"/>
          <p:cNvSpPr/>
          <p:nvPr/>
        </p:nvSpPr>
        <p:spPr>
          <a:xfrm>
            <a:off x="8550824" y="41790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28"/>
          <p:cNvGrpSpPr/>
          <p:nvPr/>
        </p:nvGrpSpPr>
        <p:grpSpPr>
          <a:xfrm rot="9651258">
            <a:off x="1268727" y="4433144"/>
            <a:ext cx="643548" cy="377045"/>
            <a:chOff x="-1131628" y="1250953"/>
            <a:chExt cx="695437" cy="407447"/>
          </a:xfrm>
        </p:grpSpPr>
        <p:sp>
          <p:nvSpPr>
            <p:cNvPr id="113" name="Google Shape;113;p2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4_1_1_1_1">
    <p:spTree>
      <p:nvGrpSpPr>
        <p:cNvPr id="116" name="Shape 116"/>
        <p:cNvGrpSpPr/>
        <p:nvPr/>
      </p:nvGrpSpPr>
      <p:grpSpPr>
        <a:xfrm>
          <a:off x="0" y="0"/>
          <a:ext cx="0" cy="0"/>
          <a:chOff x="0" y="0"/>
          <a:chExt cx="0" cy="0"/>
        </a:xfrm>
      </p:grpSpPr>
      <p:sp>
        <p:nvSpPr>
          <p:cNvPr id="117" name="Google Shape;117;p29"/>
          <p:cNvSpPr txBox="1"/>
          <p:nvPr>
            <p:ph type="title"/>
          </p:nvPr>
        </p:nvSpPr>
        <p:spPr>
          <a:xfrm>
            <a:off x="1972482" y="2074725"/>
            <a:ext cx="5204700" cy="7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8" name="Google Shape;118;p29"/>
          <p:cNvSpPr txBox="1"/>
          <p:nvPr>
            <p:ph idx="2" type="title"/>
          </p:nvPr>
        </p:nvSpPr>
        <p:spPr>
          <a:xfrm>
            <a:off x="3787032" y="709175"/>
            <a:ext cx="1575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9" name="Google Shape;119;p29"/>
          <p:cNvSpPr txBox="1"/>
          <p:nvPr>
            <p:ph idx="1" type="subTitle"/>
          </p:nvPr>
        </p:nvSpPr>
        <p:spPr>
          <a:xfrm>
            <a:off x="3187032" y="2993883"/>
            <a:ext cx="2775600" cy="73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29"/>
          <p:cNvSpPr/>
          <p:nvPr/>
        </p:nvSpPr>
        <p:spPr>
          <a:xfrm>
            <a:off x="8267626" y="345809"/>
            <a:ext cx="230146" cy="230146"/>
          </a:xfrm>
          <a:custGeom>
            <a:rect b="b" l="l" r="r" t="t"/>
            <a:pathLst>
              <a:path extrusionOk="0" h="7239" w="7239">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a:off x="174175" y="3198689"/>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a:off x="8704899" y="46264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29"/>
          <p:cNvGrpSpPr/>
          <p:nvPr/>
        </p:nvGrpSpPr>
        <p:grpSpPr>
          <a:xfrm>
            <a:off x="8519725" y="3930500"/>
            <a:ext cx="290100" cy="395375"/>
            <a:chOff x="1909125" y="2997175"/>
            <a:chExt cx="290100" cy="395375"/>
          </a:xfrm>
        </p:grpSpPr>
        <p:sp>
          <p:nvSpPr>
            <p:cNvPr id="124" name="Google Shape;124;p29"/>
            <p:cNvSpPr/>
            <p:nvPr/>
          </p:nvSpPr>
          <p:spPr>
            <a:xfrm>
              <a:off x="1909125" y="2997175"/>
              <a:ext cx="290100" cy="395075"/>
            </a:xfrm>
            <a:custGeom>
              <a:rect b="b" l="l" r="r" t="t"/>
              <a:pathLst>
                <a:path extrusionOk="0" h="15803" w="11604">
                  <a:moveTo>
                    <a:pt x="11319" y="1"/>
                  </a:moveTo>
                  <a:cubicBezTo>
                    <a:pt x="11266" y="1"/>
                    <a:pt x="11210" y="12"/>
                    <a:pt x="11155" y="36"/>
                  </a:cubicBezTo>
                  <a:cubicBezTo>
                    <a:pt x="9727" y="1191"/>
                    <a:pt x="5167" y="4838"/>
                    <a:pt x="2736" y="6723"/>
                  </a:cubicBezTo>
                  <a:cubicBezTo>
                    <a:pt x="0" y="8911"/>
                    <a:pt x="152" y="13227"/>
                    <a:pt x="3161" y="15051"/>
                  </a:cubicBezTo>
                  <a:cubicBezTo>
                    <a:pt x="3222" y="15081"/>
                    <a:pt x="3344" y="15173"/>
                    <a:pt x="3404" y="15203"/>
                  </a:cubicBezTo>
                  <a:cubicBezTo>
                    <a:pt x="3496" y="15233"/>
                    <a:pt x="3617" y="15325"/>
                    <a:pt x="3678" y="15355"/>
                  </a:cubicBezTo>
                  <a:cubicBezTo>
                    <a:pt x="4348" y="15661"/>
                    <a:pt x="5039" y="15803"/>
                    <a:pt x="5714" y="15803"/>
                  </a:cubicBezTo>
                  <a:cubicBezTo>
                    <a:pt x="8253" y="15803"/>
                    <a:pt x="10575" y="13800"/>
                    <a:pt x="10791" y="11039"/>
                  </a:cubicBezTo>
                  <a:cubicBezTo>
                    <a:pt x="11003" y="7939"/>
                    <a:pt x="11429" y="2133"/>
                    <a:pt x="11581" y="279"/>
                  </a:cubicBezTo>
                  <a:cubicBezTo>
                    <a:pt x="11604" y="98"/>
                    <a:pt x="11475" y="1"/>
                    <a:pt x="113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a:off x="1916725" y="2997175"/>
              <a:ext cx="281925" cy="395375"/>
            </a:xfrm>
            <a:custGeom>
              <a:rect b="b" l="l" r="r" t="t"/>
              <a:pathLst>
                <a:path extrusionOk="0" h="15815" w="11277">
                  <a:moveTo>
                    <a:pt x="11011" y="1"/>
                  </a:moveTo>
                  <a:cubicBezTo>
                    <a:pt x="10960" y="1"/>
                    <a:pt x="10906" y="12"/>
                    <a:pt x="10851" y="36"/>
                  </a:cubicBezTo>
                  <a:cubicBezTo>
                    <a:pt x="10791" y="127"/>
                    <a:pt x="10699" y="157"/>
                    <a:pt x="10608" y="218"/>
                  </a:cubicBezTo>
                  <a:cubicBezTo>
                    <a:pt x="10456" y="2467"/>
                    <a:pt x="10243" y="4990"/>
                    <a:pt x="10152" y="6662"/>
                  </a:cubicBezTo>
                  <a:cubicBezTo>
                    <a:pt x="9937" y="9419"/>
                    <a:pt x="7622" y="11438"/>
                    <a:pt x="5088" y="11438"/>
                  </a:cubicBezTo>
                  <a:cubicBezTo>
                    <a:pt x="4409" y="11438"/>
                    <a:pt x="3714" y="11293"/>
                    <a:pt x="3040" y="10978"/>
                  </a:cubicBezTo>
                  <a:cubicBezTo>
                    <a:pt x="2918" y="10948"/>
                    <a:pt x="2857" y="10917"/>
                    <a:pt x="2766" y="10826"/>
                  </a:cubicBezTo>
                  <a:cubicBezTo>
                    <a:pt x="2705" y="10796"/>
                    <a:pt x="2584" y="10705"/>
                    <a:pt x="2493" y="10674"/>
                  </a:cubicBezTo>
                  <a:cubicBezTo>
                    <a:pt x="1793" y="10218"/>
                    <a:pt x="1216" y="9641"/>
                    <a:pt x="790" y="8972"/>
                  </a:cubicBezTo>
                  <a:lnTo>
                    <a:pt x="790" y="8972"/>
                  </a:lnTo>
                  <a:cubicBezTo>
                    <a:pt x="0" y="11130"/>
                    <a:pt x="669" y="13714"/>
                    <a:pt x="2857" y="15051"/>
                  </a:cubicBezTo>
                  <a:cubicBezTo>
                    <a:pt x="2918" y="15081"/>
                    <a:pt x="3040" y="15173"/>
                    <a:pt x="3100" y="15203"/>
                  </a:cubicBezTo>
                  <a:cubicBezTo>
                    <a:pt x="3192" y="15233"/>
                    <a:pt x="3313" y="15325"/>
                    <a:pt x="3374" y="15355"/>
                  </a:cubicBezTo>
                  <a:cubicBezTo>
                    <a:pt x="4049" y="15670"/>
                    <a:pt x="4745" y="15815"/>
                    <a:pt x="5426" y="15815"/>
                  </a:cubicBezTo>
                  <a:cubicBezTo>
                    <a:pt x="7967" y="15815"/>
                    <a:pt x="10295" y="13796"/>
                    <a:pt x="10487" y="11039"/>
                  </a:cubicBezTo>
                  <a:cubicBezTo>
                    <a:pt x="10699" y="7939"/>
                    <a:pt x="11125" y="2133"/>
                    <a:pt x="11277" y="279"/>
                  </a:cubicBezTo>
                  <a:cubicBezTo>
                    <a:pt x="11277" y="98"/>
                    <a:pt x="11159" y="1"/>
                    <a:pt x="110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9"/>
            <p:cNvSpPr/>
            <p:nvPr/>
          </p:nvSpPr>
          <p:spPr>
            <a:xfrm>
              <a:off x="2055775" y="3074525"/>
              <a:ext cx="96525" cy="97675"/>
            </a:xfrm>
            <a:custGeom>
              <a:rect b="b" l="l" r="r" t="t"/>
              <a:pathLst>
                <a:path extrusionOk="0" h="3907" w="3861">
                  <a:moveTo>
                    <a:pt x="2949" y="0"/>
                  </a:moveTo>
                  <a:cubicBezTo>
                    <a:pt x="2802" y="0"/>
                    <a:pt x="2648" y="27"/>
                    <a:pt x="2493" y="72"/>
                  </a:cubicBezTo>
                  <a:cubicBezTo>
                    <a:pt x="1763" y="255"/>
                    <a:pt x="1125" y="650"/>
                    <a:pt x="700" y="1136"/>
                  </a:cubicBezTo>
                  <a:cubicBezTo>
                    <a:pt x="213" y="1714"/>
                    <a:pt x="1" y="2413"/>
                    <a:pt x="244" y="3142"/>
                  </a:cubicBezTo>
                  <a:cubicBezTo>
                    <a:pt x="365" y="3446"/>
                    <a:pt x="548" y="3750"/>
                    <a:pt x="882" y="3872"/>
                  </a:cubicBezTo>
                  <a:cubicBezTo>
                    <a:pt x="985" y="3898"/>
                    <a:pt x="1093" y="3907"/>
                    <a:pt x="1200" y="3907"/>
                  </a:cubicBezTo>
                  <a:cubicBezTo>
                    <a:pt x="1346" y="3907"/>
                    <a:pt x="1489" y="3889"/>
                    <a:pt x="1611" y="3872"/>
                  </a:cubicBezTo>
                  <a:cubicBezTo>
                    <a:pt x="2098" y="3720"/>
                    <a:pt x="2493" y="3446"/>
                    <a:pt x="2827" y="3082"/>
                  </a:cubicBezTo>
                  <a:cubicBezTo>
                    <a:pt x="3253" y="2626"/>
                    <a:pt x="3587" y="2048"/>
                    <a:pt x="3739" y="1471"/>
                  </a:cubicBezTo>
                  <a:cubicBezTo>
                    <a:pt x="3800" y="1167"/>
                    <a:pt x="3861" y="832"/>
                    <a:pt x="3739" y="528"/>
                  </a:cubicBezTo>
                  <a:cubicBezTo>
                    <a:pt x="3590" y="145"/>
                    <a:pt x="3292" y="0"/>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a:off x="2068700" y="3095950"/>
              <a:ext cx="43325" cy="44250"/>
            </a:xfrm>
            <a:custGeom>
              <a:rect b="b" l="l" r="r" t="t"/>
              <a:pathLst>
                <a:path extrusionOk="0" h="1770" w="1733">
                  <a:moveTo>
                    <a:pt x="1362" y="1"/>
                  </a:moveTo>
                  <a:cubicBezTo>
                    <a:pt x="1196" y="1"/>
                    <a:pt x="1013" y="90"/>
                    <a:pt x="882" y="188"/>
                  </a:cubicBezTo>
                  <a:cubicBezTo>
                    <a:pt x="608" y="431"/>
                    <a:pt x="335" y="614"/>
                    <a:pt x="183" y="887"/>
                  </a:cubicBezTo>
                  <a:cubicBezTo>
                    <a:pt x="152" y="948"/>
                    <a:pt x="122" y="1070"/>
                    <a:pt x="61" y="1130"/>
                  </a:cubicBezTo>
                  <a:cubicBezTo>
                    <a:pt x="31" y="1282"/>
                    <a:pt x="0" y="1495"/>
                    <a:pt x="61" y="1647"/>
                  </a:cubicBezTo>
                  <a:cubicBezTo>
                    <a:pt x="152" y="1708"/>
                    <a:pt x="243" y="1769"/>
                    <a:pt x="365" y="1769"/>
                  </a:cubicBezTo>
                  <a:cubicBezTo>
                    <a:pt x="379" y="1769"/>
                    <a:pt x="393" y="1770"/>
                    <a:pt x="407" y="1770"/>
                  </a:cubicBezTo>
                  <a:cubicBezTo>
                    <a:pt x="966" y="1770"/>
                    <a:pt x="1434" y="1181"/>
                    <a:pt x="1642" y="766"/>
                  </a:cubicBezTo>
                  <a:cubicBezTo>
                    <a:pt x="1702" y="614"/>
                    <a:pt x="1733" y="431"/>
                    <a:pt x="1702" y="249"/>
                  </a:cubicBezTo>
                  <a:cubicBezTo>
                    <a:pt x="1632" y="66"/>
                    <a:pt x="1504" y="1"/>
                    <a:pt x="1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29"/>
          <p:cNvGrpSpPr/>
          <p:nvPr/>
        </p:nvGrpSpPr>
        <p:grpSpPr>
          <a:xfrm>
            <a:off x="234398" y="480425"/>
            <a:ext cx="357775" cy="295791"/>
            <a:chOff x="-783927" y="2108838"/>
            <a:chExt cx="357775" cy="295791"/>
          </a:xfrm>
        </p:grpSpPr>
        <p:sp>
          <p:nvSpPr>
            <p:cNvPr id="129" name="Google Shape;129;p29"/>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Bungee"/>
              <a:buNone/>
              <a:defRPr b="0" i="0" sz="3500" u="none" cap="none" strike="noStrike">
                <a:solidFill>
                  <a:schemeClr val="dk1"/>
                </a:solidFill>
                <a:latin typeface="Bungee"/>
                <a:ea typeface="Bungee"/>
                <a:cs typeface="Bungee"/>
                <a:sym typeface="Bungee"/>
              </a:defRPr>
            </a:lvl1pPr>
            <a:lvl2pPr lvl="1"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500"/>
              <a:buFont typeface="Arial"/>
              <a:buNone/>
              <a:defRPr b="0" i="0" sz="35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Cairo"/>
              <a:buChar char="●"/>
              <a:defRPr b="0" i="0" sz="1800" u="none" cap="none" strike="noStrike">
                <a:solidFill>
                  <a:schemeClr val="dk1"/>
                </a:solidFill>
                <a:latin typeface="Cairo"/>
                <a:ea typeface="Cairo"/>
                <a:cs typeface="Cairo"/>
                <a:sym typeface="Cairo"/>
              </a:defRPr>
            </a:lvl1pPr>
            <a:lvl2pPr indent="-317500" lvl="1" marL="9144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2pPr>
            <a:lvl3pPr indent="-317500" lvl="2" marL="13716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3pPr>
            <a:lvl4pPr indent="-317500" lvl="3" marL="18288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4pPr>
            <a:lvl5pPr indent="-317500" lvl="4" marL="22860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5pPr>
            <a:lvl6pPr indent="-317500" lvl="5" marL="27432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6pPr>
            <a:lvl7pPr indent="-317500" lvl="6" marL="32004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7pPr>
            <a:lvl8pPr indent="-317500" lvl="7" marL="36576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8pPr>
            <a:lvl9pPr indent="-317500" lvl="8" marL="4114800" marR="0" rtl="0" algn="l">
              <a:lnSpc>
                <a:spcPct val="115000"/>
              </a:lnSpc>
              <a:spcBef>
                <a:spcPts val="0"/>
              </a:spcBef>
              <a:spcAft>
                <a:spcPts val="0"/>
              </a:spcAft>
              <a:buClr>
                <a:schemeClr val="dk1"/>
              </a:buClr>
              <a:buSzPts val="1400"/>
              <a:buFont typeface="Cairo"/>
              <a:buChar char="■"/>
              <a:defRPr b="0" i="0" sz="1400" u="none" cap="none" strike="noStrike">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31.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cdc.gov/brfss/annual_data/annual_data.htm" TargetMode="External"/><Relationship Id="rId4" Type="http://schemas.openxmlformats.org/officeDocument/2006/relationships/hyperlink" Target="https://www.kaggle.com/datasets/cdc/behavioral-risk-factor-surveillance-system" TargetMode="External"/><Relationship Id="rId5" Type="http://schemas.openxmlformats.org/officeDocument/2006/relationships/hyperlink" Target="https://www.kaggle.com/datasets/alexteboul/diabetes-health-indicators-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cdc.gov/brfss/annual_data/2022/pdf/2022-calculated-variables-version4-508.pdf" TargetMode="External"/><Relationship Id="rId4" Type="http://schemas.openxmlformats.org/officeDocument/2006/relationships/image" Target="../media/image30.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4.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1"/>
          <p:cNvSpPr txBox="1"/>
          <p:nvPr>
            <p:ph type="ctrTitle"/>
          </p:nvPr>
        </p:nvSpPr>
        <p:spPr>
          <a:xfrm>
            <a:off x="717375" y="1519975"/>
            <a:ext cx="7629600" cy="201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3600"/>
              <a:t>Chẩn đoán </a:t>
            </a:r>
            <a:endParaRPr sz="3600"/>
          </a:p>
          <a:p>
            <a:pPr indent="0" lvl="0" marL="0" rtl="0" algn="ctr">
              <a:lnSpc>
                <a:spcPct val="100000"/>
              </a:lnSpc>
              <a:spcBef>
                <a:spcPts val="0"/>
              </a:spcBef>
              <a:spcAft>
                <a:spcPts val="0"/>
              </a:spcAft>
              <a:buSzPts val="5200"/>
              <a:buNone/>
            </a:pPr>
            <a:r>
              <a:rPr lang="en" sz="3600"/>
              <a:t>đái tháo đường </a:t>
            </a:r>
            <a:endParaRPr sz="3600"/>
          </a:p>
          <a:p>
            <a:pPr indent="0" lvl="0" marL="0" rtl="0" algn="ctr">
              <a:lnSpc>
                <a:spcPct val="100000"/>
              </a:lnSpc>
              <a:spcBef>
                <a:spcPts val="0"/>
              </a:spcBef>
              <a:spcAft>
                <a:spcPts val="0"/>
              </a:spcAft>
              <a:buSzPts val="5200"/>
              <a:buNone/>
            </a:pPr>
            <a:r>
              <a:rPr lang="en" sz="3600">
                <a:solidFill>
                  <a:schemeClr val="dk2"/>
                </a:solidFill>
              </a:rPr>
              <a:t>trên nhiều mô hình</a:t>
            </a:r>
            <a:endParaRPr sz="3600">
              <a:solidFill>
                <a:schemeClr val="dk2"/>
              </a:solidFill>
            </a:endParaRPr>
          </a:p>
        </p:txBody>
      </p:sp>
      <p:sp>
        <p:nvSpPr>
          <p:cNvPr id="770" name="Google Shape;770;p1"/>
          <p:cNvSpPr txBox="1"/>
          <p:nvPr>
            <p:ph idx="1" type="subTitle"/>
          </p:nvPr>
        </p:nvSpPr>
        <p:spPr>
          <a:xfrm>
            <a:off x="2981850" y="3913838"/>
            <a:ext cx="3180300" cy="42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a:t>Lê Tuấn Khôi</a:t>
            </a:r>
            <a:endParaRPr/>
          </a:p>
        </p:txBody>
      </p:sp>
      <p:grpSp>
        <p:nvGrpSpPr>
          <p:cNvPr id="771" name="Google Shape;771;p1"/>
          <p:cNvGrpSpPr/>
          <p:nvPr/>
        </p:nvGrpSpPr>
        <p:grpSpPr>
          <a:xfrm rot="1083497">
            <a:off x="6699163" y="120049"/>
            <a:ext cx="1361692" cy="1675062"/>
            <a:chOff x="-6040512" y="733529"/>
            <a:chExt cx="1401404" cy="1723745"/>
          </a:xfrm>
        </p:grpSpPr>
        <p:sp>
          <p:nvSpPr>
            <p:cNvPr id="772" name="Google Shape;772;p1"/>
            <p:cNvSpPr/>
            <p:nvPr/>
          </p:nvSpPr>
          <p:spPr>
            <a:xfrm>
              <a:off x="-5035046" y="1440650"/>
              <a:ext cx="28404" cy="21198"/>
            </a:xfrm>
            <a:custGeom>
              <a:rect b="b" l="l" r="r" t="t"/>
              <a:pathLst>
                <a:path extrusionOk="0" h="606" w="812">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4985690" y="1246966"/>
              <a:ext cx="59536" cy="38513"/>
            </a:xfrm>
            <a:custGeom>
              <a:rect b="b" l="l" r="r" t="t"/>
              <a:pathLst>
                <a:path extrusionOk="0" h="1101" w="1702">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5170034" y="1329798"/>
              <a:ext cx="135373" cy="84057"/>
            </a:xfrm>
            <a:custGeom>
              <a:rect b="b" l="l" r="r" t="t"/>
              <a:pathLst>
                <a:path extrusionOk="0" h="2403" w="387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
            <p:cNvSpPr/>
            <p:nvPr/>
          </p:nvSpPr>
          <p:spPr>
            <a:xfrm>
              <a:off x="-5111198" y="1419592"/>
              <a:ext cx="48377" cy="24801"/>
            </a:xfrm>
            <a:custGeom>
              <a:rect b="b" l="l" r="r" t="t"/>
              <a:pathLst>
                <a:path extrusionOk="0" h="709" w="1383">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
            <p:cNvSpPr/>
            <p:nvPr/>
          </p:nvSpPr>
          <p:spPr>
            <a:xfrm>
              <a:off x="-6040512" y="972128"/>
              <a:ext cx="1401404" cy="1485146"/>
            </a:xfrm>
            <a:custGeom>
              <a:rect b="b" l="l" r="r" t="t"/>
              <a:pathLst>
                <a:path extrusionOk="0" h="42457" w="40063">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
            <p:cNvSpPr/>
            <p:nvPr/>
          </p:nvSpPr>
          <p:spPr>
            <a:xfrm>
              <a:off x="-5760462" y="1183232"/>
              <a:ext cx="927670" cy="754169"/>
            </a:xfrm>
            <a:custGeom>
              <a:rect b="b" l="l" r="r" t="t"/>
              <a:pathLst>
                <a:path extrusionOk="0" h="21560" w="2652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
            <p:cNvSpPr/>
            <p:nvPr/>
          </p:nvSpPr>
          <p:spPr>
            <a:xfrm>
              <a:off x="-5649610" y="1299471"/>
              <a:ext cx="550760" cy="479611"/>
            </a:xfrm>
            <a:custGeom>
              <a:rect b="b" l="l" r="r" t="t"/>
              <a:pathLst>
                <a:path extrusionOk="0" h="13711" w="15745">
                  <a:moveTo>
                    <a:pt x="10875" y="0"/>
                  </a:moveTo>
                  <a:lnTo>
                    <a:pt x="0" y="11709"/>
                  </a:lnTo>
                  <a:lnTo>
                    <a:pt x="4870" y="13710"/>
                  </a:lnTo>
                  <a:lnTo>
                    <a:pt x="15745" y="2002"/>
                  </a:lnTo>
                  <a:lnTo>
                    <a:pt x="108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
            <p:cNvSpPr/>
            <p:nvPr/>
          </p:nvSpPr>
          <p:spPr>
            <a:xfrm>
              <a:off x="-5408073" y="1398639"/>
              <a:ext cx="490105" cy="453935"/>
            </a:xfrm>
            <a:custGeom>
              <a:rect b="b" l="l" r="r" t="t"/>
              <a:pathLst>
                <a:path extrusionOk="0" h="12977" w="14011">
                  <a:moveTo>
                    <a:pt x="10875" y="1"/>
                  </a:moveTo>
                  <a:lnTo>
                    <a:pt x="0" y="11709"/>
                  </a:lnTo>
                  <a:lnTo>
                    <a:pt x="3136" y="12977"/>
                  </a:lnTo>
                  <a:lnTo>
                    <a:pt x="14010" y="1268"/>
                  </a:lnTo>
                  <a:lnTo>
                    <a:pt x="1087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
            <p:cNvSpPr/>
            <p:nvPr/>
          </p:nvSpPr>
          <p:spPr>
            <a:xfrm>
              <a:off x="-5632120" y="1905044"/>
              <a:ext cx="262560" cy="252066"/>
            </a:xfrm>
            <a:custGeom>
              <a:rect b="b" l="l" r="r" t="t"/>
              <a:pathLst>
                <a:path extrusionOk="0" h="7206" w="7506">
                  <a:moveTo>
                    <a:pt x="2035" y="1"/>
                  </a:moveTo>
                  <a:lnTo>
                    <a:pt x="1" y="4971"/>
                  </a:lnTo>
                  <a:lnTo>
                    <a:pt x="5471" y="7206"/>
                  </a:lnTo>
                  <a:lnTo>
                    <a:pt x="7506" y="2236"/>
                  </a:lnTo>
                  <a:lnTo>
                    <a:pt x="20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
            <p:cNvSpPr/>
            <p:nvPr/>
          </p:nvSpPr>
          <p:spPr>
            <a:xfrm>
              <a:off x="-5385931" y="2006556"/>
              <a:ext cx="271935" cy="248988"/>
            </a:xfrm>
            <a:custGeom>
              <a:rect b="b" l="l" r="r" t="t"/>
              <a:pathLst>
                <a:path extrusionOk="0" h="7118" w="7774">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
            <p:cNvSpPr/>
            <p:nvPr/>
          </p:nvSpPr>
          <p:spPr>
            <a:xfrm>
              <a:off x="-5886495" y="1807135"/>
              <a:ext cx="270745" cy="249652"/>
            </a:xfrm>
            <a:custGeom>
              <a:rect b="b" l="l" r="r" t="t"/>
              <a:pathLst>
                <a:path extrusionOk="0" h="7137" w="774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
            <p:cNvSpPr/>
            <p:nvPr/>
          </p:nvSpPr>
          <p:spPr>
            <a:xfrm>
              <a:off x="-5305407" y="1103443"/>
              <a:ext cx="297575" cy="175040"/>
            </a:xfrm>
            <a:custGeom>
              <a:rect b="b" l="l" r="r" t="t"/>
              <a:pathLst>
                <a:path extrusionOk="0" h="5004" w="8507">
                  <a:moveTo>
                    <a:pt x="734" y="0"/>
                  </a:moveTo>
                  <a:lnTo>
                    <a:pt x="1" y="1802"/>
                  </a:lnTo>
                  <a:lnTo>
                    <a:pt x="7773" y="5004"/>
                  </a:lnTo>
                  <a:lnTo>
                    <a:pt x="8507" y="3203"/>
                  </a:lnTo>
                  <a:lnTo>
                    <a:pt x="7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5238910" y="733529"/>
              <a:ext cx="350115" cy="464464"/>
            </a:xfrm>
            <a:custGeom>
              <a:rect b="b" l="l" r="r" t="t"/>
              <a:pathLst>
                <a:path extrusionOk="0" h="13278" w="10009">
                  <a:moveTo>
                    <a:pt x="4538" y="1"/>
                  </a:moveTo>
                  <a:lnTo>
                    <a:pt x="1" y="11042"/>
                  </a:lnTo>
                  <a:lnTo>
                    <a:pt x="5472" y="13277"/>
                  </a:lnTo>
                  <a:lnTo>
                    <a:pt x="10008" y="2236"/>
                  </a:lnTo>
                  <a:lnTo>
                    <a:pt x="4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1"/>
          <p:cNvGrpSpPr/>
          <p:nvPr/>
        </p:nvGrpSpPr>
        <p:grpSpPr>
          <a:xfrm>
            <a:off x="8255635" y="2423850"/>
            <a:ext cx="357775" cy="295791"/>
            <a:chOff x="-783927" y="2108838"/>
            <a:chExt cx="357775" cy="295791"/>
          </a:xfrm>
        </p:grpSpPr>
        <p:sp>
          <p:nvSpPr>
            <p:cNvPr id="786" name="Google Shape;786;p1"/>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8" name="Google Shape;788;p1"/>
          <p:cNvSpPr/>
          <p:nvPr/>
        </p:nvSpPr>
        <p:spPr>
          <a:xfrm>
            <a:off x="668075" y="18413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9" name="Google Shape;789;p1"/>
          <p:cNvGrpSpPr/>
          <p:nvPr/>
        </p:nvGrpSpPr>
        <p:grpSpPr>
          <a:xfrm rot="9651258">
            <a:off x="942251" y="4212618"/>
            <a:ext cx="643547" cy="377045"/>
            <a:chOff x="-1131628" y="1250953"/>
            <a:chExt cx="695437" cy="407447"/>
          </a:xfrm>
        </p:grpSpPr>
        <p:sp>
          <p:nvSpPr>
            <p:cNvPr id="790" name="Google Shape;790;p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3" name="Google Shape;793;p1"/>
          <p:cNvGrpSpPr/>
          <p:nvPr/>
        </p:nvGrpSpPr>
        <p:grpSpPr>
          <a:xfrm rot="-7140317">
            <a:off x="6775948" y="4262968"/>
            <a:ext cx="643532" cy="377037"/>
            <a:chOff x="-1131628" y="1250953"/>
            <a:chExt cx="695437" cy="407447"/>
          </a:xfrm>
        </p:grpSpPr>
        <p:sp>
          <p:nvSpPr>
            <p:cNvPr id="794" name="Google Shape;794;p1"/>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97" name="Google Shape;797;p1"/>
          <p:cNvPicPr preferRelativeResize="0"/>
          <p:nvPr/>
        </p:nvPicPr>
        <p:blipFill rotWithShape="1">
          <a:blip r:embed="rId3">
            <a:alphaModFix/>
          </a:blip>
          <a:srcRect b="0" l="0" r="0" t="0"/>
          <a:stretch/>
        </p:blipFill>
        <p:spPr>
          <a:xfrm>
            <a:off x="1430850" y="1281738"/>
            <a:ext cx="647700" cy="52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0"/>
          <p:cNvSpPr/>
          <p:nvPr/>
        </p:nvSpPr>
        <p:spPr>
          <a:xfrm>
            <a:off x="3513350" y="166775"/>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0"/>
          <p:cNvSpPr txBox="1"/>
          <p:nvPr>
            <p:ph type="title"/>
          </p:nvPr>
        </p:nvSpPr>
        <p:spPr>
          <a:xfrm>
            <a:off x="711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Analyze</a:t>
            </a:r>
            <a:endParaRPr sz="3000"/>
          </a:p>
        </p:txBody>
      </p:sp>
      <p:sp>
        <p:nvSpPr>
          <p:cNvPr id="1341" name="Google Shape;1341;p10"/>
          <p:cNvSpPr txBox="1"/>
          <p:nvPr>
            <p:ph idx="2" type="body"/>
          </p:nvPr>
        </p:nvSpPr>
        <p:spPr>
          <a:xfrm>
            <a:off x="4768775" y="1954425"/>
            <a:ext cx="3714600" cy="1866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400" u="sng"/>
              <a:t>Biến chứng:</a:t>
            </a:r>
            <a:r>
              <a:rPr lang="en" sz="1400"/>
              <a:t> người mắc bệnh</a:t>
            </a:r>
            <a:endParaRPr sz="1400"/>
          </a:p>
          <a:p>
            <a:pPr indent="0" lvl="0" marL="0" rtl="0" algn="just">
              <a:lnSpc>
                <a:spcPct val="100000"/>
              </a:lnSpc>
              <a:spcBef>
                <a:spcPts val="0"/>
              </a:spcBef>
              <a:spcAft>
                <a:spcPts val="0"/>
              </a:spcAft>
              <a:buSzPts val="1400"/>
              <a:buNone/>
            </a:pPr>
            <a:r>
              <a:t/>
            </a:r>
            <a:endParaRPr sz="1400"/>
          </a:p>
          <a:p>
            <a:pPr indent="-311150" lvl="0" marL="457200" rtl="0" algn="just">
              <a:lnSpc>
                <a:spcPct val="100000"/>
              </a:lnSpc>
              <a:spcBef>
                <a:spcPts val="0"/>
              </a:spcBef>
              <a:spcAft>
                <a:spcPts val="0"/>
              </a:spcAft>
              <a:buSzPts val="1300"/>
              <a:buChar char="●"/>
            </a:pPr>
            <a:r>
              <a:rPr lang="en" sz="1400"/>
              <a:t>Tỉ lệ đi lại khó khăn hơn do có thể do biến chứng mạch máu ở chân</a:t>
            </a:r>
            <a:endParaRPr sz="1400"/>
          </a:p>
          <a:p>
            <a:pPr indent="0" lvl="0" marL="457200" rtl="0" algn="just">
              <a:lnSpc>
                <a:spcPct val="100000"/>
              </a:lnSpc>
              <a:spcBef>
                <a:spcPts val="0"/>
              </a:spcBef>
              <a:spcAft>
                <a:spcPts val="0"/>
              </a:spcAft>
              <a:buSzPts val="1400"/>
              <a:buNone/>
            </a:pPr>
            <a:r>
              <a:t/>
            </a:r>
            <a:endParaRPr sz="1400"/>
          </a:p>
          <a:p>
            <a:pPr indent="-311150" lvl="0" marL="457200" rtl="0" algn="just">
              <a:lnSpc>
                <a:spcPct val="100000"/>
              </a:lnSpc>
              <a:spcBef>
                <a:spcPts val="0"/>
              </a:spcBef>
              <a:spcAft>
                <a:spcPts val="0"/>
              </a:spcAft>
              <a:buSzPts val="1300"/>
              <a:buChar char="●"/>
            </a:pPr>
            <a:r>
              <a:rPr lang="en" sz="1400"/>
              <a:t>Tỉ lệ măc bệnh đột quỵ đi cùng cao hơn</a:t>
            </a:r>
            <a:endParaRPr sz="1400"/>
          </a:p>
          <a:p>
            <a:pPr indent="0" lvl="0" marL="457200" rtl="0" algn="just">
              <a:lnSpc>
                <a:spcPct val="100000"/>
              </a:lnSpc>
              <a:spcBef>
                <a:spcPts val="0"/>
              </a:spcBef>
              <a:spcAft>
                <a:spcPts val="0"/>
              </a:spcAft>
              <a:buSzPts val="1400"/>
              <a:buNone/>
            </a:pPr>
            <a:r>
              <a:t/>
            </a:r>
            <a:endParaRPr sz="1400"/>
          </a:p>
          <a:p>
            <a:pPr indent="-317500" lvl="0" marL="457200" rtl="0" algn="just">
              <a:lnSpc>
                <a:spcPct val="100000"/>
              </a:lnSpc>
              <a:spcBef>
                <a:spcPts val="0"/>
              </a:spcBef>
              <a:spcAft>
                <a:spcPts val="0"/>
              </a:spcAft>
              <a:buSzPts val="1400"/>
              <a:buChar char="●"/>
            </a:pPr>
            <a:r>
              <a:rPr lang="en" sz="1400"/>
              <a:t>Tỉ lệ mắc bệnh tim mạch đi cùng cao hơn</a:t>
            </a:r>
            <a:endParaRPr sz="1400"/>
          </a:p>
        </p:txBody>
      </p:sp>
      <p:grpSp>
        <p:nvGrpSpPr>
          <p:cNvPr id="1342" name="Google Shape;1342;p10"/>
          <p:cNvGrpSpPr/>
          <p:nvPr/>
        </p:nvGrpSpPr>
        <p:grpSpPr>
          <a:xfrm>
            <a:off x="1158161" y="3079729"/>
            <a:ext cx="740712" cy="740712"/>
            <a:chOff x="4752300" y="1898375"/>
            <a:chExt cx="1165925" cy="1165925"/>
          </a:xfrm>
        </p:grpSpPr>
        <p:sp>
          <p:nvSpPr>
            <p:cNvPr id="1343" name="Google Shape;1343;p10"/>
            <p:cNvSpPr/>
            <p:nvPr/>
          </p:nvSpPr>
          <p:spPr>
            <a:xfrm>
              <a:off x="4752300" y="1898375"/>
              <a:ext cx="1165925" cy="1165925"/>
            </a:xfrm>
            <a:custGeom>
              <a:rect b="b" l="l" r="r" t="t"/>
              <a:pathLst>
                <a:path extrusionOk="0" h="46637" w="46637">
                  <a:moveTo>
                    <a:pt x="23318" y="1"/>
                  </a:moveTo>
                  <a:cubicBezTo>
                    <a:pt x="10456" y="1"/>
                    <a:pt x="1" y="10422"/>
                    <a:pt x="1" y="23319"/>
                  </a:cubicBezTo>
                  <a:cubicBezTo>
                    <a:pt x="1" y="36181"/>
                    <a:pt x="10456" y="46636"/>
                    <a:pt x="23318" y="46636"/>
                  </a:cubicBezTo>
                  <a:cubicBezTo>
                    <a:pt x="36215" y="46636"/>
                    <a:pt x="46636" y="36181"/>
                    <a:pt x="46636" y="23319"/>
                  </a:cubicBezTo>
                  <a:cubicBezTo>
                    <a:pt x="46636" y="10422"/>
                    <a:pt x="36215" y="1"/>
                    <a:pt x="233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0"/>
            <p:cNvSpPr/>
            <p:nvPr/>
          </p:nvSpPr>
          <p:spPr>
            <a:xfrm>
              <a:off x="5111650" y="2470150"/>
              <a:ext cx="607100" cy="354525"/>
            </a:xfrm>
            <a:custGeom>
              <a:rect b="b" l="l" r="r" t="t"/>
              <a:pathLst>
                <a:path extrusionOk="0" h="14181" w="24284">
                  <a:moveTo>
                    <a:pt x="21841" y="0"/>
                  </a:moveTo>
                  <a:lnTo>
                    <a:pt x="4336" y="2442"/>
                  </a:lnTo>
                  <a:cubicBezTo>
                    <a:pt x="2548" y="2580"/>
                    <a:pt x="1069" y="3852"/>
                    <a:pt x="656" y="5572"/>
                  </a:cubicBezTo>
                  <a:cubicBezTo>
                    <a:pt x="622" y="5744"/>
                    <a:pt x="587" y="5881"/>
                    <a:pt x="553" y="6053"/>
                  </a:cubicBezTo>
                  <a:cubicBezTo>
                    <a:pt x="0" y="10843"/>
                    <a:pt x="2956" y="14180"/>
                    <a:pt x="7414" y="14180"/>
                  </a:cubicBezTo>
                  <a:cubicBezTo>
                    <a:pt x="7949" y="14180"/>
                    <a:pt x="8507" y="14132"/>
                    <a:pt x="9082" y="14032"/>
                  </a:cubicBezTo>
                  <a:cubicBezTo>
                    <a:pt x="9254" y="13998"/>
                    <a:pt x="9426" y="13964"/>
                    <a:pt x="9598" y="13929"/>
                  </a:cubicBezTo>
                  <a:lnTo>
                    <a:pt x="24283" y="10524"/>
                  </a:lnTo>
                  <a:lnTo>
                    <a:pt x="218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0"/>
            <p:cNvSpPr/>
            <p:nvPr/>
          </p:nvSpPr>
          <p:spPr>
            <a:xfrm>
              <a:off x="5569975" y="2452725"/>
              <a:ext cx="214100" cy="118900"/>
            </a:xfrm>
            <a:custGeom>
              <a:rect b="b" l="l" r="r" t="t"/>
              <a:pathLst>
                <a:path extrusionOk="0" h="4756" w="8564">
                  <a:moveTo>
                    <a:pt x="6763" y="1"/>
                  </a:moveTo>
                  <a:cubicBezTo>
                    <a:pt x="6642" y="1"/>
                    <a:pt x="6519" y="15"/>
                    <a:pt x="6397" y="44"/>
                  </a:cubicBezTo>
                  <a:lnTo>
                    <a:pt x="0" y="1557"/>
                  </a:lnTo>
                  <a:lnTo>
                    <a:pt x="723" y="4756"/>
                  </a:lnTo>
                  <a:lnTo>
                    <a:pt x="7119" y="3242"/>
                  </a:lnTo>
                  <a:cubicBezTo>
                    <a:pt x="8014" y="3036"/>
                    <a:pt x="8564" y="2176"/>
                    <a:pt x="8358" y="1282"/>
                  </a:cubicBezTo>
                  <a:cubicBezTo>
                    <a:pt x="8180" y="515"/>
                    <a:pt x="7497" y="1"/>
                    <a:pt x="67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0"/>
            <p:cNvSpPr/>
            <p:nvPr/>
          </p:nvSpPr>
          <p:spPr>
            <a:xfrm>
              <a:off x="5689475" y="2463275"/>
              <a:ext cx="73975" cy="64500"/>
            </a:xfrm>
            <a:custGeom>
              <a:rect b="b" l="l" r="r" t="t"/>
              <a:pathLst>
                <a:path extrusionOk="0" fill="none" h="2580" w="2959">
                  <a:moveTo>
                    <a:pt x="2030" y="2236"/>
                  </a:moveTo>
                  <a:lnTo>
                    <a:pt x="482" y="2580"/>
                  </a:lnTo>
                  <a:lnTo>
                    <a:pt x="1" y="482"/>
                  </a:lnTo>
                  <a:lnTo>
                    <a:pt x="1548" y="138"/>
                  </a:lnTo>
                  <a:cubicBezTo>
                    <a:pt x="2099" y="0"/>
                    <a:pt x="2683" y="344"/>
                    <a:pt x="2821" y="929"/>
                  </a:cubicBezTo>
                  <a:lnTo>
                    <a:pt x="2821" y="929"/>
                  </a:lnTo>
                  <a:cubicBezTo>
                    <a:pt x="2959" y="1514"/>
                    <a:pt x="2580" y="2098"/>
                    <a:pt x="2030" y="2236"/>
                  </a:cubicBez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0"/>
            <p:cNvSpPr/>
            <p:nvPr/>
          </p:nvSpPr>
          <p:spPr>
            <a:xfrm>
              <a:off x="5612100" y="2536250"/>
              <a:ext cx="163375" cy="90400"/>
            </a:xfrm>
            <a:custGeom>
              <a:rect b="b" l="l" r="r" t="t"/>
              <a:pathLst>
                <a:path extrusionOk="0" h="3616" w="6535">
                  <a:moveTo>
                    <a:pt x="5185" y="0"/>
                  </a:moveTo>
                  <a:cubicBezTo>
                    <a:pt x="5085" y="0"/>
                    <a:pt x="4984" y="13"/>
                    <a:pt x="4884" y="39"/>
                  </a:cubicBezTo>
                  <a:lnTo>
                    <a:pt x="1" y="1174"/>
                  </a:lnTo>
                  <a:lnTo>
                    <a:pt x="551" y="3616"/>
                  </a:lnTo>
                  <a:lnTo>
                    <a:pt x="5434" y="2481"/>
                  </a:lnTo>
                  <a:cubicBezTo>
                    <a:pt x="6122" y="2309"/>
                    <a:pt x="6535" y="1655"/>
                    <a:pt x="6363" y="968"/>
                  </a:cubicBezTo>
                  <a:cubicBezTo>
                    <a:pt x="6247" y="385"/>
                    <a:pt x="5736" y="0"/>
                    <a:pt x="51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0"/>
            <p:cNvSpPr/>
            <p:nvPr/>
          </p:nvSpPr>
          <p:spPr>
            <a:xfrm>
              <a:off x="5625850" y="2597275"/>
              <a:ext cx="163400" cy="89575"/>
            </a:xfrm>
            <a:custGeom>
              <a:rect b="b" l="l" r="r" t="t"/>
              <a:pathLst>
                <a:path extrusionOk="0" h="3583" w="6536">
                  <a:moveTo>
                    <a:pt x="5197" y="1"/>
                  </a:moveTo>
                  <a:cubicBezTo>
                    <a:pt x="5095" y="1"/>
                    <a:pt x="4990" y="13"/>
                    <a:pt x="4884" y="40"/>
                  </a:cubicBezTo>
                  <a:lnTo>
                    <a:pt x="1" y="1175"/>
                  </a:lnTo>
                  <a:lnTo>
                    <a:pt x="586" y="3582"/>
                  </a:lnTo>
                  <a:lnTo>
                    <a:pt x="5469" y="2482"/>
                  </a:lnTo>
                  <a:cubicBezTo>
                    <a:pt x="6123" y="2310"/>
                    <a:pt x="6535" y="1622"/>
                    <a:pt x="6398" y="968"/>
                  </a:cubicBezTo>
                  <a:cubicBezTo>
                    <a:pt x="6252" y="386"/>
                    <a:pt x="5761" y="1"/>
                    <a:pt x="5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0"/>
            <p:cNvSpPr/>
            <p:nvPr/>
          </p:nvSpPr>
          <p:spPr>
            <a:xfrm>
              <a:off x="5639625" y="2658325"/>
              <a:ext cx="163375" cy="89575"/>
            </a:xfrm>
            <a:custGeom>
              <a:rect b="b" l="l" r="r" t="t"/>
              <a:pathLst>
                <a:path extrusionOk="0" h="3583" w="6535">
                  <a:moveTo>
                    <a:pt x="5196" y="1"/>
                  </a:moveTo>
                  <a:cubicBezTo>
                    <a:pt x="5094" y="1"/>
                    <a:pt x="4989" y="13"/>
                    <a:pt x="4884" y="40"/>
                  </a:cubicBezTo>
                  <a:lnTo>
                    <a:pt x="0" y="1140"/>
                  </a:lnTo>
                  <a:lnTo>
                    <a:pt x="585" y="3582"/>
                  </a:lnTo>
                  <a:lnTo>
                    <a:pt x="5468" y="2447"/>
                  </a:lnTo>
                  <a:cubicBezTo>
                    <a:pt x="6122" y="2310"/>
                    <a:pt x="6535" y="1622"/>
                    <a:pt x="6397" y="968"/>
                  </a:cubicBezTo>
                  <a:cubicBezTo>
                    <a:pt x="6251" y="386"/>
                    <a:pt x="5761" y="1"/>
                    <a:pt x="51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0"/>
            <p:cNvSpPr/>
            <p:nvPr/>
          </p:nvSpPr>
          <p:spPr>
            <a:xfrm>
              <a:off x="4966391" y="2005352"/>
              <a:ext cx="484075" cy="639402"/>
            </a:xfrm>
            <a:custGeom>
              <a:rect b="b" l="l" r="r" t="t"/>
              <a:pathLst>
                <a:path extrusionOk="0" h="34358" w="19363">
                  <a:moveTo>
                    <a:pt x="11797" y="0"/>
                  </a:moveTo>
                  <a:lnTo>
                    <a:pt x="0" y="2752"/>
                  </a:lnTo>
                  <a:lnTo>
                    <a:pt x="7567" y="34358"/>
                  </a:lnTo>
                  <a:lnTo>
                    <a:pt x="19363" y="31607"/>
                  </a:lnTo>
                  <a:lnTo>
                    <a:pt x="117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0"/>
            <p:cNvSpPr/>
            <p:nvPr/>
          </p:nvSpPr>
          <p:spPr>
            <a:xfrm>
              <a:off x="5710125" y="2546675"/>
              <a:ext cx="51600" cy="44725"/>
            </a:xfrm>
            <a:custGeom>
              <a:rect b="b" l="l" r="r" t="t"/>
              <a:pathLst>
                <a:path extrusionOk="0" fill="none" h="1789" w="2064">
                  <a:moveTo>
                    <a:pt x="1410" y="1548"/>
                  </a:moveTo>
                  <a:lnTo>
                    <a:pt x="344" y="1789"/>
                  </a:lnTo>
                  <a:lnTo>
                    <a:pt x="0" y="344"/>
                  </a:lnTo>
                  <a:lnTo>
                    <a:pt x="1066" y="103"/>
                  </a:lnTo>
                  <a:cubicBezTo>
                    <a:pt x="1479" y="0"/>
                    <a:pt x="1857" y="275"/>
                    <a:pt x="1961" y="654"/>
                  </a:cubicBezTo>
                  <a:lnTo>
                    <a:pt x="1961" y="654"/>
                  </a:lnTo>
                  <a:cubicBezTo>
                    <a:pt x="2064" y="1066"/>
                    <a:pt x="1823" y="1479"/>
                    <a:pt x="1410" y="1548"/>
                  </a:cubicBez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0"/>
            <p:cNvSpPr/>
            <p:nvPr/>
          </p:nvSpPr>
          <p:spPr>
            <a:xfrm>
              <a:off x="5724725" y="2607725"/>
              <a:ext cx="50750" cy="44725"/>
            </a:xfrm>
            <a:custGeom>
              <a:rect b="b" l="l" r="r" t="t"/>
              <a:pathLst>
                <a:path extrusionOk="0" fill="none" h="1789" w="2030">
                  <a:moveTo>
                    <a:pt x="1377" y="1548"/>
                  </a:moveTo>
                  <a:lnTo>
                    <a:pt x="310" y="1789"/>
                  </a:lnTo>
                  <a:lnTo>
                    <a:pt x="1" y="344"/>
                  </a:lnTo>
                  <a:lnTo>
                    <a:pt x="1067" y="103"/>
                  </a:lnTo>
                  <a:cubicBezTo>
                    <a:pt x="1445" y="0"/>
                    <a:pt x="1858" y="241"/>
                    <a:pt x="1961" y="654"/>
                  </a:cubicBezTo>
                  <a:lnTo>
                    <a:pt x="1961" y="654"/>
                  </a:lnTo>
                  <a:cubicBezTo>
                    <a:pt x="2030" y="1066"/>
                    <a:pt x="1789" y="1445"/>
                    <a:pt x="1377" y="1548"/>
                  </a:cubicBez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0"/>
            <p:cNvSpPr/>
            <p:nvPr/>
          </p:nvSpPr>
          <p:spPr>
            <a:xfrm>
              <a:off x="5738500" y="2668750"/>
              <a:ext cx="51600" cy="44750"/>
            </a:xfrm>
            <a:custGeom>
              <a:rect b="b" l="l" r="r" t="t"/>
              <a:pathLst>
                <a:path extrusionOk="0" fill="none" h="1790" w="2064">
                  <a:moveTo>
                    <a:pt x="1410" y="1549"/>
                  </a:moveTo>
                  <a:lnTo>
                    <a:pt x="344" y="1789"/>
                  </a:lnTo>
                  <a:lnTo>
                    <a:pt x="0" y="345"/>
                  </a:lnTo>
                  <a:lnTo>
                    <a:pt x="1066" y="104"/>
                  </a:lnTo>
                  <a:cubicBezTo>
                    <a:pt x="1479" y="1"/>
                    <a:pt x="1857" y="242"/>
                    <a:pt x="1960" y="654"/>
                  </a:cubicBezTo>
                  <a:lnTo>
                    <a:pt x="1960" y="654"/>
                  </a:lnTo>
                  <a:cubicBezTo>
                    <a:pt x="2064" y="1067"/>
                    <a:pt x="1789" y="1445"/>
                    <a:pt x="1410" y="1549"/>
                  </a:cubicBezTo>
                  <a:close/>
                </a:path>
              </a:pathLst>
            </a:custGeom>
            <a:no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0"/>
            <p:cNvSpPr/>
            <p:nvPr/>
          </p:nvSpPr>
          <p:spPr>
            <a:xfrm>
              <a:off x="4894175" y="2230275"/>
              <a:ext cx="408425" cy="408425"/>
            </a:xfrm>
            <a:custGeom>
              <a:rect b="b" l="l" r="r" t="t"/>
              <a:pathLst>
                <a:path extrusionOk="0" h="16337" w="16337">
                  <a:moveTo>
                    <a:pt x="8151" y="0"/>
                  </a:moveTo>
                  <a:cubicBezTo>
                    <a:pt x="3646" y="0"/>
                    <a:pt x="0" y="3646"/>
                    <a:pt x="0" y="8151"/>
                  </a:cubicBezTo>
                  <a:cubicBezTo>
                    <a:pt x="0" y="12656"/>
                    <a:pt x="3646" y="16336"/>
                    <a:pt x="8151" y="16336"/>
                  </a:cubicBezTo>
                  <a:cubicBezTo>
                    <a:pt x="12691" y="16336"/>
                    <a:pt x="16337" y="12656"/>
                    <a:pt x="16337" y="8151"/>
                  </a:cubicBezTo>
                  <a:cubicBezTo>
                    <a:pt x="16337" y="3646"/>
                    <a:pt x="12691" y="0"/>
                    <a:pt x="81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0"/>
            <p:cNvSpPr/>
            <p:nvPr/>
          </p:nvSpPr>
          <p:spPr>
            <a:xfrm>
              <a:off x="4974125" y="2309375"/>
              <a:ext cx="248525" cy="249350"/>
            </a:xfrm>
            <a:custGeom>
              <a:rect b="b" l="l" r="r" t="t"/>
              <a:pathLst>
                <a:path extrusionOk="0" h="9974" w="9941">
                  <a:moveTo>
                    <a:pt x="4953" y="0"/>
                  </a:moveTo>
                  <a:cubicBezTo>
                    <a:pt x="2202" y="0"/>
                    <a:pt x="1" y="2236"/>
                    <a:pt x="1" y="4987"/>
                  </a:cubicBezTo>
                  <a:cubicBezTo>
                    <a:pt x="1" y="7738"/>
                    <a:pt x="2202" y="9974"/>
                    <a:pt x="4953" y="9974"/>
                  </a:cubicBezTo>
                  <a:cubicBezTo>
                    <a:pt x="7739" y="9974"/>
                    <a:pt x="9940" y="7738"/>
                    <a:pt x="9940" y="4987"/>
                  </a:cubicBezTo>
                  <a:cubicBezTo>
                    <a:pt x="9940" y="2236"/>
                    <a:pt x="7739" y="0"/>
                    <a:pt x="49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0"/>
            <p:cNvSpPr/>
            <p:nvPr/>
          </p:nvSpPr>
          <p:spPr>
            <a:xfrm>
              <a:off x="5019700" y="2355800"/>
              <a:ext cx="156500" cy="156500"/>
            </a:xfrm>
            <a:custGeom>
              <a:rect b="b" l="l" r="r" t="t"/>
              <a:pathLst>
                <a:path extrusionOk="0" fill="none" h="6260" w="6260">
                  <a:moveTo>
                    <a:pt x="6260" y="3130"/>
                  </a:moveTo>
                  <a:cubicBezTo>
                    <a:pt x="6260" y="4884"/>
                    <a:pt x="4884" y="6260"/>
                    <a:pt x="3130" y="6260"/>
                  </a:cubicBezTo>
                  <a:cubicBezTo>
                    <a:pt x="1411" y="6260"/>
                    <a:pt x="1" y="4884"/>
                    <a:pt x="1" y="3130"/>
                  </a:cubicBezTo>
                  <a:cubicBezTo>
                    <a:pt x="1" y="1410"/>
                    <a:pt x="1411" y="0"/>
                    <a:pt x="3130" y="0"/>
                  </a:cubicBezTo>
                  <a:cubicBezTo>
                    <a:pt x="4884" y="0"/>
                    <a:pt x="6260" y="1410"/>
                    <a:pt x="6260" y="313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0"/>
            <p:cNvSpPr/>
            <p:nvPr/>
          </p:nvSpPr>
          <p:spPr>
            <a:xfrm>
              <a:off x="5023150" y="2719500"/>
              <a:ext cx="692150" cy="190900"/>
            </a:xfrm>
            <a:custGeom>
              <a:rect b="b" l="l" r="r" t="t"/>
              <a:pathLst>
                <a:path extrusionOk="0" fill="none" h="7636" w="27686">
                  <a:moveTo>
                    <a:pt x="1754" y="0"/>
                  </a:moveTo>
                  <a:cubicBezTo>
                    <a:pt x="0" y="2304"/>
                    <a:pt x="2683" y="2064"/>
                    <a:pt x="3646" y="2855"/>
                  </a:cubicBezTo>
                  <a:cubicBezTo>
                    <a:pt x="4746" y="3749"/>
                    <a:pt x="3887" y="5331"/>
                    <a:pt x="5125" y="5984"/>
                  </a:cubicBezTo>
                  <a:cubicBezTo>
                    <a:pt x="6191" y="6535"/>
                    <a:pt x="6844" y="5400"/>
                    <a:pt x="8014" y="5847"/>
                  </a:cubicBezTo>
                  <a:cubicBezTo>
                    <a:pt x="8667" y="6087"/>
                    <a:pt x="8942" y="7154"/>
                    <a:pt x="9905" y="7326"/>
                  </a:cubicBezTo>
                  <a:cubicBezTo>
                    <a:pt x="11384" y="7635"/>
                    <a:pt x="11831" y="6225"/>
                    <a:pt x="13275" y="5984"/>
                  </a:cubicBezTo>
                  <a:cubicBezTo>
                    <a:pt x="14926" y="5709"/>
                    <a:pt x="15477" y="7498"/>
                    <a:pt x="16715" y="7360"/>
                  </a:cubicBezTo>
                  <a:cubicBezTo>
                    <a:pt x="17712" y="7222"/>
                    <a:pt x="17918" y="5503"/>
                    <a:pt x="18984" y="5228"/>
                  </a:cubicBezTo>
                  <a:cubicBezTo>
                    <a:pt x="20085" y="4987"/>
                    <a:pt x="20876" y="6397"/>
                    <a:pt x="21908" y="6191"/>
                  </a:cubicBezTo>
                  <a:cubicBezTo>
                    <a:pt x="22974" y="5984"/>
                    <a:pt x="23318" y="4574"/>
                    <a:pt x="24418" y="4196"/>
                  </a:cubicBezTo>
                  <a:cubicBezTo>
                    <a:pt x="24969" y="3990"/>
                    <a:pt x="25725" y="4471"/>
                    <a:pt x="26172" y="4265"/>
                  </a:cubicBezTo>
                  <a:cubicBezTo>
                    <a:pt x="26723" y="3990"/>
                    <a:pt x="27204" y="2992"/>
                    <a:pt x="27686" y="251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0"/>
            <p:cNvSpPr/>
            <p:nvPr/>
          </p:nvSpPr>
          <p:spPr>
            <a:xfrm>
              <a:off x="5368775" y="2166650"/>
              <a:ext cx="361150" cy="278600"/>
            </a:xfrm>
            <a:custGeom>
              <a:rect b="b" l="l" r="r" t="t"/>
              <a:pathLst>
                <a:path extrusionOk="0" fill="none" h="11144" w="14446">
                  <a:moveTo>
                    <a:pt x="1617" y="0"/>
                  </a:moveTo>
                  <a:cubicBezTo>
                    <a:pt x="1" y="1445"/>
                    <a:pt x="792" y="1926"/>
                    <a:pt x="1823" y="2992"/>
                  </a:cubicBezTo>
                  <a:cubicBezTo>
                    <a:pt x="3096" y="4299"/>
                    <a:pt x="1995" y="4299"/>
                    <a:pt x="2167" y="5572"/>
                  </a:cubicBezTo>
                  <a:cubicBezTo>
                    <a:pt x="2408" y="7016"/>
                    <a:pt x="3681" y="6259"/>
                    <a:pt x="4231" y="7085"/>
                  </a:cubicBezTo>
                  <a:cubicBezTo>
                    <a:pt x="4609" y="7704"/>
                    <a:pt x="3887" y="8220"/>
                    <a:pt x="4231" y="8908"/>
                  </a:cubicBezTo>
                  <a:cubicBezTo>
                    <a:pt x="4747" y="9871"/>
                    <a:pt x="5194" y="9423"/>
                    <a:pt x="6122" y="9458"/>
                  </a:cubicBezTo>
                  <a:cubicBezTo>
                    <a:pt x="7773" y="9527"/>
                    <a:pt x="7636" y="10214"/>
                    <a:pt x="8805" y="10662"/>
                  </a:cubicBezTo>
                  <a:cubicBezTo>
                    <a:pt x="10181" y="11143"/>
                    <a:pt x="10525" y="9733"/>
                    <a:pt x="11522" y="9458"/>
                  </a:cubicBezTo>
                  <a:cubicBezTo>
                    <a:pt x="12760" y="9148"/>
                    <a:pt x="13242" y="10386"/>
                    <a:pt x="14445" y="10318"/>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9" name="Google Shape;1359;p10"/>
          <p:cNvGrpSpPr/>
          <p:nvPr/>
        </p:nvGrpSpPr>
        <p:grpSpPr>
          <a:xfrm>
            <a:off x="1898879" y="3938524"/>
            <a:ext cx="698400" cy="758951"/>
            <a:chOff x="3224704" y="2480824"/>
            <a:chExt cx="698400" cy="758951"/>
          </a:xfrm>
        </p:grpSpPr>
        <p:sp>
          <p:nvSpPr>
            <p:cNvPr id="1360" name="Google Shape;1360;p10"/>
            <p:cNvSpPr/>
            <p:nvPr/>
          </p:nvSpPr>
          <p:spPr>
            <a:xfrm>
              <a:off x="3224704" y="2480824"/>
              <a:ext cx="698400" cy="698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1" name="Google Shape;1361;p10"/>
            <p:cNvGrpSpPr/>
            <p:nvPr/>
          </p:nvGrpSpPr>
          <p:grpSpPr>
            <a:xfrm>
              <a:off x="3228602" y="2541367"/>
              <a:ext cx="690761" cy="698408"/>
              <a:chOff x="6204958" y="3355575"/>
              <a:chExt cx="358390" cy="362320"/>
            </a:xfrm>
          </p:grpSpPr>
          <p:sp>
            <p:nvSpPr>
              <p:cNvPr id="1362" name="Google Shape;1362;p10"/>
              <p:cNvSpPr/>
              <p:nvPr/>
            </p:nvSpPr>
            <p:spPr>
              <a:xfrm>
                <a:off x="6204958" y="3355706"/>
                <a:ext cx="358154" cy="362189"/>
              </a:xfrm>
              <a:custGeom>
                <a:rect b="b" l="l" r="r" t="t"/>
                <a:pathLst>
                  <a:path extrusionOk="0" h="13824" w="13670">
                    <a:moveTo>
                      <a:pt x="6161" y="1"/>
                    </a:moveTo>
                    <a:cubicBezTo>
                      <a:pt x="6056" y="1"/>
                      <a:pt x="5947" y="14"/>
                      <a:pt x="5838" y="40"/>
                    </a:cubicBezTo>
                    <a:cubicBezTo>
                      <a:pt x="5551" y="98"/>
                      <a:pt x="5282" y="251"/>
                      <a:pt x="5090" y="481"/>
                    </a:cubicBezTo>
                    <a:cubicBezTo>
                      <a:pt x="4886" y="354"/>
                      <a:pt x="4654" y="291"/>
                      <a:pt x="4420" y="291"/>
                    </a:cubicBezTo>
                    <a:cubicBezTo>
                      <a:pt x="4248" y="291"/>
                      <a:pt x="4074" y="326"/>
                      <a:pt x="3911" y="395"/>
                    </a:cubicBezTo>
                    <a:cubicBezTo>
                      <a:pt x="3643" y="500"/>
                      <a:pt x="3413" y="692"/>
                      <a:pt x="3250" y="932"/>
                    </a:cubicBezTo>
                    <a:cubicBezTo>
                      <a:pt x="3170" y="908"/>
                      <a:pt x="3086" y="897"/>
                      <a:pt x="3000" y="897"/>
                    </a:cubicBezTo>
                    <a:cubicBezTo>
                      <a:pt x="2664" y="897"/>
                      <a:pt x="2300" y="1073"/>
                      <a:pt x="2033" y="1401"/>
                    </a:cubicBezTo>
                    <a:cubicBezTo>
                      <a:pt x="1860" y="1612"/>
                      <a:pt x="1755" y="1862"/>
                      <a:pt x="1726" y="2130"/>
                    </a:cubicBezTo>
                    <a:cubicBezTo>
                      <a:pt x="1275" y="2159"/>
                      <a:pt x="854" y="2552"/>
                      <a:pt x="729" y="3117"/>
                    </a:cubicBezTo>
                    <a:cubicBezTo>
                      <a:pt x="672" y="3376"/>
                      <a:pt x="691" y="3644"/>
                      <a:pt x="787" y="3894"/>
                    </a:cubicBezTo>
                    <a:cubicBezTo>
                      <a:pt x="269" y="4037"/>
                      <a:pt x="1" y="4670"/>
                      <a:pt x="173" y="5303"/>
                    </a:cubicBezTo>
                    <a:cubicBezTo>
                      <a:pt x="240" y="5523"/>
                      <a:pt x="355" y="5734"/>
                      <a:pt x="518" y="5897"/>
                    </a:cubicBezTo>
                    <a:cubicBezTo>
                      <a:pt x="461" y="6127"/>
                      <a:pt x="470" y="6367"/>
                      <a:pt x="537" y="6587"/>
                    </a:cubicBezTo>
                    <a:cubicBezTo>
                      <a:pt x="686" y="7140"/>
                      <a:pt x="1126" y="7508"/>
                      <a:pt x="1575" y="7508"/>
                    </a:cubicBezTo>
                    <a:cubicBezTo>
                      <a:pt x="1648" y="7508"/>
                      <a:pt x="1721" y="7499"/>
                      <a:pt x="1793" y="7479"/>
                    </a:cubicBezTo>
                    <a:cubicBezTo>
                      <a:pt x="1841" y="7469"/>
                      <a:pt x="1898" y="7450"/>
                      <a:pt x="1946" y="7421"/>
                    </a:cubicBezTo>
                    <a:cubicBezTo>
                      <a:pt x="2052" y="7686"/>
                      <a:pt x="2468" y="7902"/>
                      <a:pt x="2846" y="7902"/>
                    </a:cubicBezTo>
                    <a:cubicBezTo>
                      <a:pt x="2947" y="7902"/>
                      <a:pt x="3046" y="7887"/>
                      <a:pt x="3135" y="7852"/>
                    </a:cubicBezTo>
                    <a:cubicBezTo>
                      <a:pt x="3645" y="9016"/>
                      <a:pt x="4426" y="9609"/>
                      <a:pt x="5634" y="9609"/>
                    </a:cubicBezTo>
                    <a:cubicBezTo>
                      <a:pt x="5969" y="9609"/>
                      <a:pt x="6336" y="9564"/>
                      <a:pt x="6739" y="9472"/>
                    </a:cubicBezTo>
                    <a:cubicBezTo>
                      <a:pt x="6835" y="10000"/>
                      <a:pt x="7161" y="10623"/>
                      <a:pt x="8043" y="11131"/>
                    </a:cubicBezTo>
                    <a:cubicBezTo>
                      <a:pt x="9519" y="11984"/>
                      <a:pt x="10171" y="12645"/>
                      <a:pt x="10267" y="13306"/>
                    </a:cubicBezTo>
                    <a:cubicBezTo>
                      <a:pt x="10309" y="13607"/>
                      <a:pt x="10568" y="13823"/>
                      <a:pt x="10863" y="13823"/>
                    </a:cubicBezTo>
                    <a:cubicBezTo>
                      <a:pt x="10897" y="13823"/>
                      <a:pt x="10932" y="13820"/>
                      <a:pt x="10966" y="13814"/>
                    </a:cubicBezTo>
                    <a:cubicBezTo>
                      <a:pt x="11302" y="13757"/>
                      <a:pt x="11513" y="13421"/>
                      <a:pt x="11436" y="13096"/>
                    </a:cubicBezTo>
                    <a:lnTo>
                      <a:pt x="10861" y="10460"/>
                    </a:lnTo>
                    <a:lnTo>
                      <a:pt x="10746" y="8763"/>
                    </a:lnTo>
                    <a:lnTo>
                      <a:pt x="11704" y="8399"/>
                    </a:lnTo>
                    <a:cubicBezTo>
                      <a:pt x="11813" y="8450"/>
                      <a:pt x="11928" y="8474"/>
                      <a:pt x="12044" y="8474"/>
                    </a:cubicBezTo>
                    <a:cubicBezTo>
                      <a:pt x="12449" y="8474"/>
                      <a:pt x="12866" y="8178"/>
                      <a:pt x="13075" y="7709"/>
                    </a:cubicBezTo>
                    <a:cubicBezTo>
                      <a:pt x="13219" y="7411"/>
                      <a:pt x="13238" y="7066"/>
                      <a:pt x="13142" y="6750"/>
                    </a:cubicBezTo>
                    <a:cubicBezTo>
                      <a:pt x="13353" y="6558"/>
                      <a:pt x="13506" y="6300"/>
                      <a:pt x="13554" y="6022"/>
                    </a:cubicBezTo>
                    <a:cubicBezTo>
                      <a:pt x="13669" y="5485"/>
                      <a:pt x="13478" y="4986"/>
                      <a:pt x="13123" y="4756"/>
                    </a:cubicBezTo>
                    <a:cubicBezTo>
                      <a:pt x="13209" y="4382"/>
                      <a:pt x="13123" y="3980"/>
                      <a:pt x="12883" y="3673"/>
                    </a:cubicBezTo>
                    <a:cubicBezTo>
                      <a:pt x="12701" y="3424"/>
                      <a:pt x="12433" y="3242"/>
                      <a:pt x="12136" y="3165"/>
                    </a:cubicBezTo>
                    <a:cubicBezTo>
                      <a:pt x="12212" y="2849"/>
                      <a:pt x="12145" y="2513"/>
                      <a:pt x="11944" y="2245"/>
                    </a:cubicBezTo>
                    <a:cubicBezTo>
                      <a:pt x="11944" y="2245"/>
                      <a:pt x="11570" y="1814"/>
                      <a:pt x="11350" y="1766"/>
                    </a:cubicBezTo>
                    <a:cubicBezTo>
                      <a:pt x="11154" y="1717"/>
                      <a:pt x="10979" y="1654"/>
                      <a:pt x="10807" y="1654"/>
                    </a:cubicBezTo>
                    <a:cubicBezTo>
                      <a:pt x="10777" y="1654"/>
                      <a:pt x="10747" y="1656"/>
                      <a:pt x="10717" y="1660"/>
                    </a:cubicBezTo>
                    <a:cubicBezTo>
                      <a:pt x="10602" y="1286"/>
                      <a:pt x="10334" y="989"/>
                      <a:pt x="9979" y="836"/>
                    </a:cubicBezTo>
                    <a:cubicBezTo>
                      <a:pt x="9798" y="755"/>
                      <a:pt x="9601" y="714"/>
                      <a:pt x="9404" y="714"/>
                    </a:cubicBezTo>
                    <a:cubicBezTo>
                      <a:pt x="9298" y="714"/>
                      <a:pt x="9192" y="726"/>
                      <a:pt x="9088" y="750"/>
                    </a:cubicBezTo>
                    <a:cubicBezTo>
                      <a:pt x="8877" y="366"/>
                      <a:pt x="8474" y="127"/>
                      <a:pt x="8033" y="127"/>
                    </a:cubicBezTo>
                    <a:cubicBezTo>
                      <a:pt x="7998" y="124"/>
                      <a:pt x="7963" y="122"/>
                      <a:pt x="7929" y="122"/>
                    </a:cubicBezTo>
                    <a:cubicBezTo>
                      <a:pt x="7621" y="122"/>
                      <a:pt x="7325" y="235"/>
                      <a:pt x="7084" y="433"/>
                    </a:cubicBezTo>
                    <a:cubicBezTo>
                      <a:pt x="6896" y="170"/>
                      <a:pt x="6548" y="1"/>
                      <a:pt x="61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0"/>
              <p:cNvSpPr/>
              <p:nvPr/>
            </p:nvSpPr>
            <p:spPr>
              <a:xfrm>
                <a:off x="6253428" y="3355575"/>
                <a:ext cx="309920" cy="221442"/>
              </a:xfrm>
              <a:custGeom>
                <a:rect b="b" l="l" r="r" t="t"/>
                <a:pathLst>
                  <a:path extrusionOk="0" h="8452" w="11829">
                    <a:moveTo>
                      <a:pt x="4312" y="0"/>
                    </a:moveTo>
                    <a:cubicBezTo>
                      <a:pt x="4209" y="0"/>
                      <a:pt x="4104" y="12"/>
                      <a:pt x="3998" y="36"/>
                    </a:cubicBezTo>
                    <a:cubicBezTo>
                      <a:pt x="3701" y="103"/>
                      <a:pt x="3442" y="256"/>
                      <a:pt x="3240" y="486"/>
                    </a:cubicBezTo>
                    <a:cubicBezTo>
                      <a:pt x="3035" y="359"/>
                      <a:pt x="2804" y="292"/>
                      <a:pt x="2572" y="292"/>
                    </a:cubicBezTo>
                    <a:cubicBezTo>
                      <a:pt x="2402" y="292"/>
                      <a:pt x="2232" y="327"/>
                      <a:pt x="2071" y="400"/>
                    </a:cubicBezTo>
                    <a:cubicBezTo>
                      <a:pt x="1793" y="505"/>
                      <a:pt x="1563" y="688"/>
                      <a:pt x="1410" y="937"/>
                    </a:cubicBezTo>
                    <a:cubicBezTo>
                      <a:pt x="1330" y="913"/>
                      <a:pt x="1245" y="902"/>
                      <a:pt x="1159" y="902"/>
                    </a:cubicBezTo>
                    <a:cubicBezTo>
                      <a:pt x="821" y="902"/>
                      <a:pt x="452" y="1078"/>
                      <a:pt x="192" y="1406"/>
                    </a:cubicBezTo>
                    <a:cubicBezTo>
                      <a:pt x="116" y="1493"/>
                      <a:pt x="58" y="1598"/>
                      <a:pt x="1" y="1704"/>
                    </a:cubicBezTo>
                    <a:cubicBezTo>
                      <a:pt x="68" y="1694"/>
                      <a:pt x="125" y="1675"/>
                      <a:pt x="183" y="1675"/>
                    </a:cubicBezTo>
                    <a:cubicBezTo>
                      <a:pt x="422" y="1636"/>
                      <a:pt x="643" y="1541"/>
                      <a:pt x="834" y="1387"/>
                    </a:cubicBezTo>
                    <a:cubicBezTo>
                      <a:pt x="1084" y="1169"/>
                      <a:pt x="1403" y="1052"/>
                      <a:pt x="1730" y="1052"/>
                    </a:cubicBezTo>
                    <a:cubicBezTo>
                      <a:pt x="1805" y="1052"/>
                      <a:pt x="1881" y="1058"/>
                      <a:pt x="1956" y="1071"/>
                    </a:cubicBezTo>
                    <a:cubicBezTo>
                      <a:pt x="2026" y="1083"/>
                      <a:pt x="2097" y="1089"/>
                      <a:pt x="2167" y="1089"/>
                    </a:cubicBezTo>
                    <a:cubicBezTo>
                      <a:pt x="2372" y="1089"/>
                      <a:pt x="2573" y="1037"/>
                      <a:pt x="2752" y="937"/>
                    </a:cubicBezTo>
                    <a:cubicBezTo>
                      <a:pt x="2876" y="870"/>
                      <a:pt x="3001" y="822"/>
                      <a:pt x="3145" y="793"/>
                    </a:cubicBezTo>
                    <a:cubicBezTo>
                      <a:pt x="3245" y="770"/>
                      <a:pt x="3348" y="758"/>
                      <a:pt x="3451" y="758"/>
                    </a:cubicBezTo>
                    <a:cubicBezTo>
                      <a:pt x="3642" y="758"/>
                      <a:pt x="3833" y="798"/>
                      <a:pt x="4007" y="879"/>
                    </a:cubicBezTo>
                    <a:cubicBezTo>
                      <a:pt x="4166" y="953"/>
                      <a:pt x="4334" y="990"/>
                      <a:pt x="4503" y="990"/>
                    </a:cubicBezTo>
                    <a:cubicBezTo>
                      <a:pt x="4620" y="990"/>
                      <a:pt x="4737" y="972"/>
                      <a:pt x="4851" y="937"/>
                    </a:cubicBezTo>
                    <a:cubicBezTo>
                      <a:pt x="4979" y="897"/>
                      <a:pt x="5113" y="877"/>
                      <a:pt x="5254" y="877"/>
                    </a:cubicBezTo>
                    <a:cubicBezTo>
                      <a:pt x="5282" y="877"/>
                      <a:pt x="5311" y="878"/>
                      <a:pt x="5340" y="879"/>
                    </a:cubicBezTo>
                    <a:cubicBezTo>
                      <a:pt x="5627" y="898"/>
                      <a:pt x="5915" y="1004"/>
                      <a:pt x="6145" y="1196"/>
                    </a:cubicBezTo>
                    <a:cubicBezTo>
                      <a:pt x="6336" y="1359"/>
                      <a:pt x="6567" y="1454"/>
                      <a:pt x="6825" y="1474"/>
                    </a:cubicBezTo>
                    <a:cubicBezTo>
                      <a:pt x="6979" y="1493"/>
                      <a:pt x="7132" y="1531"/>
                      <a:pt x="7285" y="1598"/>
                    </a:cubicBezTo>
                    <a:cubicBezTo>
                      <a:pt x="7496" y="1694"/>
                      <a:pt x="7688" y="1838"/>
                      <a:pt x="7822" y="2029"/>
                    </a:cubicBezTo>
                    <a:cubicBezTo>
                      <a:pt x="7985" y="2250"/>
                      <a:pt x="8225" y="2413"/>
                      <a:pt x="8493" y="2480"/>
                    </a:cubicBezTo>
                    <a:cubicBezTo>
                      <a:pt x="8541" y="2499"/>
                      <a:pt x="8599" y="2509"/>
                      <a:pt x="8647" y="2518"/>
                    </a:cubicBezTo>
                    <a:cubicBezTo>
                      <a:pt x="8886" y="2576"/>
                      <a:pt x="9241" y="3007"/>
                      <a:pt x="9241" y="3007"/>
                    </a:cubicBezTo>
                    <a:cubicBezTo>
                      <a:pt x="9337" y="3141"/>
                      <a:pt x="9413" y="3295"/>
                      <a:pt x="9452" y="3458"/>
                    </a:cubicBezTo>
                    <a:cubicBezTo>
                      <a:pt x="9509" y="3726"/>
                      <a:pt x="9663" y="3966"/>
                      <a:pt x="9883" y="4129"/>
                    </a:cubicBezTo>
                    <a:cubicBezTo>
                      <a:pt x="9998" y="4215"/>
                      <a:pt x="10094" y="4311"/>
                      <a:pt x="10180" y="4426"/>
                    </a:cubicBezTo>
                    <a:cubicBezTo>
                      <a:pt x="10343" y="4637"/>
                      <a:pt x="10439" y="4886"/>
                      <a:pt x="10458" y="5154"/>
                    </a:cubicBezTo>
                    <a:cubicBezTo>
                      <a:pt x="10477" y="5375"/>
                      <a:pt x="10554" y="5586"/>
                      <a:pt x="10679" y="5758"/>
                    </a:cubicBezTo>
                    <a:cubicBezTo>
                      <a:pt x="10870" y="6065"/>
                      <a:pt x="10937" y="6429"/>
                      <a:pt x="10851" y="6774"/>
                    </a:cubicBezTo>
                    <a:cubicBezTo>
                      <a:pt x="10813" y="6985"/>
                      <a:pt x="10717" y="7177"/>
                      <a:pt x="10592" y="7340"/>
                    </a:cubicBezTo>
                    <a:cubicBezTo>
                      <a:pt x="10506" y="7455"/>
                      <a:pt x="10468" y="7589"/>
                      <a:pt x="10487" y="7723"/>
                    </a:cubicBezTo>
                    <a:cubicBezTo>
                      <a:pt x="10516" y="7972"/>
                      <a:pt x="10477" y="8222"/>
                      <a:pt x="10382" y="8452"/>
                    </a:cubicBezTo>
                    <a:cubicBezTo>
                      <a:pt x="10765" y="8346"/>
                      <a:pt x="11072" y="8078"/>
                      <a:pt x="11225" y="7714"/>
                    </a:cubicBezTo>
                    <a:cubicBezTo>
                      <a:pt x="11369" y="7407"/>
                      <a:pt x="11388" y="7071"/>
                      <a:pt x="11292" y="6755"/>
                    </a:cubicBezTo>
                    <a:cubicBezTo>
                      <a:pt x="11503" y="6554"/>
                      <a:pt x="11647" y="6295"/>
                      <a:pt x="11704" y="6017"/>
                    </a:cubicBezTo>
                    <a:cubicBezTo>
                      <a:pt x="11829" y="5490"/>
                      <a:pt x="11637" y="4982"/>
                      <a:pt x="11283" y="4761"/>
                    </a:cubicBezTo>
                    <a:cubicBezTo>
                      <a:pt x="11369" y="4378"/>
                      <a:pt x="11283" y="3985"/>
                      <a:pt x="11043" y="3678"/>
                    </a:cubicBezTo>
                    <a:cubicBezTo>
                      <a:pt x="10861" y="3429"/>
                      <a:pt x="10592" y="3247"/>
                      <a:pt x="10295" y="3170"/>
                    </a:cubicBezTo>
                    <a:cubicBezTo>
                      <a:pt x="10372" y="2844"/>
                      <a:pt x="10305" y="2509"/>
                      <a:pt x="10104" y="2250"/>
                    </a:cubicBezTo>
                    <a:cubicBezTo>
                      <a:pt x="10104" y="2250"/>
                      <a:pt x="9739" y="1819"/>
                      <a:pt x="9500" y="1761"/>
                    </a:cubicBezTo>
                    <a:cubicBezTo>
                      <a:pt x="9286" y="1718"/>
                      <a:pt x="9110" y="1653"/>
                      <a:pt x="8932" y="1653"/>
                    </a:cubicBezTo>
                    <a:cubicBezTo>
                      <a:pt x="8910" y="1653"/>
                      <a:pt x="8889" y="1654"/>
                      <a:pt x="8867" y="1656"/>
                    </a:cubicBezTo>
                    <a:cubicBezTo>
                      <a:pt x="8762" y="1291"/>
                      <a:pt x="8493" y="985"/>
                      <a:pt x="8139" y="841"/>
                    </a:cubicBezTo>
                    <a:cubicBezTo>
                      <a:pt x="7957" y="760"/>
                      <a:pt x="7760" y="715"/>
                      <a:pt x="7562" y="715"/>
                    </a:cubicBezTo>
                    <a:cubicBezTo>
                      <a:pt x="7457" y="715"/>
                      <a:pt x="7351" y="728"/>
                      <a:pt x="7247" y="755"/>
                    </a:cubicBezTo>
                    <a:cubicBezTo>
                      <a:pt x="7084" y="410"/>
                      <a:pt x="6672" y="160"/>
                      <a:pt x="6193" y="122"/>
                    </a:cubicBezTo>
                    <a:cubicBezTo>
                      <a:pt x="6158" y="119"/>
                      <a:pt x="6123" y="118"/>
                      <a:pt x="6088" y="118"/>
                    </a:cubicBezTo>
                    <a:cubicBezTo>
                      <a:pt x="5779" y="118"/>
                      <a:pt x="5476" y="232"/>
                      <a:pt x="5244" y="438"/>
                    </a:cubicBezTo>
                    <a:cubicBezTo>
                      <a:pt x="5054" y="165"/>
                      <a:pt x="4702" y="0"/>
                      <a:pt x="43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0"/>
              <p:cNvSpPr/>
              <p:nvPr/>
            </p:nvSpPr>
            <p:spPr>
              <a:xfrm>
                <a:off x="6225814" y="3425057"/>
                <a:ext cx="3537" cy="6550"/>
              </a:xfrm>
              <a:custGeom>
                <a:rect b="b" l="l" r="r" t="t"/>
                <a:pathLst>
                  <a:path extrusionOk="0" h="250" w="135">
                    <a:moveTo>
                      <a:pt x="134" y="1"/>
                    </a:moveTo>
                    <a:cubicBezTo>
                      <a:pt x="77" y="77"/>
                      <a:pt x="39" y="163"/>
                      <a:pt x="0" y="250"/>
                    </a:cubicBezTo>
                    <a:lnTo>
                      <a:pt x="86" y="250"/>
                    </a:lnTo>
                    <a:cubicBezTo>
                      <a:pt x="86" y="163"/>
                      <a:pt x="106" y="77"/>
                      <a:pt x="134" y="1"/>
                    </a:cubicBezTo>
                    <a:close/>
                  </a:path>
                </a:pathLst>
              </a:custGeom>
              <a:solidFill>
                <a:srgbClr val="8999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0"/>
              <p:cNvSpPr/>
              <p:nvPr/>
            </p:nvSpPr>
            <p:spPr>
              <a:xfrm>
                <a:off x="6367451" y="3577751"/>
                <a:ext cx="139148" cy="140144"/>
              </a:xfrm>
              <a:custGeom>
                <a:rect b="b" l="l" r="r" t="t"/>
                <a:pathLst>
                  <a:path extrusionOk="0" h="5349" w="5311">
                    <a:moveTo>
                      <a:pt x="585" y="0"/>
                    </a:moveTo>
                    <a:cubicBezTo>
                      <a:pt x="585" y="1"/>
                      <a:pt x="0" y="1601"/>
                      <a:pt x="1841" y="2656"/>
                    </a:cubicBezTo>
                    <a:cubicBezTo>
                      <a:pt x="3317" y="3509"/>
                      <a:pt x="3969" y="4170"/>
                      <a:pt x="4065" y="4831"/>
                    </a:cubicBezTo>
                    <a:cubicBezTo>
                      <a:pt x="4107" y="5132"/>
                      <a:pt x="4366" y="5348"/>
                      <a:pt x="4661" y="5348"/>
                    </a:cubicBezTo>
                    <a:cubicBezTo>
                      <a:pt x="4695" y="5348"/>
                      <a:pt x="4730" y="5345"/>
                      <a:pt x="4764" y="5339"/>
                    </a:cubicBezTo>
                    <a:cubicBezTo>
                      <a:pt x="5100" y="5282"/>
                      <a:pt x="5311" y="4946"/>
                      <a:pt x="5234" y="4621"/>
                    </a:cubicBezTo>
                    <a:lnTo>
                      <a:pt x="4659" y="1985"/>
                    </a:lnTo>
                    <a:lnTo>
                      <a:pt x="4132" y="662"/>
                    </a:lnTo>
                    <a:cubicBezTo>
                      <a:pt x="4132" y="662"/>
                      <a:pt x="3539" y="703"/>
                      <a:pt x="2889" y="703"/>
                    </a:cubicBezTo>
                    <a:cubicBezTo>
                      <a:pt x="2171" y="703"/>
                      <a:pt x="1382" y="653"/>
                      <a:pt x="1246" y="441"/>
                    </a:cubicBezTo>
                    <a:cubicBezTo>
                      <a:pt x="1103" y="211"/>
                      <a:pt x="863" y="48"/>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0"/>
              <p:cNvSpPr/>
              <p:nvPr/>
            </p:nvSpPr>
            <p:spPr>
              <a:xfrm>
                <a:off x="6460120" y="3595069"/>
                <a:ext cx="46479" cy="122328"/>
              </a:xfrm>
              <a:custGeom>
                <a:rect b="b" l="l" r="r" t="t"/>
                <a:pathLst>
                  <a:path extrusionOk="0" h="4669" w="1774">
                    <a:moveTo>
                      <a:pt x="604" y="1"/>
                    </a:moveTo>
                    <a:cubicBezTo>
                      <a:pt x="604" y="1"/>
                      <a:pt x="345" y="20"/>
                      <a:pt x="0" y="30"/>
                    </a:cubicBezTo>
                    <a:lnTo>
                      <a:pt x="499" y="1295"/>
                    </a:lnTo>
                    <a:lnTo>
                      <a:pt x="1074" y="3931"/>
                    </a:lnTo>
                    <a:cubicBezTo>
                      <a:pt x="1131" y="4180"/>
                      <a:pt x="1016" y="4439"/>
                      <a:pt x="786" y="4573"/>
                    </a:cubicBezTo>
                    <a:cubicBezTo>
                      <a:pt x="882" y="4631"/>
                      <a:pt x="997" y="4669"/>
                      <a:pt x="1122" y="4669"/>
                    </a:cubicBezTo>
                    <a:cubicBezTo>
                      <a:pt x="1496" y="4669"/>
                      <a:pt x="1774" y="4324"/>
                      <a:pt x="1697" y="3960"/>
                    </a:cubicBezTo>
                    <a:lnTo>
                      <a:pt x="1122" y="1324"/>
                    </a:lnTo>
                    <a:lnTo>
                      <a:pt x="6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0"/>
              <p:cNvSpPr/>
              <p:nvPr/>
            </p:nvSpPr>
            <p:spPr>
              <a:xfrm>
                <a:off x="6419929" y="3572485"/>
                <a:ext cx="101997" cy="56513"/>
              </a:xfrm>
              <a:custGeom>
                <a:rect b="b" l="l" r="r" t="t"/>
                <a:pathLst>
                  <a:path extrusionOk="0" h="2157" w="3893">
                    <a:moveTo>
                      <a:pt x="825" y="0"/>
                    </a:moveTo>
                    <a:cubicBezTo>
                      <a:pt x="346" y="0"/>
                      <a:pt x="1" y="451"/>
                      <a:pt x="116" y="911"/>
                    </a:cubicBezTo>
                    <a:lnTo>
                      <a:pt x="192" y="1313"/>
                    </a:lnTo>
                    <a:cubicBezTo>
                      <a:pt x="317" y="1812"/>
                      <a:pt x="767" y="2157"/>
                      <a:pt x="1285" y="2157"/>
                    </a:cubicBezTo>
                    <a:lnTo>
                      <a:pt x="2608" y="2157"/>
                    </a:lnTo>
                    <a:cubicBezTo>
                      <a:pt x="3116" y="2157"/>
                      <a:pt x="3566" y="1812"/>
                      <a:pt x="3701" y="1313"/>
                    </a:cubicBezTo>
                    <a:lnTo>
                      <a:pt x="3768" y="911"/>
                    </a:lnTo>
                    <a:cubicBezTo>
                      <a:pt x="3892" y="451"/>
                      <a:pt x="3538" y="0"/>
                      <a:pt x="30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0"/>
              <p:cNvSpPr/>
              <p:nvPr/>
            </p:nvSpPr>
            <p:spPr>
              <a:xfrm>
                <a:off x="6426453" y="3572485"/>
                <a:ext cx="95211" cy="56513"/>
              </a:xfrm>
              <a:custGeom>
                <a:rect b="b" l="l" r="r" t="t"/>
                <a:pathLst>
                  <a:path extrusionOk="0" h="2157" w="3634">
                    <a:moveTo>
                      <a:pt x="2934" y="0"/>
                    </a:moveTo>
                    <a:lnTo>
                      <a:pt x="2934" y="0"/>
                    </a:lnTo>
                    <a:cubicBezTo>
                      <a:pt x="2944" y="96"/>
                      <a:pt x="2944" y="192"/>
                      <a:pt x="2915" y="288"/>
                    </a:cubicBezTo>
                    <a:lnTo>
                      <a:pt x="2838" y="690"/>
                    </a:lnTo>
                    <a:cubicBezTo>
                      <a:pt x="2714" y="1189"/>
                      <a:pt x="2263" y="1543"/>
                      <a:pt x="1745" y="1543"/>
                    </a:cubicBezTo>
                    <a:lnTo>
                      <a:pt x="432" y="1543"/>
                    </a:lnTo>
                    <a:cubicBezTo>
                      <a:pt x="279" y="1543"/>
                      <a:pt x="135" y="1515"/>
                      <a:pt x="1" y="1457"/>
                    </a:cubicBezTo>
                    <a:lnTo>
                      <a:pt x="1" y="1457"/>
                    </a:lnTo>
                    <a:cubicBezTo>
                      <a:pt x="173" y="1879"/>
                      <a:pt x="586" y="2157"/>
                      <a:pt x="1046" y="2157"/>
                    </a:cubicBezTo>
                    <a:lnTo>
                      <a:pt x="2359" y="2157"/>
                    </a:lnTo>
                    <a:cubicBezTo>
                      <a:pt x="2877" y="2157"/>
                      <a:pt x="3327" y="1802"/>
                      <a:pt x="3452" y="1304"/>
                    </a:cubicBezTo>
                    <a:lnTo>
                      <a:pt x="3528" y="901"/>
                    </a:lnTo>
                    <a:cubicBezTo>
                      <a:pt x="3634" y="479"/>
                      <a:pt x="3356" y="67"/>
                      <a:pt x="29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0"/>
              <p:cNvSpPr/>
              <p:nvPr/>
            </p:nvSpPr>
            <p:spPr>
              <a:xfrm>
                <a:off x="6381232" y="3407006"/>
                <a:ext cx="100503" cy="62277"/>
              </a:xfrm>
              <a:custGeom>
                <a:rect b="b" l="l" r="r" t="t"/>
                <a:pathLst>
                  <a:path extrusionOk="0" h="2377" w="3836">
                    <a:moveTo>
                      <a:pt x="886" y="1"/>
                    </a:moveTo>
                    <a:cubicBezTo>
                      <a:pt x="656" y="1"/>
                      <a:pt x="423" y="50"/>
                      <a:pt x="203" y="153"/>
                    </a:cubicBezTo>
                    <a:cubicBezTo>
                      <a:pt x="0" y="262"/>
                      <a:pt x="102" y="543"/>
                      <a:pt x="293" y="543"/>
                    </a:cubicBezTo>
                    <a:cubicBezTo>
                      <a:pt x="319" y="543"/>
                      <a:pt x="347" y="538"/>
                      <a:pt x="375" y="527"/>
                    </a:cubicBezTo>
                    <a:cubicBezTo>
                      <a:pt x="539" y="452"/>
                      <a:pt x="710" y="416"/>
                      <a:pt x="879" y="416"/>
                    </a:cubicBezTo>
                    <a:cubicBezTo>
                      <a:pt x="1295" y="416"/>
                      <a:pt x="1694" y="631"/>
                      <a:pt x="1919" y="1006"/>
                    </a:cubicBezTo>
                    <a:cubicBezTo>
                      <a:pt x="1612" y="1351"/>
                      <a:pt x="1535" y="1840"/>
                      <a:pt x="1727" y="2252"/>
                    </a:cubicBezTo>
                    <a:cubicBezTo>
                      <a:pt x="1765" y="2329"/>
                      <a:pt x="1832" y="2377"/>
                      <a:pt x="1919" y="2377"/>
                    </a:cubicBezTo>
                    <a:cubicBezTo>
                      <a:pt x="1947" y="2377"/>
                      <a:pt x="1976" y="2367"/>
                      <a:pt x="2005" y="2357"/>
                    </a:cubicBezTo>
                    <a:cubicBezTo>
                      <a:pt x="2110" y="2309"/>
                      <a:pt x="2149" y="2185"/>
                      <a:pt x="2101" y="2079"/>
                    </a:cubicBezTo>
                    <a:cubicBezTo>
                      <a:pt x="1938" y="1715"/>
                      <a:pt x="2091" y="1293"/>
                      <a:pt x="2455" y="1121"/>
                    </a:cubicBezTo>
                    <a:cubicBezTo>
                      <a:pt x="2551" y="1077"/>
                      <a:pt x="2652" y="1056"/>
                      <a:pt x="2752" y="1056"/>
                    </a:cubicBezTo>
                    <a:cubicBezTo>
                      <a:pt x="3023" y="1056"/>
                      <a:pt x="3285" y="1210"/>
                      <a:pt x="3404" y="1476"/>
                    </a:cubicBezTo>
                    <a:cubicBezTo>
                      <a:pt x="3447" y="1547"/>
                      <a:pt x="3527" y="1586"/>
                      <a:pt x="3608" y="1586"/>
                    </a:cubicBezTo>
                    <a:cubicBezTo>
                      <a:pt x="3636" y="1586"/>
                      <a:pt x="3665" y="1581"/>
                      <a:pt x="3692" y="1571"/>
                    </a:cubicBezTo>
                    <a:cubicBezTo>
                      <a:pt x="3788" y="1514"/>
                      <a:pt x="3836" y="1389"/>
                      <a:pt x="3788" y="1293"/>
                    </a:cubicBezTo>
                    <a:cubicBezTo>
                      <a:pt x="3592" y="875"/>
                      <a:pt x="3183" y="634"/>
                      <a:pt x="2757" y="634"/>
                    </a:cubicBezTo>
                    <a:cubicBezTo>
                      <a:pt x="2598" y="634"/>
                      <a:pt x="2436" y="667"/>
                      <a:pt x="2283" y="737"/>
                    </a:cubicBezTo>
                    <a:cubicBezTo>
                      <a:pt x="2273" y="747"/>
                      <a:pt x="2264" y="747"/>
                      <a:pt x="2264" y="757"/>
                    </a:cubicBezTo>
                    <a:cubicBezTo>
                      <a:pt x="1954" y="272"/>
                      <a:pt x="1428" y="1"/>
                      <a:pt x="8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0"/>
              <p:cNvSpPr/>
              <p:nvPr/>
            </p:nvSpPr>
            <p:spPr>
              <a:xfrm>
                <a:off x="6255865" y="3454873"/>
                <a:ext cx="84259" cy="48811"/>
              </a:xfrm>
              <a:custGeom>
                <a:rect b="b" l="l" r="r" t="t"/>
                <a:pathLst>
                  <a:path extrusionOk="0" h="1863" w="3216">
                    <a:moveTo>
                      <a:pt x="2482" y="1"/>
                    </a:moveTo>
                    <a:cubicBezTo>
                      <a:pt x="2018" y="1"/>
                      <a:pt x="1574" y="257"/>
                      <a:pt x="1345" y="693"/>
                    </a:cubicBezTo>
                    <a:cubicBezTo>
                      <a:pt x="1192" y="647"/>
                      <a:pt x="1036" y="624"/>
                      <a:pt x="880" y="624"/>
                    </a:cubicBezTo>
                    <a:cubicBezTo>
                      <a:pt x="646" y="624"/>
                      <a:pt x="414" y="676"/>
                      <a:pt x="195" y="780"/>
                    </a:cubicBezTo>
                    <a:cubicBezTo>
                      <a:pt x="1" y="889"/>
                      <a:pt x="97" y="1170"/>
                      <a:pt x="293" y="1170"/>
                    </a:cubicBezTo>
                    <a:cubicBezTo>
                      <a:pt x="319" y="1170"/>
                      <a:pt x="347" y="1165"/>
                      <a:pt x="377" y="1153"/>
                    </a:cubicBezTo>
                    <a:cubicBezTo>
                      <a:pt x="537" y="1079"/>
                      <a:pt x="706" y="1043"/>
                      <a:pt x="873" y="1043"/>
                    </a:cubicBezTo>
                    <a:cubicBezTo>
                      <a:pt x="1326" y="1043"/>
                      <a:pt x="1765" y="1304"/>
                      <a:pt x="1968" y="1738"/>
                    </a:cubicBezTo>
                    <a:cubicBezTo>
                      <a:pt x="2007" y="1815"/>
                      <a:pt x="2083" y="1863"/>
                      <a:pt x="2160" y="1863"/>
                    </a:cubicBezTo>
                    <a:cubicBezTo>
                      <a:pt x="2189" y="1863"/>
                      <a:pt x="2218" y="1853"/>
                      <a:pt x="2246" y="1844"/>
                    </a:cubicBezTo>
                    <a:cubicBezTo>
                      <a:pt x="2352" y="1796"/>
                      <a:pt x="2400" y="1671"/>
                      <a:pt x="2352" y="1566"/>
                    </a:cubicBezTo>
                    <a:cubicBezTo>
                      <a:pt x="2218" y="1278"/>
                      <a:pt x="1997" y="1029"/>
                      <a:pt x="1719" y="866"/>
                    </a:cubicBezTo>
                    <a:cubicBezTo>
                      <a:pt x="1825" y="684"/>
                      <a:pt x="1988" y="540"/>
                      <a:pt x="2179" y="473"/>
                    </a:cubicBezTo>
                    <a:cubicBezTo>
                      <a:pt x="2276" y="433"/>
                      <a:pt x="2380" y="414"/>
                      <a:pt x="2483" y="414"/>
                    </a:cubicBezTo>
                    <a:cubicBezTo>
                      <a:pt x="2605" y="414"/>
                      <a:pt x="2727" y="440"/>
                      <a:pt x="2841" y="492"/>
                    </a:cubicBezTo>
                    <a:cubicBezTo>
                      <a:pt x="2869" y="503"/>
                      <a:pt x="2897" y="509"/>
                      <a:pt x="2923" y="509"/>
                    </a:cubicBezTo>
                    <a:cubicBezTo>
                      <a:pt x="3114" y="509"/>
                      <a:pt x="3216" y="228"/>
                      <a:pt x="3013" y="118"/>
                    </a:cubicBezTo>
                    <a:cubicBezTo>
                      <a:pt x="2840" y="38"/>
                      <a:pt x="2660" y="1"/>
                      <a:pt x="24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0"/>
              <p:cNvSpPr/>
              <p:nvPr/>
            </p:nvSpPr>
            <p:spPr>
              <a:xfrm>
                <a:off x="6422183" y="3506932"/>
                <a:ext cx="51273" cy="22637"/>
              </a:xfrm>
              <a:custGeom>
                <a:rect b="b" l="l" r="r" t="t"/>
                <a:pathLst>
                  <a:path extrusionOk="0" h="864" w="1957">
                    <a:moveTo>
                      <a:pt x="847" y="1"/>
                    </a:moveTo>
                    <a:cubicBezTo>
                      <a:pt x="584" y="1"/>
                      <a:pt x="326" y="82"/>
                      <a:pt x="116" y="240"/>
                    </a:cubicBezTo>
                    <a:cubicBezTo>
                      <a:pt x="20" y="307"/>
                      <a:pt x="1" y="432"/>
                      <a:pt x="58" y="528"/>
                    </a:cubicBezTo>
                    <a:cubicBezTo>
                      <a:pt x="99" y="585"/>
                      <a:pt x="164" y="615"/>
                      <a:pt x="230" y="615"/>
                    </a:cubicBezTo>
                    <a:cubicBezTo>
                      <a:pt x="273" y="615"/>
                      <a:pt x="317" y="602"/>
                      <a:pt x="356" y="575"/>
                    </a:cubicBezTo>
                    <a:cubicBezTo>
                      <a:pt x="505" y="471"/>
                      <a:pt x="679" y="420"/>
                      <a:pt x="851" y="420"/>
                    </a:cubicBezTo>
                    <a:cubicBezTo>
                      <a:pt x="1119" y="420"/>
                      <a:pt x="1384" y="543"/>
                      <a:pt x="1554" y="777"/>
                    </a:cubicBezTo>
                    <a:cubicBezTo>
                      <a:pt x="1592" y="834"/>
                      <a:pt x="1650" y="863"/>
                      <a:pt x="1726" y="863"/>
                    </a:cubicBezTo>
                    <a:cubicBezTo>
                      <a:pt x="1765" y="863"/>
                      <a:pt x="1803" y="853"/>
                      <a:pt x="1841" y="825"/>
                    </a:cubicBezTo>
                    <a:cubicBezTo>
                      <a:pt x="1937" y="758"/>
                      <a:pt x="1956" y="623"/>
                      <a:pt x="1889" y="528"/>
                    </a:cubicBezTo>
                    <a:cubicBezTo>
                      <a:pt x="1698" y="259"/>
                      <a:pt x="1400" y="67"/>
                      <a:pt x="1065" y="20"/>
                    </a:cubicBezTo>
                    <a:cubicBezTo>
                      <a:pt x="992" y="7"/>
                      <a:pt x="920" y="1"/>
                      <a:pt x="8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0"/>
              <p:cNvSpPr/>
              <p:nvPr/>
            </p:nvSpPr>
            <p:spPr>
              <a:xfrm>
                <a:off x="6358621" y="3569236"/>
                <a:ext cx="52793" cy="23292"/>
              </a:xfrm>
              <a:custGeom>
                <a:rect b="b" l="l" r="r" t="t"/>
                <a:pathLst>
                  <a:path extrusionOk="0" h="889" w="2015">
                    <a:moveTo>
                      <a:pt x="1151" y="0"/>
                    </a:moveTo>
                    <a:cubicBezTo>
                      <a:pt x="1078" y="0"/>
                      <a:pt x="1005" y="6"/>
                      <a:pt x="932" y="19"/>
                    </a:cubicBezTo>
                    <a:cubicBezTo>
                      <a:pt x="596" y="86"/>
                      <a:pt x="309" y="278"/>
                      <a:pt x="117" y="555"/>
                    </a:cubicBezTo>
                    <a:cubicBezTo>
                      <a:pt x="1" y="720"/>
                      <a:pt x="143" y="888"/>
                      <a:pt x="293" y="888"/>
                    </a:cubicBezTo>
                    <a:cubicBezTo>
                      <a:pt x="353" y="888"/>
                      <a:pt x="415" y="861"/>
                      <a:pt x="462" y="795"/>
                    </a:cubicBezTo>
                    <a:cubicBezTo>
                      <a:pt x="587" y="603"/>
                      <a:pt x="788" y="479"/>
                      <a:pt x="1018" y="440"/>
                    </a:cubicBezTo>
                    <a:cubicBezTo>
                      <a:pt x="1074" y="428"/>
                      <a:pt x="1130" y="422"/>
                      <a:pt x="1186" y="422"/>
                    </a:cubicBezTo>
                    <a:cubicBezTo>
                      <a:pt x="1352" y="422"/>
                      <a:pt x="1517" y="474"/>
                      <a:pt x="1660" y="575"/>
                    </a:cubicBezTo>
                    <a:cubicBezTo>
                      <a:pt x="1696" y="600"/>
                      <a:pt x="1735" y="611"/>
                      <a:pt x="1774" y="611"/>
                    </a:cubicBezTo>
                    <a:cubicBezTo>
                      <a:pt x="1840" y="611"/>
                      <a:pt x="1905" y="577"/>
                      <a:pt x="1948" y="517"/>
                    </a:cubicBezTo>
                    <a:cubicBezTo>
                      <a:pt x="2015" y="421"/>
                      <a:pt x="1986" y="297"/>
                      <a:pt x="1900" y="230"/>
                    </a:cubicBezTo>
                    <a:cubicBezTo>
                      <a:pt x="1675" y="80"/>
                      <a:pt x="1415" y="0"/>
                      <a:pt x="11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0"/>
              <p:cNvSpPr/>
              <p:nvPr/>
            </p:nvSpPr>
            <p:spPr>
              <a:xfrm>
                <a:off x="6345076" y="3480470"/>
                <a:ext cx="45509" cy="34532"/>
              </a:xfrm>
              <a:custGeom>
                <a:rect b="b" l="l" r="r" t="t"/>
                <a:pathLst>
                  <a:path extrusionOk="0" h="1318" w="1737">
                    <a:moveTo>
                      <a:pt x="1509" y="1"/>
                    </a:moveTo>
                    <a:cubicBezTo>
                      <a:pt x="1409" y="1"/>
                      <a:pt x="1322" y="73"/>
                      <a:pt x="1305" y="176"/>
                    </a:cubicBezTo>
                    <a:cubicBezTo>
                      <a:pt x="1236" y="599"/>
                      <a:pt x="872" y="897"/>
                      <a:pt x="458" y="897"/>
                    </a:cubicBezTo>
                    <a:cubicBezTo>
                      <a:pt x="412" y="897"/>
                      <a:pt x="365" y="893"/>
                      <a:pt x="318" y="886"/>
                    </a:cubicBezTo>
                    <a:cubicBezTo>
                      <a:pt x="308" y="885"/>
                      <a:pt x="299" y="884"/>
                      <a:pt x="290" y="884"/>
                    </a:cubicBezTo>
                    <a:cubicBezTo>
                      <a:pt x="54" y="884"/>
                      <a:pt x="1" y="1242"/>
                      <a:pt x="250" y="1298"/>
                    </a:cubicBezTo>
                    <a:cubicBezTo>
                      <a:pt x="318" y="1308"/>
                      <a:pt x="394" y="1317"/>
                      <a:pt x="461" y="1317"/>
                    </a:cubicBezTo>
                    <a:cubicBezTo>
                      <a:pt x="1084" y="1308"/>
                      <a:pt x="1621" y="857"/>
                      <a:pt x="1717" y="244"/>
                    </a:cubicBezTo>
                    <a:cubicBezTo>
                      <a:pt x="1736" y="129"/>
                      <a:pt x="1659" y="23"/>
                      <a:pt x="1544" y="4"/>
                    </a:cubicBezTo>
                    <a:cubicBezTo>
                      <a:pt x="1533" y="2"/>
                      <a:pt x="1521" y="1"/>
                      <a:pt x="15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0"/>
              <p:cNvSpPr/>
              <p:nvPr/>
            </p:nvSpPr>
            <p:spPr>
              <a:xfrm>
                <a:off x="6278030" y="3534285"/>
                <a:ext cx="15353" cy="32933"/>
              </a:xfrm>
              <a:custGeom>
                <a:rect b="b" l="l" r="r" t="t"/>
                <a:pathLst>
                  <a:path extrusionOk="0" h="1257" w="586">
                    <a:moveTo>
                      <a:pt x="300" y="1"/>
                    </a:moveTo>
                    <a:cubicBezTo>
                      <a:pt x="218" y="1"/>
                      <a:pt x="136" y="47"/>
                      <a:pt x="106" y="155"/>
                    </a:cubicBezTo>
                    <a:cubicBezTo>
                      <a:pt x="1" y="471"/>
                      <a:pt x="126" y="998"/>
                      <a:pt x="154" y="1094"/>
                    </a:cubicBezTo>
                    <a:cubicBezTo>
                      <a:pt x="173" y="1190"/>
                      <a:pt x="260" y="1257"/>
                      <a:pt x="356" y="1257"/>
                    </a:cubicBezTo>
                    <a:cubicBezTo>
                      <a:pt x="375" y="1257"/>
                      <a:pt x="384" y="1257"/>
                      <a:pt x="404" y="1247"/>
                    </a:cubicBezTo>
                    <a:cubicBezTo>
                      <a:pt x="519" y="1219"/>
                      <a:pt x="586" y="1103"/>
                      <a:pt x="557" y="998"/>
                    </a:cubicBezTo>
                    <a:cubicBezTo>
                      <a:pt x="499" y="787"/>
                      <a:pt x="451" y="433"/>
                      <a:pt x="499" y="279"/>
                    </a:cubicBezTo>
                    <a:cubicBezTo>
                      <a:pt x="564" y="115"/>
                      <a:pt x="431" y="1"/>
                      <a:pt x="3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0"/>
              <p:cNvSpPr/>
              <p:nvPr/>
            </p:nvSpPr>
            <p:spPr>
              <a:xfrm>
                <a:off x="6325767" y="3362911"/>
                <a:ext cx="20672" cy="25519"/>
              </a:xfrm>
              <a:custGeom>
                <a:rect b="b" l="l" r="r" t="t"/>
                <a:pathLst>
                  <a:path extrusionOk="0" h="974" w="789">
                    <a:moveTo>
                      <a:pt x="485" y="1"/>
                    </a:moveTo>
                    <a:cubicBezTo>
                      <a:pt x="438" y="1"/>
                      <a:pt x="389" y="19"/>
                      <a:pt x="345" y="62"/>
                    </a:cubicBezTo>
                    <a:cubicBezTo>
                      <a:pt x="307" y="101"/>
                      <a:pt x="0" y="408"/>
                      <a:pt x="0" y="772"/>
                    </a:cubicBezTo>
                    <a:cubicBezTo>
                      <a:pt x="0" y="887"/>
                      <a:pt x="96" y="973"/>
                      <a:pt x="211" y="973"/>
                    </a:cubicBezTo>
                    <a:cubicBezTo>
                      <a:pt x="216" y="974"/>
                      <a:pt x="222" y="974"/>
                      <a:pt x="227" y="974"/>
                    </a:cubicBezTo>
                    <a:cubicBezTo>
                      <a:pt x="335" y="974"/>
                      <a:pt x="421" y="881"/>
                      <a:pt x="412" y="772"/>
                    </a:cubicBezTo>
                    <a:cubicBezTo>
                      <a:pt x="412" y="618"/>
                      <a:pt x="575" y="417"/>
                      <a:pt x="633" y="360"/>
                    </a:cubicBezTo>
                    <a:cubicBezTo>
                      <a:pt x="788" y="212"/>
                      <a:pt x="646" y="1"/>
                      <a:pt x="4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0"/>
              <p:cNvSpPr/>
              <p:nvPr/>
            </p:nvSpPr>
            <p:spPr>
              <a:xfrm>
                <a:off x="6305042" y="3381146"/>
                <a:ext cx="50880" cy="19205"/>
              </a:xfrm>
              <a:custGeom>
                <a:rect b="b" l="l" r="r" t="t"/>
                <a:pathLst>
                  <a:path extrusionOk="0" h="733" w="1942">
                    <a:moveTo>
                      <a:pt x="1025" y="0"/>
                    </a:moveTo>
                    <a:cubicBezTo>
                      <a:pt x="896" y="0"/>
                      <a:pt x="778" y="24"/>
                      <a:pt x="676" y="57"/>
                    </a:cubicBezTo>
                    <a:cubicBezTo>
                      <a:pt x="484" y="124"/>
                      <a:pt x="302" y="229"/>
                      <a:pt x="149" y="373"/>
                    </a:cubicBezTo>
                    <a:cubicBezTo>
                      <a:pt x="1" y="521"/>
                      <a:pt x="139" y="732"/>
                      <a:pt x="302" y="732"/>
                    </a:cubicBezTo>
                    <a:cubicBezTo>
                      <a:pt x="350" y="732"/>
                      <a:pt x="400" y="714"/>
                      <a:pt x="446" y="670"/>
                    </a:cubicBezTo>
                    <a:cubicBezTo>
                      <a:pt x="459" y="651"/>
                      <a:pt x="699" y="421"/>
                      <a:pt x="1018" y="421"/>
                    </a:cubicBezTo>
                    <a:cubicBezTo>
                      <a:pt x="1184" y="421"/>
                      <a:pt x="1371" y="483"/>
                      <a:pt x="1558" y="670"/>
                    </a:cubicBezTo>
                    <a:cubicBezTo>
                      <a:pt x="1606" y="699"/>
                      <a:pt x="1654" y="728"/>
                      <a:pt x="1711" y="728"/>
                    </a:cubicBezTo>
                    <a:cubicBezTo>
                      <a:pt x="1759" y="728"/>
                      <a:pt x="1817" y="699"/>
                      <a:pt x="1855" y="660"/>
                    </a:cubicBezTo>
                    <a:cubicBezTo>
                      <a:pt x="1941" y="584"/>
                      <a:pt x="1941" y="450"/>
                      <a:pt x="1855" y="373"/>
                    </a:cubicBezTo>
                    <a:cubicBezTo>
                      <a:pt x="1565" y="89"/>
                      <a:pt x="1274" y="0"/>
                      <a:pt x="10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0"/>
              <p:cNvSpPr/>
              <p:nvPr/>
            </p:nvSpPr>
            <p:spPr>
              <a:xfrm>
                <a:off x="6526275" y="3501037"/>
                <a:ext cx="29056" cy="37309"/>
              </a:xfrm>
              <a:custGeom>
                <a:rect b="b" l="l" r="r" t="t"/>
                <a:pathLst>
                  <a:path extrusionOk="0" h="1424" w="1109">
                    <a:moveTo>
                      <a:pt x="313" y="0"/>
                    </a:moveTo>
                    <a:cubicBezTo>
                      <a:pt x="141" y="0"/>
                      <a:pt x="1" y="236"/>
                      <a:pt x="188" y="379"/>
                    </a:cubicBezTo>
                    <a:cubicBezTo>
                      <a:pt x="447" y="590"/>
                      <a:pt x="629" y="896"/>
                      <a:pt x="686" y="1232"/>
                    </a:cubicBezTo>
                    <a:cubicBezTo>
                      <a:pt x="696" y="1337"/>
                      <a:pt x="792" y="1424"/>
                      <a:pt x="897" y="1424"/>
                    </a:cubicBezTo>
                    <a:cubicBezTo>
                      <a:pt x="907" y="1424"/>
                      <a:pt x="907" y="1424"/>
                      <a:pt x="916" y="1414"/>
                    </a:cubicBezTo>
                    <a:cubicBezTo>
                      <a:pt x="1032" y="1404"/>
                      <a:pt x="1108" y="1309"/>
                      <a:pt x="1108" y="1193"/>
                    </a:cubicBezTo>
                    <a:cubicBezTo>
                      <a:pt x="1032" y="753"/>
                      <a:pt x="801" y="350"/>
                      <a:pt x="456" y="62"/>
                    </a:cubicBezTo>
                    <a:cubicBezTo>
                      <a:pt x="410" y="19"/>
                      <a:pt x="360"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78" name="Google Shape;1378;p10"/>
          <p:cNvGrpSpPr/>
          <p:nvPr/>
        </p:nvGrpSpPr>
        <p:grpSpPr>
          <a:xfrm>
            <a:off x="2910690" y="2978496"/>
            <a:ext cx="1653073" cy="1330892"/>
            <a:chOff x="1775852" y="2070458"/>
            <a:chExt cx="1653073" cy="1330892"/>
          </a:xfrm>
        </p:grpSpPr>
        <p:grpSp>
          <p:nvGrpSpPr>
            <p:cNvPr id="1379" name="Google Shape;1379;p10"/>
            <p:cNvGrpSpPr/>
            <p:nvPr/>
          </p:nvGrpSpPr>
          <p:grpSpPr>
            <a:xfrm>
              <a:off x="1846124" y="2070458"/>
              <a:ext cx="887636" cy="688916"/>
              <a:chOff x="3475975" y="3724775"/>
              <a:chExt cx="566275" cy="439500"/>
            </a:xfrm>
          </p:grpSpPr>
          <p:sp>
            <p:nvSpPr>
              <p:cNvPr id="1380" name="Google Shape;1380;p10"/>
              <p:cNvSpPr/>
              <p:nvPr/>
            </p:nvSpPr>
            <p:spPr>
              <a:xfrm>
                <a:off x="3475975" y="3724775"/>
                <a:ext cx="566275" cy="439500"/>
              </a:xfrm>
              <a:custGeom>
                <a:rect b="b" l="l" r="r" t="t"/>
                <a:pathLst>
                  <a:path extrusionOk="0" h="17580" w="22651">
                    <a:moveTo>
                      <a:pt x="11242" y="17580"/>
                    </a:moveTo>
                    <a:cubicBezTo>
                      <a:pt x="14678" y="16779"/>
                      <a:pt x="22650" y="10508"/>
                      <a:pt x="20516" y="5438"/>
                    </a:cubicBezTo>
                    <a:cubicBezTo>
                      <a:pt x="18381" y="334"/>
                      <a:pt x="12643" y="2736"/>
                      <a:pt x="11276" y="5071"/>
                    </a:cubicBezTo>
                    <a:cubicBezTo>
                      <a:pt x="9908" y="2669"/>
                      <a:pt x="3904" y="1"/>
                      <a:pt x="1936" y="5438"/>
                    </a:cubicBezTo>
                    <a:cubicBezTo>
                      <a:pt x="1" y="10808"/>
                      <a:pt x="7773" y="16746"/>
                      <a:pt x="11242" y="1758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0"/>
              <p:cNvSpPr/>
              <p:nvPr/>
            </p:nvSpPr>
            <p:spPr>
              <a:xfrm>
                <a:off x="3526025" y="3904075"/>
                <a:ext cx="115100" cy="115100"/>
              </a:xfrm>
              <a:custGeom>
                <a:rect b="b" l="l" r="r" t="t"/>
                <a:pathLst>
                  <a:path extrusionOk="0" h="4604" w="4604">
                    <a:moveTo>
                      <a:pt x="4604" y="3069"/>
                    </a:moveTo>
                    <a:lnTo>
                      <a:pt x="3069" y="3069"/>
                    </a:lnTo>
                    <a:lnTo>
                      <a:pt x="3069" y="4604"/>
                    </a:lnTo>
                    <a:lnTo>
                      <a:pt x="1501" y="4604"/>
                    </a:lnTo>
                    <a:lnTo>
                      <a:pt x="1501" y="3069"/>
                    </a:lnTo>
                    <a:lnTo>
                      <a:pt x="0" y="3069"/>
                    </a:lnTo>
                    <a:lnTo>
                      <a:pt x="0" y="1568"/>
                    </a:lnTo>
                    <a:lnTo>
                      <a:pt x="1501" y="1568"/>
                    </a:lnTo>
                    <a:lnTo>
                      <a:pt x="1501" y="0"/>
                    </a:lnTo>
                    <a:lnTo>
                      <a:pt x="3069" y="0"/>
                    </a:lnTo>
                    <a:lnTo>
                      <a:pt x="3069" y="1568"/>
                    </a:lnTo>
                    <a:lnTo>
                      <a:pt x="4604" y="1568"/>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0"/>
              <p:cNvSpPr/>
              <p:nvPr/>
            </p:nvSpPr>
            <p:spPr>
              <a:xfrm>
                <a:off x="3686125" y="3889900"/>
                <a:ext cx="143475" cy="143450"/>
              </a:xfrm>
              <a:custGeom>
                <a:rect b="b" l="l" r="r" t="t"/>
                <a:pathLst>
                  <a:path extrusionOk="0" h="5738" w="5739">
                    <a:moveTo>
                      <a:pt x="5738" y="3836"/>
                    </a:moveTo>
                    <a:lnTo>
                      <a:pt x="3837" y="3836"/>
                    </a:lnTo>
                    <a:lnTo>
                      <a:pt x="3837" y="5738"/>
                    </a:lnTo>
                    <a:lnTo>
                      <a:pt x="1902" y="5738"/>
                    </a:lnTo>
                    <a:lnTo>
                      <a:pt x="1902" y="3836"/>
                    </a:lnTo>
                    <a:lnTo>
                      <a:pt x="1" y="3836"/>
                    </a:lnTo>
                    <a:lnTo>
                      <a:pt x="1" y="1902"/>
                    </a:lnTo>
                    <a:lnTo>
                      <a:pt x="1902" y="1902"/>
                    </a:lnTo>
                    <a:lnTo>
                      <a:pt x="1902" y="0"/>
                    </a:lnTo>
                    <a:lnTo>
                      <a:pt x="3837" y="0"/>
                    </a:lnTo>
                    <a:lnTo>
                      <a:pt x="3837" y="1902"/>
                    </a:lnTo>
                    <a:lnTo>
                      <a:pt x="5738" y="1902"/>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0"/>
              <p:cNvSpPr/>
              <p:nvPr/>
            </p:nvSpPr>
            <p:spPr>
              <a:xfrm>
                <a:off x="3874600" y="3904075"/>
                <a:ext cx="114275" cy="115100"/>
              </a:xfrm>
              <a:custGeom>
                <a:rect b="b" l="l" r="r" t="t"/>
                <a:pathLst>
                  <a:path extrusionOk="0" h="4604" w="4571">
                    <a:moveTo>
                      <a:pt x="4571" y="3069"/>
                    </a:moveTo>
                    <a:lnTo>
                      <a:pt x="3036" y="3069"/>
                    </a:lnTo>
                    <a:lnTo>
                      <a:pt x="3036" y="4604"/>
                    </a:lnTo>
                    <a:lnTo>
                      <a:pt x="1535" y="4604"/>
                    </a:lnTo>
                    <a:lnTo>
                      <a:pt x="1535" y="3069"/>
                    </a:lnTo>
                    <a:lnTo>
                      <a:pt x="1" y="3069"/>
                    </a:lnTo>
                    <a:lnTo>
                      <a:pt x="1" y="1568"/>
                    </a:lnTo>
                    <a:lnTo>
                      <a:pt x="1535" y="1568"/>
                    </a:lnTo>
                    <a:lnTo>
                      <a:pt x="1535" y="0"/>
                    </a:lnTo>
                    <a:lnTo>
                      <a:pt x="3036" y="0"/>
                    </a:lnTo>
                    <a:lnTo>
                      <a:pt x="3036" y="1568"/>
                    </a:lnTo>
                    <a:lnTo>
                      <a:pt x="4571" y="1568"/>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10"/>
            <p:cNvGrpSpPr/>
            <p:nvPr/>
          </p:nvGrpSpPr>
          <p:grpSpPr>
            <a:xfrm>
              <a:off x="1775852" y="2308193"/>
              <a:ext cx="1653073" cy="1093157"/>
              <a:chOff x="1519600" y="3137700"/>
              <a:chExt cx="1186700" cy="784750"/>
            </a:xfrm>
          </p:grpSpPr>
          <p:sp>
            <p:nvSpPr>
              <p:cNvPr id="1385" name="Google Shape;1385;p10"/>
              <p:cNvSpPr/>
              <p:nvPr/>
            </p:nvSpPr>
            <p:spPr>
              <a:xfrm>
                <a:off x="2167550" y="3729775"/>
                <a:ext cx="538750" cy="79250"/>
              </a:xfrm>
              <a:custGeom>
                <a:rect b="b" l="l" r="r" t="t"/>
                <a:pathLst>
                  <a:path extrusionOk="0" h="3170" w="21550">
                    <a:moveTo>
                      <a:pt x="10775" y="1"/>
                    </a:moveTo>
                    <a:cubicBezTo>
                      <a:pt x="4837" y="1"/>
                      <a:pt x="1" y="701"/>
                      <a:pt x="1" y="1568"/>
                    </a:cubicBezTo>
                    <a:cubicBezTo>
                      <a:pt x="1" y="2436"/>
                      <a:pt x="4837" y="3170"/>
                      <a:pt x="10775" y="3170"/>
                    </a:cubicBezTo>
                    <a:cubicBezTo>
                      <a:pt x="16746" y="3170"/>
                      <a:pt x="21549" y="2436"/>
                      <a:pt x="21549" y="1568"/>
                    </a:cubicBezTo>
                    <a:cubicBezTo>
                      <a:pt x="21549" y="701"/>
                      <a:pt x="16746" y="1"/>
                      <a:pt x="10775" y="1"/>
                    </a:cubicBezTo>
                    <a:close/>
                  </a:path>
                </a:pathLst>
              </a:custGeom>
              <a:solidFill>
                <a:schemeClr val="lt2">
                  <a:alpha val="7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0"/>
              <p:cNvSpPr/>
              <p:nvPr/>
            </p:nvSpPr>
            <p:spPr>
              <a:xfrm>
                <a:off x="1537100" y="3843200"/>
                <a:ext cx="783075" cy="79250"/>
              </a:xfrm>
              <a:custGeom>
                <a:rect b="b" l="l" r="r" t="t"/>
                <a:pathLst>
                  <a:path extrusionOk="0" h="3170" w="31323">
                    <a:moveTo>
                      <a:pt x="15678" y="0"/>
                    </a:moveTo>
                    <a:cubicBezTo>
                      <a:pt x="7006" y="0"/>
                      <a:pt x="1" y="701"/>
                      <a:pt x="1" y="1568"/>
                    </a:cubicBezTo>
                    <a:cubicBezTo>
                      <a:pt x="1" y="2435"/>
                      <a:pt x="7006" y="3169"/>
                      <a:pt x="15678" y="3169"/>
                    </a:cubicBezTo>
                    <a:cubicBezTo>
                      <a:pt x="24318" y="3169"/>
                      <a:pt x="31323" y="2435"/>
                      <a:pt x="31323" y="1568"/>
                    </a:cubicBezTo>
                    <a:cubicBezTo>
                      <a:pt x="31323" y="701"/>
                      <a:pt x="24318" y="0"/>
                      <a:pt x="15678" y="0"/>
                    </a:cubicBezTo>
                    <a:close/>
                  </a:path>
                </a:pathLst>
              </a:custGeom>
              <a:solidFill>
                <a:schemeClr val="lt2">
                  <a:alpha val="7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0"/>
              <p:cNvSpPr/>
              <p:nvPr/>
            </p:nvSpPr>
            <p:spPr>
              <a:xfrm>
                <a:off x="2183400" y="3164375"/>
                <a:ext cx="507050" cy="604625"/>
              </a:xfrm>
              <a:custGeom>
                <a:rect b="b" l="l" r="r" t="t"/>
                <a:pathLst>
                  <a:path extrusionOk="0" h="24185" w="20282">
                    <a:moveTo>
                      <a:pt x="2269" y="0"/>
                    </a:moveTo>
                    <a:cubicBezTo>
                      <a:pt x="1034" y="0"/>
                      <a:pt x="0" y="1035"/>
                      <a:pt x="0" y="2302"/>
                    </a:cubicBezTo>
                    <a:lnTo>
                      <a:pt x="0" y="21916"/>
                    </a:lnTo>
                    <a:cubicBezTo>
                      <a:pt x="0" y="23150"/>
                      <a:pt x="1034" y="24184"/>
                      <a:pt x="2269" y="24184"/>
                    </a:cubicBezTo>
                    <a:lnTo>
                      <a:pt x="18013" y="24184"/>
                    </a:lnTo>
                    <a:cubicBezTo>
                      <a:pt x="19281" y="24184"/>
                      <a:pt x="20282" y="23150"/>
                      <a:pt x="20282" y="21916"/>
                    </a:cubicBezTo>
                    <a:lnTo>
                      <a:pt x="20282" y="2302"/>
                    </a:lnTo>
                    <a:cubicBezTo>
                      <a:pt x="20282" y="1035"/>
                      <a:pt x="19281" y="0"/>
                      <a:pt x="180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0"/>
              <p:cNvSpPr/>
              <p:nvPr/>
            </p:nvSpPr>
            <p:spPr>
              <a:xfrm>
                <a:off x="2234275" y="3213575"/>
                <a:ext cx="405300" cy="492875"/>
              </a:xfrm>
              <a:custGeom>
                <a:rect b="b" l="l" r="r" t="t"/>
                <a:pathLst>
                  <a:path extrusionOk="0" h="19715" w="16212">
                    <a:moveTo>
                      <a:pt x="16212" y="1"/>
                    </a:moveTo>
                    <a:lnTo>
                      <a:pt x="0" y="1"/>
                    </a:lnTo>
                    <a:lnTo>
                      <a:pt x="0" y="19715"/>
                    </a:lnTo>
                    <a:lnTo>
                      <a:pt x="12643" y="19715"/>
                    </a:lnTo>
                    <a:lnTo>
                      <a:pt x="16212" y="1971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0"/>
              <p:cNvSpPr/>
              <p:nvPr/>
            </p:nvSpPr>
            <p:spPr>
              <a:xfrm>
                <a:off x="2334350" y="3153525"/>
                <a:ext cx="210175" cy="75075"/>
              </a:xfrm>
              <a:custGeom>
                <a:rect b="b" l="l" r="r" t="t"/>
                <a:pathLst>
                  <a:path extrusionOk="0" h="3003" w="8407">
                    <a:moveTo>
                      <a:pt x="0" y="1"/>
                    </a:moveTo>
                    <a:lnTo>
                      <a:pt x="0" y="3003"/>
                    </a:lnTo>
                    <a:lnTo>
                      <a:pt x="8406" y="3003"/>
                    </a:lnTo>
                    <a:lnTo>
                      <a:pt x="8406" y="1"/>
                    </a:lnTo>
                    <a:close/>
                  </a:path>
                </a:pathLst>
              </a:custGeom>
              <a:solidFill>
                <a:srgbClr val="707B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0"/>
              <p:cNvSpPr/>
              <p:nvPr/>
            </p:nvSpPr>
            <p:spPr>
              <a:xfrm>
                <a:off x="2371025" y="3137700"/>
                <a:ext cx="136800" cy="54225"/>
              </a:xfrm>
              <a:custGeom>
                <a:rect b="b" l="l" r="r" t="t"/>
                <a:pathLst>
                  <a:path extrusionOk="0" h="2169" w="5472">
                    <a:moveTo>
                      <a:pt x="4404" y="2168"/>
                    </a:moveTo>
                    <a:lnTo>
                      <a:pt x="1068" y="2168"/>
                    </a:lnTo>
                    <a:lnTo>
                      <a:pt x="1" y="0"/>
                    </a:lnTo>
                    <a:lnTo>
                      <a:pt x="54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0"/>
              <p:cNvSpPr/>
              <p:nvPr/>
            </p:nvSpPr>
            <p:spPr>
              <a:xfrm>
                <a:off x="2234275" y="3262775"/>
                <a:ext cx="405300" cy="415325"/>
              </a:xfrm>
              <a:custGeom>
                <a:rect b="b" l="l" r="r" t="t"/>
                <a:pathLst>
                  <a:path extrusionOk="0" h="16613" w="16212">
                    <a:moveTo>
                      <a:pt x="16212" y="8140"/>
                    </a:moveTo>
                    <a:lnTo>
                      <a:pt x="16212" y="8840"/>
                    </a:lnTo>
                    <a:lnTo>
                      <a:pt x="12776" y="8840"/>
                    </a:lnTo>
                    <a:lnTo>
                      <a:pt x="12542" y="8840"/>
                    </a:lnTo>
                    <a:lnTo>
                      <a:pt x="12442" y="8640"/>
                    </a:lnTo>
                    <a:lnTo>
                      <a:pt x="11909" y="7172"/>
                    </a:lnTo>
                    <a:lnTo>
                      <a:pt x="11141" y="9541"/>
                    </a:lnTo>
                    <a:lnTo>
                      <a:pt x="10708" y="10875"/>
                    </a:lnTo>
                    <a:lnTo>
                      <a:pt x="10441" y="9507"/>
                    </a:lnTo>
                    <a:lnTo>
                      <a:pt x="9874" y="6505"/>
                    </a:lnTo>
                    <a:lnTo>
                      <a:pt x="8106" y="14678"/>
                    </a:lnTo>
                    <a:lnTo>
                      <a:pt x="7706" y="16613"/>
                    </a:lnTo>
                    <a:lnTo>
                      <a:pt x="7405" y="14678"/>
                    </a:lnTo>
                    <a:lnTo>
                      <a:pt x="5871" y="4003"/>
                    </a:lnTo>
                    <a:lnTo>
                      <a:pt x="4870" y="8573"/>
                    </a:lnTo>
                    <a:lnTo>
                      <a:pt x="4837" y="8840"/>
                    </a:lnTo>
                    <a:lnTo>
                      <a:pt x="4537" y="8840"/>
                    </a:lnTo>
                    <a:lnTo>
                      <a:pt x="0" y="8840"/>
                    </a:lnTo>
                    <a:lnTo>
                      <a:pt x="0" y="8140"/>
                    </a:lnTo>
                    <a:lnTo>
                      <a:pt x="4237" y="8140"/>
                    </a:lnTo>
                    <a:lnTo>
                      <a:pt x="5604" y="1935"/>
                    </a:lnTo>
                    <a:lnTo>
                      <a:pt x="6004" y="1"/>
                    </a:lnTo>
                    <a:lnTo>
                      <a:pt x="6305" y="1935"/>
                    </a:lnTo>
                    <a:lnTo>
                      <a:pt x="7839" y="12610"/>
                    </a:lnTo>
                    <a:lnTo>
                      <a:pt x="9540" y="4671"/>
                    </a:lnTo>
                    <a:lnTo>
                      <a:pt x="9907" y="2969"/>
                    </a:lnTo>
                    <a:lnTo>
                      <a:pt x="10241" y="4671"/>
                    </a:lnTo>
                    <a:lnTo>
                      <a:pt x="10875" y="8006"/>
                    </a:lnTo>
                    <a:lnTo>
                      <a:pt x="11542" y="6005"/>
                    </a:lnTo>
                    <a:lnTo>
                      <a:pt x="11842" y="5038"/>
                    </a:lnTo>
                    <a:lnTo>
                      <a:pt x="12176" y="5972"/>
                    </a:lnTo>
                    <a:lnTo>
                      <a:pt x="13043" y="814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0"/>
              <p:cNvSpPr/>
              <p:nvPr/>
            </p:nvSpPr>
            <p:spPr>
              <a:xfrm>
                <a:off x="2054975" y="3599675"/>
                <a:ext cx="64225" cy="63425"/>
              </a:xfrm>
              <a:custGeom>
                <a:rect b="b" l="l" r="r" t="t"/>
                <a:pathLst>
                  <a:path extrusionOk="0" h="2537" w="2569">
                    <a:moveTo>
                      <a:pt x="467" y="368"/>
                    </a:moveTo>
                    <a:lnTo>
                      <a:pt x="467" y="368"/>
                    </a:lnTo>
                    <a:cubicBezTo>
                      <a:pt x="868" y="1"/>
                      <a:pt x="1468" y="34"/>
                      <a:pt x="1835" y="435"/>
                    </a:cubicBezTo>
                    <a:lnTo>
                      <a:pt x="2569" y="1235"/>
                    </a:lnTo>
                    <a:lnTo>
                      <a:pt x="1101" y="2536"/>
                    </a:lnTo>
                    <a:lnTo>
                      <a:pt x="367" y="1736"/>
                    </a:lnTo>
                    <a:cubicBezTo>
                      <a:pt x="0" y="1335"/>
                      <a:pt x="34" y="735"/>
                      <a:pt x="467" y="36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0"/>
              <p:cNvSpPr/>
              <p:nvPr/>
            </p:nvSpPr>
            <p:spPr>
              <a:xfrm>
                <a:off x="2082500" y="3630550"/>
                <a:ext cx="64225" cy="64225"/>
              </a:xfrm>
              <a:custGeom>
                <a:rect b="b" l="l" r="r" t="t"/>
                <a:pathLst>
                  <a:path extrusionOk="0" h="2569" w="2569">
                    <a:moveTo>
                      <a:pt x="2135" y="2202"/>
                    </a:moveTo>
                    <a:lnTo>
                      <a:pt x="2135" y="2202"/>
                    </a:lnTo>
                    <a:cubicBezTo>
                      <a:pt x="2535" y="1835"/>
                      <a:pt x="2569" y="1201"/>
                      <a:pt x="2202" y="801"/>
                    </a:cubicBezTo>
                    <a:lnTo>
                      <a:pt x="1468" y="0"/>
                    </a:lnTo>
                    <a:lnTo>
                      <a:pt x="0" y="1334"/>
                    </a:lnTo>
                    <a:lnTo>
                      <a:pt x="734" y="2135"/>
                    </a:lnTo>
                    <a:cubicBezTo>
                      <a:pt x="1101" y="2535"/>
                      <a:pt x="1735" y="2569"/>
                      <a:pt x="2135" y="220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0"/>
              <p:cNvSpPr/>
              <p:nvPr/>
            </p:nvSpPr>
            <p:spPr>
              <a:xfrm>
                <a:off x="1669700" y="3584675"/>
                <a:ext cx="650475" cy="301900"/>
              </a:xfrm>
              <a:custGeom>
                <a:rect b="b" l="l" r="r" t="t"/>
                <a:pathLst>
                  <a:path extrusionOk="0" h="12076" w="26019">
                    <a:moveTo>
                      <a:pt x="201" y="1602"/>
                    </a:moveTo>
                    <a:cubicBezTo>
                      <a:pt x="0" y="4771"/>
                      <a:pt x="1602" y="7573"/>
                      <a:pt x="4170" y="9441"/>
                    </a:cubicBezTo>
                    <a:cubicBezTo>
                      <a:pt x="5771" y="10608"/>
                      <a:pt x="7606" y="11375"/>
                      <a:pt x="9574" y="11709"/>
                    </a:cubicBezTo>
                    <a:cubicBezTo>
                      <a:pt x="11675" y="12076"/>
                      <a:pt x="13810" y="11942"/>
                      <a:pt x="15845" y="11309"/>
                    </a:cubicBezTo>
                    <a:cubicBezTo>
                      <a:pt x="19915" y="10008"/>
                      <a:pt x="23784" y="6572"/>
                      <a:pt x="26019" y="201"/>
                    </a:cubicBezTo>
                    <a:lnTo>
                      <a:pt x="25452" y="0"/>
                    </a:lnTo>
                    <a:cubicBezTo>
                      <a:pt x="23317" y="6172"/>
                      <a:pt x="19581" y="9507"/>
                      <a:pt x="15645" y="10742"/>
                    </a:cubicBezTo>
                    <a:cubicBezTo>
                      <a:pt x="13710" y="11342"/>
                      <a:pt x="11675" y="11509"/>
                      <a:pt x="9674" y="11142"/>
                    </a:cubicBezTo>
                    <a:cubicBezTo>
                      <a:pt x="7806" y="10842"/>
                      <a:pt x="6038" y="10108"/>
                      <a:pt x="4504" y="9007"/>
                    </a:cubicBezTo>
                    <a:cubicBezTo>
                      <a:pt x="2135" y="7239"/>
                      <a:pt x="601" y="4637"/>
                      <a:pt x="768" y="16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0"/>
              <p:cNvSpPr/>
              <p:nvPr/>
            </p:nvSpPr>
            <p:spPr>
              <a:xfrm>
                <a:off x="2288475" y="3561325"/>
                <a:ext cx="50050" cy="50050"/>
              </a:xfrm>
              <a:custGeom>
                <a:rect b="b" l="l" r="r" t="t"/>
                <a:pathLst>
                  <a:path extrusionOk="0" h="2002" w="2002">
                    <a:moveTo>
                      <a:pt x="1001" y="0"/>
                    </a:moveTo>
                    <a:cubicBezTo>
                      <a:pt x="434" y="0"/>
                      <a:pt x="0" y="467"/>
                      <a:pt x="0" y="1001"/>
                    </a:cubicBezTo>
                    <a:cubicBezTo>
                      <a:pt x="0" y="1568"/>
                      <a:pt x="434" y="2002"/>
                      <a:pt x="1001" y="2002"/>
                    </a:cubicBezTo>
                    <a:cubicBezTo>
                      <a:pt x="1535" y="2002"/>
                      <a:pt x="2002" y="1568"/>
                      <a:pt x="2002" y="1001"/>
                    </a:cubicBezTo>
                    <a:cubicBezTo>
                      <a:pt x="2002" y="467"/>
                      <a:pt x="1535" y="0"/>
                      <a:pt x="1001" y="0"/>
                    </a:cubicBezTo>
                    <a:close/>
                  </a:path>
                </a:pathLst>
              </a:custGeom>
              <a:solidFill>
                <a:srgbClr val="FEF2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0"/>
              <p:cNvSpPr/>
              <p:nvPr/>
            </p:nvSpPr>
            <p:spPr>
              <a:xfrm>
                <a:off x="1519600" y="3308650"/>
                <a:ext cx="338600" cy="309400"/>
              </a:xfrm>
              <a:custGeom>
                <a:rect b="b" l="l" r="r" t="t"/>
                <a:pathLst>
                  <a:path extrusionOk="0" h="12376" w="13544">
                    <a:moveTo>
                      <a:pt x="13543" y="5504"/>
                    </a:moveTo>
                    <a:cubicBezTo>
                      <a:pt x="13543" y="3736"/>
                      <a:pt x="13376" y="2569"/>
                      <a:pt x="12976" y="1701"/>
                    </a:cubicBezTo>
                    <a:cubicBezTo>
                      <a:pt x="12509" y="634"/>
                      <a:pt x="11442" y="0"/>
                      <a:pt x="10307" y="67"/>
                    </a:cubicBezTo>
                    <a:lnTo>
                      <a:pt x="10307" y="634"/>
                    </a:lnTo>
                    <a:cubicBezTo>
                      <a:pt x="11241" y="534"/>
                      <a:pt x="12109" y="1068"/>
                      <a:pt x="12476" y="1935"/>
                    </a:cubicBezTo>
                    <a:cubicBezTo>
                      <a:pt x="12843" y="2702"/>
                      <a:pt x="13009" y="3836"/>
                      <a:pt x="13009" y="5504"/>
                    </a:cubicBezTo>
                    <a:cubicBezTo>
                      <a:pt x="13009" y="9741"/>
                      <a:pt x="10875" y="11809"/>
                      <a:pt x="6505" y="11809"/>
                    </a:cubicBezTo>
                    <a:cubicBezTo>
                      <a:pt x="2502" y="11642"/>
                      <a:pt x="534" y="9574"/>
                      <a:pt x="534" y="5504"/>
                    </a:cubicBezTo>
                    <a:cubicBezTo>
                      <a:pt x="534" y="3836"/>
                      <a:pt x="701" y="2702"/>
                      <a:pt x="1068" y="1935"/>
                    </a:cubicBezTo>
                    <a:cubicBezTo>
                      <a:pt x="1434" y="1068"/>
                      <a:pt x="2302" y="534"/>
                      <a:pt x="3236" y="634"/>
                    </a:cubicBezTo>
                    <a:lnTo>
                      <a:pt x="3236" y="67"/>
                    </a:lnTo>
                    <a:cubicBezTo>
                      <a:pt x="2102" y="0"/>
                      <a:pt x="1034" y="667"/>
                      <a:pt x="567" y="1701"/>
                    </a:cubicBezTo>
                    <a:cubicBezTo>
                      <a:pt x="167" y="2569"/>
                      <a:pt x="0" y="3736"/>
                      <a:pt x="0" y="5504"/>
                    </a:cubicBezTo>
                    <a:cubicBezTo>
                      <a:pt x="0" y="9874"/>
                      <a:pt x="2168" y="12176"/>
                      <a:pt x="6471" y="12376"/>
                    </a:cubicBezTo>
                    <a:lnTo>
                      <a:pt x="6471" y="12376"/>
                    </a:lnTo>
                    <a:lnTo>
                      <a:pt x="7038" y="12376"/>
                    </a:lnTo>
                    <a:lnTo>
                      <a:pt x="7038" y="12342"/>
                    </a:lnTo>
                    <a:cubicBezTo>
                      <a:pt x="11375" y="12176"/>
                      <a:pt x="13543" y="9874"/>
                      <a:pt x="13543" y="550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0"/>
              <p:cNvSpPr/>
              <p:nvPr/>
            </p:nvSpPr>
            <p:spPr>
              <a:xfrm>
                <a:off x="1567950" y="3300300"/>
                <a:ext cx="62575" cy="34225"/>
              </a:xfrm>
              <a:custGeom>
                <a:rect b="b" l="l" r="r" t="t"/>
                <a:pathLst>
                  <a:path extrusionOk="0" h="1369" w="2503">
                    <a:moveTo>
                      <a:pt x="268" y="1"/>
                    </a:moveTo>
                    <a:cubicBezTo>
                      <a:pt x="134" y="1"/>
                      <a:pt x="1" y="134"/>
                      <a:pt x="1" y="268"/>
                    </a:cubicBezTo>
                    <a:lnTo>
                      <a:pt x="1" y="1101"/>
                    </a:lnTo>
                    <a:cubicBezTo>
                      <a:pt x="1" y="1235"/>
                      <a:pt x="134" y="1368"/>
                      <a:pt x="268" y="1368"/>
                    </a:cubicBezTo>
                    <a:lnTo>
                      <a:pt x="2236" y="1368"/>
                    </a:lnTo>
                    <a:cubicBezTo>
                      <a:pt x="2369" y="1368"/>
                      <a:pt x="2503" y="1235"/>
                      <a:pt x="2503" y="1101"/>
                    </a:cubicBezTo>
                    <a:lnTo>
                      <a:pt x="2503" y="268"/>
                    </a:lnTo>
                    <a:cubicBezTo>
                      <a:pt x="2503" y="134"/>
                      <a:pt x="2369" y="1"/>
                      <a:pt x="22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0"/>
              <p:cNvSpPr/>
              <p:nvPr/>
            </p:nvSpPr>
            <p:spPr>
              <a:xfrm>
                <a:off x="1521250" y="3507125"/>
                <a:ext cx="330275" cy="117600"/>
              </a:xfrm>
              <a:custGeom>
                <a:rect b="b" l="l" r="r" t="t"/>
                <a:pathLst>
                  <a:path extrusionOk="0" h="4704" w="13211">
                    <a:moveTo>
                      <a:pt x="12843" y="401"/>
                    </a:moveTo>
                    <a:cubicBezTo>
                      <a:pt x="12543" y="267"/>
                      <a:pt x="12210" y="401"/>
                      <a:pt x="12109" y="701"/>
                    </a:cubicBezTo>
                    <a:cubicBezTo>
                      <a:pt x="11276" y="2635"/>
                      <a:pt x="9374" y="3603"/>
                      <a:pt x="6439" y="3603"/>
                    </a:cubicBezTo>
                    <a:cubicBezTo>
                      <a:pt x="3770" y="3503"/>
                      <a:pt x="2102" y="2535"/>
                      <a:pt x="1302" y="701"/>
                    </a:cubicBezTo>
                    <a:cubicBezTo>
                      <a:pt x="1002" y="0"/>
                      <a:pt x="1" y="467"/>
                      <a:pt x="301" y="1134"/>
                    </a:cubicBezTo>
                    <a:cubicBezTo>
                      <a:pt x="1268" y="3369"/>
                      <a:pt x="3303" y="4570"/>
                      <a:pt x="6405" y="4704"/>
                    </a:cubicBezTo>
                    <a:lnTo>
                      <a:pt x="6405" y="4704"/>
                    </a:lnTo>
                    <a:lnTo>
                      <a:pt x="6972" y="4704"/>
                    </a:lnTo>
                    <a:cubicBezTo>
                      <a:pt x="7039" y="4704"/>
                      <a:pt x="7106" y="4670"/>
                      <a:pt x="7173" y="4670"/>
                    </a:cubicBezTo>
                    <a:cubicBezTo>
                      <a:pt x="10175" y="4503"/>
                      <a:pt x="12143" y="3303"/>
                      <a:pt x="13110" y="1101"/>
                    </a:cubicBezTo>
                    <a:cubicBezTo>
                      <a:pt x="13210" y="834"/>
                      <a:pt x="13077" y="534"/>
                      <a:pt x="12843" y="40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0"/>
              <p:cNvSpPr/>
              <p:nvPr/>
            </p:nvSpPr>
            <p:spPr>
              <a:xfrm>
                <a:off x="1879025" y="3507950"/>
                <a:ext cx="60900" cy="62575"/>
              </a:xfrm>
              <a:custGeom>
                <a:rect b="b" l="l" r="r" t="t"/>
                <a:pathLst>
                  <a:path extrusionOk="0" h="2503" w="2436">
                    <a:moveTo>
                      <a:pt x="1701" y="234"/>
                    </a:moveTo>
                    <a:lnTo>
                      <a:pt x="1701" y="234"/>
                    </a:lnTo>
                    <a:cubicBezTo>
                      <a:pt x="2202" y="434"/>
                      <a:pt x="2435" y="1001"/>
                      <a:pt x="2235" y="1502"/>
                    </a:cubicBezTo>
                    <a:lnTo>
                      <a:pt x="1801" y="2502"/>
                    </a:lnTo>
                    <a:lnTo>
                      <a:pt x="0" y="1735"/>
                    </a:lnTo>
                    <a:lnTo>
                      <a:pt x="400" y="734"/>
                    </a:lnTo>
                    <a:cubicBezTo>
                      <a:pt x="600" y="234"/>
                      <a:pt x="1201" y="1"/>
                      <a:pt x="1701" y="2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0"/>
              <p:cNvSpPr/>
              <p:nvPr/>
            </p:nvSpPr>
            <p:spPr>
              <a:xfrm>
                <a:off x="1863175" y="3551325"/>
                <a:ext cx="60900" cy="62550"/>
              </a:xfrm>
              <a:custGeom>
                <a:rect b="b" l="l" r="r" t="t"/>
                <a:pathLst>
                  <a:path extrusionOk="0" h="2502" w="2436">
                    <a:moveTo>
                      <a:pt x="734" y="2268"/>
                    </a:moveTo>
                    <a:lnTo>
                      <a:pt x="734" y="2268"/>
                    </a:lnTo>
                    <a:cubicBezTo>
                      <a:pt x="1234" y="2502"/>
                      <a:pt x="1802" y="2268"/>
                      <a:pt x="2002" y="1768"/>
                    </a:cubicBezTo>
                    <a:lnTo>
                      <a:pt x="2435" y="767"/>
                    </a:lnTo>
                    <a:lnTo>
                      <a:pt x="634" y="0"/>
                    </a:lnTo>
                    <a:lnTo>
                      <a:pt x="200" y="1001"/>
                    </a:lnTo>
                    <a:cubicBezTo>
                      <a:pt x="0" y="1501"/>
                      <a:pt x="234" y="2068"/>
                      <a:pt x="734" y="226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1" name="Google Shape;1401;p10"/>
            <p:cNvSpPr/>
            <p:nvPr/>
          </p:nvSpPr>
          <p:spPr>
            <a:xfrm>
              <a:off x="2076304" y="2532521"/>
              <a:ext cx="87167" cy="47675"/>
            </a:xfrm>
            <a:custGeom>
              <a:rect b="b" l="l" r="r" t="t"/>
              <a:pathLst>
                <a:path extrusionOk="0" h="1369" w="2503">
                  <a:moveTo>
                    <a:pt x="268" y="1"/>
                  </a:moveTo>
                  <a:cubicBezTo>
                    <a:pt x="134" y="1"/>
                    <a:pt x="1" y="134"/>
                    <a:pt x="1" y="268"/>
                  </a:cubicBezTo>
                  <a:lnTo>
                    <a:pt x="1" y="1101"/>
                  </a:lnTo>
                  <a:cubicBezTo>
                    <a:pt x="1" y="1235"/>
                    <a:pt x="134" y="1368"/>
                    <a:pt x="268" y="1368"/>
                  </a:cubicBezTo>
                  <a:lnTo>
                    <a:pt x="2236" y="1368"/>
                  </a:lnTo>
                  <a:cubicBezTo>
                    <a:pt x="2369" y="1368"/>
                    <a:pt x="2503" y="1235"/>
                    <a:pt x="2503" y="1101"/>
                  </a:cubicBezTo>
                  <a:lnTo>
                    <a:pt x="2503" y="268"/>
                  </a:lnTo>
                  <a:cubicBezTo>
                    <a:pt x="2503" y="134"/>
                    <a:pt x="2369" y="1"/>
                    <a:pt x="22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02" name="Google Shape;1402;p10"/>
          <p:cNvPicPr preferRelativeResize="0"/>
          <p:nvPr/>
        </p:nvPicPr>
        <p:blipFill rotWithShape="1">
          <a:blip r:embed="rId3">
            <a:alphaModFix/>
          </a:blip>
          <a:srcRect b="0" l="0" r="0" t="0"/>
          <a:stretch/>
        </p:blipFill>
        <p:spPr>
          <a:xfrm>
            <a:off x="481925" y="4239188"/>
            <a:ext cx="609600" cy="695325"/>
          </a:xfrm>
          <a:prstGeom prst="rect">
            <a:avLst/>
          </a:prstGeom>
          <a:noFill/>
          <a:ln>
            <a:noFill/>
          </a:ln>
        </p:spPr>
      </p:pic>
      <p:pic>
        <p:nvPicPr>
          <p:cNvPr id="1403" name="Google Shape;1403;p10"/>
          <p:cNvPicPr preferRelativeResize="0"/>
          <p:nvPr/>
        </p:nvPicPr>
        <p:blipFill rotWithShape="1">
          <a:blip r:embed="rId4">
            <a:alphaModFix/>
          </a:blip>
          <a:srcRect b="0" l="0" r="0" t="0"/>
          <a:stretch/>
        </p:blipFill>
        <p:spPr>
          <a:xfrm>
            <a:off x="750450" y="938262"/>
            <a:ext cx="3648010" cy="794100"/>
          </a:xfrm>
          <a:prstGeom prst="rect">
            <a:avLst/>
          </a:prstGeom>
          <a:noFill/>
          <a:ln>
            <a:noFill/>
          </a:ln>
        </p:spPr>
      </p:pic>
      <p:pic>
        <p:nvPicPr>
          <p:cNvPr id="1404" name="Google Shape;1404;p10"/>
          <p:cNvPicPr preferRelativeResize="0"/>
          <p:nvPr/>
        </p:nvPicPr>
        <p:blipFill rotWithShape="1">
          <a:blip r:embed="rId5">
            <a:alphaModFix/>
          </a:blip>
          <a:srcRect b="0" l="0" r="0" t="0"/>
          <a:stretch/>
        </p:blipFill>
        <p:spPr>
          <a:xfrm>
            <a:off x="4524900" y="938250"/>
            <a:ext cx="3788413" cy="794100"/>
          </a:xfrm>
          <a:prstGeom prst="rect">
            <a:avLst/>
          </a:prstGeom>
          <a:noFill/>
          <a:ln>
            <a:noFill/>
          </a:ln>
        </p:spPr>
      </p:pic>
      <p:pic>
        <p:nvPicPr>
          <p:cNvPr id="1405" name="Google Shape;1405;p10"/>
          <p:cNvPicPr preferRelativeResize="0"/>
          <p:nvPr/>
        </p:nvPicPr>
        <p:blipFill rotWithShape="1">
          <a:blip r:embed="rId6">
            <a:alphaModFix/>
          </a:blip>
          <a:srcRect b="0" l="0" r="0" t="0"/>
          <a:stretch/>
        </p:blipFill>
        <p:spPr>
          <a:xfrm>
            <a:off x="752675" y="1925599"/>
            <a:ext cx="3643554" cy="74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1"/>
          <p:cNvSpPr/>
          <p:nvPr/>
        </p:nvSpPr>
        <p:spPr>
          <a:xfrm>
            <a:off x="3513350" y="166775"/>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1"/>
          <p:cNvSpPr txBox="1"/>
          <p:nvPr>
            <p:ph type="title"/>
          </p:nvPr>
        </p:nvSpPr>
        <p:spPr>
          <a:xfrm>
            <a:off x="711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Analyze</a:t>
            </a:r>
            <a:endParaRPr sz="3000"/>
          </a:p>
        </p:txBody>
      </p:sp>
      <p:sp>
        <p:nvSpPr>
          <p:cNvPr id="1412" name="Google Shape;1412;p11"/>
          <p:cNvSpPr txBox="1"/>
          <p:nvPr>
            <p:ph idx="2" type="body"/>
          </p:nvPr>
        </p:nvSpPr>
        <p:spPr>
          <a:xfrm>
            <a:off x="942125" y="3479325"/>
            <a:ext cx="7721400" cy="146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Sử dụng correlation: Đái tháo đường có </a:t>
            </a:r>
            <a:endParaRPr sz="1200"/>
          </a:p>
          <a:p>
            <a:pPr indent="-298450" lvl="0" marL="457200" rtl="0" algn="l">
              <a:lnSpc>
                <a:spcPct val="100000"/>
              </a:lnSpc>
              <a:spcBef>
                <a:spcPts val="0"/>
              </a:spcBef>
              <a:spcAft>
                <a:spcPts val="0"/>
              </a:spcAft>
              <a:buSzPts val="1100"/>
              <a:buChar char="●"/>
            </a:pPr>
            <a:r>
              <a:rPr lang="en" sz="1200"/>
              <a:t>Tương quan dương với BMI, tuổi, đi lại khó khăn, sức khỏe tổng quát và sức khỏe thể chất, bệnh tim mạch</a:t>
            </a:r>
            <a:endParaRPr sz="1200"/>
          </a:p>
          <a:p>
            <a:pPr indent="-298450" lvl="0" marL="457200" rtl="0" algn="l">
              <a:lnSpc>
                <a:spcPct val="100000"/>
              </a:lnSpc>
              <a:spcBef>
                <a:spcPts val="0"/>
              </a:spcBef>
              <a:spcAft>
                <a:spcPts val="0"/>
              </a:spcAft>
              <a:buSzPts val="1100"/>
              <a:buChar char="●"/>
            </a:pPr>
            <a:r>
              <a:rPr lang="en" sz="1200"/>
              <a:t>Tương quan âm với Vận động thể chất, thu nhập</a:t>
            </a:r>
            <a:endParaRPr sz="1200"/>
          </a:p>
          <a:p>
            <a:pPr indent="0" lvl="0" marL="0" rtl="0" algn="l">
              <a:lnSpc>
                <a:spcPct val="100000"/>
              </a:lnSpc>
              <a:spcBef>
                <a:spcPts val="0"/>
              </a:spcBef>
              <a:spcAft>
                <a:spcPts val="0"/>
              </a:spcAft>
              <a:buSzPts val="1400"/>
              <a:buNone/>
            </a:pPr>
            <a:r>
              <a:rPr lang="en" sz="1200"/>
              <a:t>Ngoài ra:</a:t>
            </a:r>
            <a:endParaRPr sz="1200"/>
          </a:p>
          <a:p>
            <a:pPr indent="-298450" lvl="0" marL="457200" rtl="0" algn="l">
              <a:lnSpc>
                <a:spcPct val="100000"/>
              </a:lnSpc>
              <a:spcBef>
                <a:spcPts val="0"/>
              </a:spcBef>
              <a:spcAft>
                <a:spcPts val="0"/>
              </a:spcAft>
              <a:buSzPts val="1100"/>
              <a:buChar char="●"/>
            </a:pPr>
            <a:r>
              <a:rPr lang="en" sz="1200"/>
              <a:t>Sức khỏe tinh thần và thể chất có tương quan khá cao với nhau </a:t>
            </a:r>
            <a:endParaRPr sz="1200"/>
          </a:p>
          <a:p>
            <a:pPr indent="-304800" lvl="0" marL="457200" rtl="0" algn="l">
              <a:lnSpc>
                <a:spcPct val="100000"/>
              </a:lnSpc>
              <a:spcBef>
                <a:spcPts val="0"/>
              </a:spcBef>
              <a:spcAft>
                <a:spcPts val="0"/>
              </a:spcAft>
              <a:buSzPts val="1200"/>
              <a:buChar char="●"/>
            </a:pPr>
            <a:r>
              <a:rPr lang="en" sz="1200"/>
              <a:t>Không có khả năng chi trả cho bác sĩ có tương quan âm với thu nhập</a:t>
            </a:r>
            <a:endParaRPr sz="1200"/>
          </a:p>
          <a:p>
            <a:pPr indent="-304800" lvl="0" marL="457200" rtl="0" algn="l">
              <a:lnSpc>
                <a:spcPct val="100000"/>
              </a:lnSpc>
              <a:spcBef>
                <a:spcPts val="0"/>
              </a:spcBef>
              <a:spcAft>
                <a:spcPts val="0"/>
              </a:spcAft>
              <a:buSzPts val="1200"/>
              <a:buChar char="●"/>
            </a:pPr>
            <a:r>
              <a:rPr lang="en" sz="1200"/>
              <a:t>Giáo dục có tương quan dương với thu nhập</a:t>
            </a:r>
            <a:endParaRPr sz="1200"/>
          </a:p>
          <a:p>
            <a:pPr indent="0" lvl="0" marL="0" rtl="0" algn="l">
              <a:lnSpc>
                <a:spcPct val="100000"/>
              </a:lnSpc>
              <a:spcBef>
                <a:spcPts val="0"/>
              </a:spcBef>
              <a:spcAft>
                <a:spcPts val="0"/>
              </a:spcAft>
              <a:buSzPts val="1400"/>
              <a:buNone/>
            </a:pPr>
            <a:r>
              <a:t/>
            </a:r>
            <a:endParaRPr sz="1200"/>
          </a:p>
        </p:txBody>
      </p:sp>
      <p:pic>
        <p:nvPicPr>
          <p:cNvPr id="1413" name="Google Shape;1413;p11"/>
          <p:cNvPicPr preferRelativeResize="0"/>
          <p:nvPr/>
        </p:nvPicPr>
        <p:blipFill rotWithShape="1">
          <a:blip r:embed="rId3">
            <a:alphaModFix/>
          </a:blip>
          <a:srcRect b="3110" l="0" r="0" t="-3110"/>
          <a:stretch/>
        </p:blipFill>
        <p:spPr>
          <a:xfrm>
            <a:off x="1766263" y="745000"/>
            <a:ext cx="5178834" cy="2605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2"/>
          <p:cNvSpPr txBox="1"/>
          <p:nvPr>
            <p:ph type="title"/>
          </p:nvPr>
        </p:nvSpPr>
        <p:spPr>
          <a:xfrm>
            <a:off x="3922400" y="2110713"/>
            <a:ext cx="4528200" cy="1438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models </a:t>
            </a:r>
            <a:endParaRPr>
              <a:solidFill>
                <a:schemeClr val="dk2"/>
              </a:solidFill>
            </a:endParaRPr>
          </a:p>
          <a:p>
            <a:pPr indent="0" lvl="0" marL="0" rtl="0" algn="r">
              <a:lnSpc>
                <a:spcPct val="100000"/>
              </a:lnSpc>
              <a:spcBef>
                <a:spcPts val="0"/>
              </a:spcBef>
              <a:spcAft>
                <a:spcPts val="0"/>
              </a:spcAft>
              <a:buSzPts val="3600"/>
              <a:buNone/>
            </a:pPr>
            <a:r>
              <a:rPr lang="en">
                <a:solidFill>
                  <a:schemeClr val="dk2"/>
                </a:solidFill>
              </a:rPr>
              <a:t>Prediction</a:t>
            </a:r>
            <a:endParaRPr>
              <a:solidFill>
                <a:schemeClr val="dk2"/>
              </a:solidFill>
            </a:endParaRPr>
          </a:p>
        </p:txBody>
      </p:sp>
      <p:sp>
        <p:nvSpPr>
          <p:cNvPr id="1419" name="Google Shape;1419;p12"/>
          <p:cNvSpPr txBox="1"/>
          <p:nvPr>
            <p:ph idx="2" type="title"/>
          </p:nvPr>
        </p:nvSpPr>
        <p:spPr>
          <a:xfrm>
            <a:off x="6692025" y="709175"/>
            <a:ext cx="1575600" cy="841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
              <a:t>03</a:t>
            </a:r>
            <a:endParaRPr/>
          </a:p>
        </p:txBody>
      </p:sp>
      <p:sp>
        <p:nvSpPr>
          <p:cNvPr id="1420" name="Google Shape;1420;p12"/>
          <p:cNvSpPr/>
          <p:nvPr/>
        </p:nvSpPr>
        <p:spPr>
          <a:xfrm>
            <a:off x="1855096" y="1440010"/>
            <a:ext cx="48308" cy="16986"/>
          </a:xfrm>
          <a:custGeom>
            <a:rect b="b" l="l" r="r" t="t"/>
            <a:pathLst>
              <a:path extrusionOk="0" h="564" w="1604">
                <a:moveTo>
                  <a:pt x="970" y="0"/>
                </a:moveTo>
                <a:cubicBezTo>
                  <a:pt x="672" y="149"/>
                  <a:pt x="336" y="299"/>
                  <a:pt x="1" y="448"/>
                </a:cubicBezTo>
                <a:lnTo>
                  <a:pt x="187" y="448"/>
                </a:lnTo>
                <a:cubicBezTo>
                  <a:pt x="379" y="469"/>
                  <a:pt x="743" y="564"/>
                  <a:pt x="1046" y="564"/>
                </a:cubicBezTo>
                <a:cubicBezTo>
                  <a:pt x="1272" y="564"/>
                  <a:pt x="1465" y="511"/>
                  <a:pt x="1529" y="336"/>
                </a:cubicBezTo>
                <a:cubicBezTo>
                  <a:pt x="1604" y="75"/>
                  <a:pt x="1268" y="38"/>
                  <a:pt x="1082" y="0"/>
                </a:cubicBez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1" name="Google Shape;1421;p12"/>
          <p:cNvGrpSpPr/>
          <p:nvPr/>
        </p:nvGrpSpPr>
        <p:grpSpPr>
          <a:xfrm>
            <a:off x="1079269" y="1318757"/>
            <a:ext cx="2964134" cy="2830533"/>
            <a:chOff x="1079269" y="1318757"/>
            <a:chExt cx="2964134" cy="2830533"/>
          </a:xfrm>
        </p:grpSpPr>
        <p:sp>
          <p:nvSpPr>
            <p:cNvPr id="1422" name="Google Shape;1422;p12"/>
            <p:cNvSpPr/>
            <p:nvPr/>
          </p:nvSpPr>
          <p:spPr>
            <a:xfrm>
              <a:off x="1121915" y="4079658"/>
              <a:ext cx="2921488" cy="69632"/>
            </a:xfrm>
            <a:custGeom>
              <a:rect b="b" l="l" r="r" t="t"/>
              <a:pathLst>
                <a:path extrusionOk="0" h="2312" w="97003">
                  <a:moveTo>
                    <a:pt x="48502" y="0"/>
                  </a:moveTo>
                  <a:cubicBezTo>
                    <a:pt x="21698" y="0"/>
                    <a:pt x="1" y="522"/>
                    <a:pt x="1" y="1156"/>
                  </a:cubicBezTo>
                  <a:cubicBezTo>
                    <a:pt x="1" y="1790"/>
                    <a:pt x="21698" y="2312"/>
                    <a:pt x="48502" y="2312"/>
                  </a:cubicBezTo>
                  <a:cubicBezTo>
                    <a:pt x="75269" y="2312"/>
                    <a:pt x="97003" y="1790"/>
                    <a:pt x="97003" y="1156"/>
                  </a:cubicBezTo>
                  <a:cubicBezTo>
                    <a:pt x="97003" y="522"/>
                    <a:pt x="75269" y="0"/>
                    <a:pt x="485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2"/>
            <p:cNvSpPr/>
            <p:nvPr/>
          </p:nvSpPr>
          <p:spPr>
            <a:xfrm>
              <a:off x="1091617" y="1318757"/>
              <a:ext cx="2795747" cy="2795717"/>
            </a:xfrm>
            <a:custGeom>
              <a:rect b="b" l="l" r="r" t="t"/>
              <a:pathLst>
                <a:path extrusionOk="0" h="92827" w="92828">
                  <a:moveTo>
                    <a:pt x="46414" y="0"/>
                  </a:moveTo>
                  <a:cubicBezTo>
                    <a:pt x="20765" y="0"/>
                    <a:pt x="0" y="20765"/>
                    <a:pt x="0" y="46413"/>
                  </a:cubicBezTo>
                  <a:cubicBezTo>
                    <a:pt x="0" y="72025"/>
                    <a:pt x="20765" y="92827"/>
                    <a:pt x="46414" y="92827"/>
                  </a:cubicBezTo>
                  <a:cubicBezTo>
                    <a:pt x="72025" y="92827"/>
                    <a:pt x="92827" y="72025"/>
                    <a:pt x="92827" y="46413"/>
                  </a:cubicBezTo>
                  <a:cubicBezTo>
                    <a:pt x="92827" y="20765"/>
                    <a:pt x="72025" y="0"/>
                    <a:pt x="46414" y="0"/>
                  </a:cubicBezTo>
                  <a:close/>
                </a:path>
              </a:pathLst>
            </a:custGeom>
            <a:solidFill>
              <a:schemeClr val="lt2"/>
            </a:solidFill>
            <a:ln cap="flat" cmpd="sng" w="23300">
              <a:solidFill>
                <a:schemeClr val="lt2"/>
              </a:solidFill>
              <a:prstDash val="solid"/>
              <a:miter lim="3727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2"/>
            <p:cNvSpPr/>
            <p:nvPr/>
          </p:nvSpPr>
          <p:spPr>
            <a:xfrm>
              <a:off x="1196035" y="1693750"/>
              <a:ext cx="457003" cy="457003"/>
            </a:xfrm>
            <a:custGeom>
              <a:rect b="b" l="l" r="r" t="t"/>
              <a:pathLst>
                <a:path extrusionOk="0" h="15174" w="15174">
                  <a:moveTo>
                    <a:pt x="10662" y="1"/>
                  </a:moveTo>
                  <a:cubicBezTo>
                    <a:pt x="10476" y="187"/>
                    <a:pt x="10290" y="373"/>
                    <a:pt x="10103" y="560"/>
                  </a:cubicBezTo>
                  <a:cubicBezTo>
                    <a:pt x="9917" y="746"/>
                    <a:pt x="9730" y="933"/>
                    <a:pt x="9544" y="1119"/>
                  </a:cubicBezTo>
                  <a:cubicBezTo>
                    <a:pt x="9208" y="1454"/>
                    <a:pt x="8873" y="1790"/>
                    <a:pt x="8537" y="2163"/>
                  </a:cubicBezTo>
                  <a:cubicBezTo>
                    <a:pt x="8202" y="2536"/>
                    <a:pt x="7866" y="2871"/>
                    <a:pt x="7568" y="3244"/>
                  </a:cubicBezTo>
                  <a:cubicBezTo>
                    <a:pt x="7270" y="3617"/>
                    <a:pt x="6934" y="3989"/>
                    <a:pt x="6636" y="4362"/>
                  </a:cubicBezTo>
                  <a:cubicBezTo>
                    <a:pt x="6338" y="4735"/>
                    <a:pt x="6040" y="5108"/>
                    <a:pt x="5741" y="5518"/>
                  </a:cubicBezTo>
                  <a:cubicBezTo>
                    <a:pt x="5443" y="5891"/>
                    <a:pt x="5145" y="6301"/>
                    <a:pt x="4847" y="6674"/>
                  </a:cubicBezTo>
                  <a:cubicBezTo>
                    <a:pt x="4586" y="7084"/>
                    <a:pt x="4287" y="7494"/>
                    <a:pt x="4027" y="7867"/>
                  </a:cubicBezTo>
                  <a:cubicBezTo>
                    <a:pt x="3766" y="8277"/>
                    <a:pt x="3505" y="8687"/>
                    <a:pt x="3244" y="9097"/>
                  </a:cubicBezTo>
                  <a:cubicBezTo>
                    <a:pt x="3057" y="9358"/>
                    <a:pt x="2945" y="9619"/>
                    <a:pt x="2759" y="9880"/>
                  </a:cubicBezTo>
                  <a:cubicBezTo>
                    <a:pt x="2573" y="10103"/>
                    <a:pt x="2461" y="10364"/>
                    <a:pt x="2312" y="10625"/>
                  </a:cubicBezTo>
                  <a:lnTo>
                    <a:pt x="2200" y="10812"/>
                  </a:lnTo>
                  <a:lnTo>
                    <a:pt x="1976" y="11184"/>
                  </a:lnTo>
                  <a:lnTo>
                    <a:pt x="1790" y="11557"/>
                  </a:lnTo>
                  <a:lnTo>
                    <a:pt x="1752" y="11632"/>
                  </a:lnTo>
                  <a:cubicBezTo>
                    <a:pt x="1566" y="11967"/>
                    <a:pt x="1380" y="12303"/>
                    <a:pt x="1231" y="12638"/>
                  </a:cubicBezTo>
                  <a:cubicBezTo>
                    <a:pt x="783" y="13459"/>
                    <a:pt x="373" y="14316"/>
                    <a:pt x="0" y="15173"/>
                  </a:cubicBezTo>
                  <a:cubicBezTo>
                    <a:pt x="112" y="15136"/>
                    <a:pt x="224" y="15099"/>
                    <a:pt x="336" y="15024"/>
                  </a:cubicBezTo>
                  <a:cubicBezTo>
                    <a:pt x="634" y="14912"/>
                    <a:pt x="1044" y="14950"/>
                    <a:pt x="1193" y="14652"/>
                  </a:cubicBezTo>
                  <a:cubicBezTo>
                    <a:pt x="1380" y="14316"/>
                    <a:pt x="1231" y="13831"/>
                    <a:pt x="1380" y="13496"/>
                  </a:cubicBezTo>
                  <a:cubicBezTo>
                    <a:pt x="1417" y="13347"/>
                    <a:pt x="1566" y="13235"/>
                    <a:pt x="1715" y="13235"/>
                  </a:cubicBezTo>
                  <a:cubicBezTo>
                    <a:pt x="1902" y="13198"/>
                    <a:pt x="2051" y="13123"/>
                    <a:pt x="2163" y="13011"/>
                  </a:cubicBezTo>
                  <a:cubicBezTo>
                    <a:pt x="2461" y="12862"/>
                    <a:pt x="2684" y="12638"/>
                    <a:pt x="2871" y="12340"/>
                  </a:cubicBezTo>
                  <a:cubicBezTo>
                    <a:pt x="2983" y="12154"/>
                    <a:pt x="2945" y="12042"/>
                    <a:pt x="3132" y="11893"/>
                  </a:cubicBezTo>
                  <a:cubicBezTo>
                    <a:pt x="3281" y="11781"/>
                    <a:pt x="3430" y="11706"/>
                    <a:pt x="3616" y="11669"/>
                  </a:cubicBezTo>
                  <a:cubicBezTo>
                    <a:pt x="3803" y="11632"/>
                    <a:pt x="3952" y="11595"/>
                    <a:pt x="4138" y="11557"/>
                  </a:cubicBezTo>
                  <a:cubicBezTo>
                    <a:pt x="4250" y="11520"/>
                    <a:pt x="4325" y="11483"/>
                    <a:pt x="4437" y="11483"/>
                  </a:cubicBezTo>
                  <a:cubicBezTo>
                    <a:pt x="4511" y="11483"/>
                    <a:pt x="4623" y="11520"/>
                    <a:pt x="4698" y="11520"/>
                  </a:cubicBezTo>
                  <a:cubicBezTo>
                    <a:pt x="4847" y="11445"/>
                    <a:pt x="4959" y="11296"/>
                    <a:pt x="4959" y="11110"/>
                  </a:cubicBezTo>
                  <a:cubicBezTo>
                    <a:pt x="4996" y="10924"/>
                    <a:pt x="4996" y="10849"/>
                    <a:pt x="5145" y="10700"/>
                  </a:cubicBezTo>
                  <a:cubicBezTo>
                    <a:pt x="5480" y="10402"/>
                    <a:pt x="5853" y="10215"/>
                    <a:pt x="6263" y="10103"/>
                  </a:cubicBezTo>
                  <a:cubicBezTo>
                    <a:pt x="6375" y="10066"/>
                    <a:pt x="6524" y="10066"/>
                    <a:pt x="6636" y="10029"/>
                  </a:cubicBezTo>
                  <a:cubicBezTo>
                    <a:pt x="6748" y="9992"/>
                    <a:pt x="6785" y="9917"/>
                    <a:pt x="6934" y="9880"/>
                  </a:cubicBezTo>
                  <a:cubicBezTo>
                    <a:pt x="7121" y="9880"/>
                    <a:pt x="7307" y="9917"/>
                    <a:pt x="7456" y="9917"/>
                  </a:cubicBezTo>
                  <a:lnTo>
                    <a:pt x="7717" y="9880"/>
                  </a:lnTo>
                  <a:cubicBezTo>
                    <a:pt x="7829" y="9842"/>
                    <a:pt x="7904" y="9842"/>
                    <a:pt x="8053" y="9805"/>
                  </a:cubicBezTo>
                  <a:cubicBezTo>
                    <a:pt x="8202" y="9805"/>
                    <a:pt x="8351" y="9693"/>
                    <a:pt x="8537" y="9656"/>
                  </a:cubicBezTo>
                  <a:cubicBezTo>
                    <a:pt x="8692" y="9641"/>
                    <a:pt x="8853" y="9632"/>
                    <a:pt x="9017" y="9632"/>
                  </a:cubicBezTo>
                  <a:cubicBezTo>
                    <a:pt x="9250" y="9632"/>
                    <a:pt x="9490" y="9650"/>
                    <a:pt x="9730" y="9693"/>
                  </a:cubicBezTo>
                  <a:cubicBezTo>
                    <a:pt x="9796" y="9706"/>
                    <a:pt x="9862" y="9720"/>
                    <a:pt x="9923" y="9720"/>
                  </a:cubicBezTo>
                  <a:cubicBezTo>
                    <a:pt x="10035" y="9720"/>
                    <a:pt x="10129" y="9676"/>
                    <a:pt x="10178" y="9507"/>
                  </a:cubicBezTo>
                  <a:cubicBezTo>
                    <a:pt x="10290" y="9283"/>
                    <a:pt x="10140" y="9209"/>
                    <a:pt x="10029" y="9060"/>
                  </a:cubicBezTo>
                  <a:cubicBezTo>
                    <a:pt x="9917" y="8910"/>
                    <a:pt x="9842" y="8799"/>
                    <a:pt x="9805" y="8649"/>
                  </a:cubicBezTo>
                  <a:cubicBezTo>
                    <a:pt x="9730" y="8426"/>
                    <a:pt x="9730" y="8314"/>
                    <a:pt x="9917" y="8202"/>
                  </a:cubicBezTo>
                  <a:cubicBezTo>
                    <a:pt x="10066" y="8090"/>
                    <a:pt x="10290" y="7904"/>
                    <a:pt x="10103" y="7717"/>
                  </a:cubicBezTo>
                  <a:cubicBezTo>
                    <a:pt x="10029" y="7606"/>
                    <a:pt x="9805" y="7606"/>
                    <a:pt x="9656" y="7606"/>
                  </a:cubicBezTo>
                  <a:cubicBezTo>
                    <a:pt x="9563" y="7587"/>
                    <a:pt x="9460" y="7578"/>
                    <a:pt x="9358" y="7578"/>
                  </a:cubicBezTo>
                  <a:cubicBezTo>
                    <a:pt x="9255" y="7578"/>
                    <a:pt x="9152" y="7587"/>
                    <a:pt x="9059" y="7606"/>
                  </a:cubicBezTo>
                  <a:cubicBezTo>
                    <a:pt x="8868" y="7630"/>
                    <a:pt x="8553" y="7730"/>
                    <a:pt x="8284" y="7730"/>
                  </a:cubicBezTo>
                  <a:cubicBezTo>
                    <a:pt x="8133" y="7730"/>
                    <a:pt x="7997" y="7699"/>
                    <a:pt x="7904" y="7606"/>
                  </a:cubicBezTo>
                  <a:cubicBezTo>
                    <a:pt x="8090" y="7457"/>
                    <a:pt x="8276" y="7345"/>
                    <a:pt x="8463" y="7270"/>
                  </a:cubicBezTo>
                  <a:cubicBezTo>
                    <a:pt x="8761" y="7158"/>
                    <a:pt x="9022" y="7046"/>
                    <a:pt x="9320" y="6935"/>
                  </a:cubicBezTo>
                  <a:cubicBezTo>
                    <a:pt x="9524" y="6867"/>
                    <a:pt x="9759" y="6706"/>
                    <a:pt x="9968" y="6706"/>
                  </a:cubicBezTo>
                  <a:cubicBezTo>
                    <a:pt x="9988" y="6706"/>
                    <a:pt x="10009" y="6708"/>
                    <a:pt x="10029" y="6711"/>
                  </a:cubicBezTo>
                  <a:cubicBezTo>
                    <a:pt x="10252" y="6711"/>
                    <a:pt x="10476" y="6748"/>
                    <a:pt x="10700" y="6748"/>
                  </a:cubicBezTo>
                  <a:lnTo>
                    <a:pt x="11893" y="6897"/>
                  </a:lnTo>
                  <a:cubicBezTo>
                    <a:pt x="12116" y="6897"/>
                    <a:pt x="12303" y="6935"/>
                    <a:pt x="12526" y="6935"/>
                  </a:cubicBezTo>
                  <a:cubicBezTo>
                    <a:pt x="12561" y="6940"/>
                    <a:pt x="12593" y="6942"/>
                    <a:pt x="12622" y="6942"/>
                  </a:cubicBezTo>
                  <a:cubicBezTo>
                    <a:pt x="12810" y="6942"/>
                    <a:pt x="12892" y="6845"/>
                    <a:pt x="13086" y="6748"/>
                  </a:cubicBezTo>
                  <a:cubicBezTo>
                    <a:pt x="13272" y="6674"/>
                    <a:pt x="13458" y="6599"/>
                    <a:pt x="13645" y="6562"/>
                  </a:cubicBezTo>
                  <a:cubicBezTo>
                    <a:pt x="13757" y="6525"/>
                    <a:pt x="13794" y="6450"/>
                    <a:pt x="13943" y="6413"/>
                  </a:cubicBezTo>
                  <a:lnTo>
                    <a:pt x="14278" y="6375"/>
                  </a:lnTo>
                  <a:cubicBezTo>
                    <a:pt x="14296" y="6372"/>
                    <a:pt x="14315" y="6370"/>
                    <a:pt x="14335" y="6370"/>
                  </a:cubicBezTo>
                  <a:cubicBezTo>
                    <a:pt x="14449" y="6370"/>
                    <a:pt x="14590" y="6422"/>
                    <a:pt x="14705" y="6422"/>
                  </a:cubicBezTo>
                  <a:cubicBezTo>
                    <a:pt x="14775" y="6422"/>
                    <a:pt x="14836" y="6403"/>
                    <a:pt x="14875" y="6338"/>
                  </a:cubicBezTo>
                  <a:cubicBezTo>
                    <a:pt x="14950" y="6189"/>
                    <a:pt x="14838" y="5928"/>
                    <a:pt x="14950" y="5742"/>
                  </a:cubicBezTo>
                  <a:cubicBezTo>
                    <a:pt x="15024" y="5667"/>
                    <a:pt x="15099" y="5630"/>
                    <a:pt x="15136" y="5481"/>
                  </a:cubicBezTo>
                  <a:cubicBezTo>
                    <a:pt x="15136" y="5406"/>
                    <a:pt x="15173" y="5294"/>
                    <a:pt x="15173" y="5220"/>
                  </a:cubicBezTo>
                  <a:cubicBezTo>
                    <a:pt x="15173" y="5071"/>
                    <a:pt x="15173" y="5071"/>
                    <a:pt x="15061" y="4959"/>
                  </a:cubicBezTo>
                  <a:cubicBezTo>
                    <a:pt x="14987" y="4921"/>
                    <a:pt x="14875" y="4884"/>
                    <a:pt x="14800" y="4847"/>
                  </a:cubicBezTo>
                  <a:cubicBezTo>
                    <a:pt x="14502" y="4735"/>
                    <a:pt x="13794" y="4586"/>
                    <a:pt x="13943" y="4176"/>
                  </a:cubicBezTo>
                  <a:cubicBezTo>
                    <a:pt x="14018" y="3915"/>
                    <a:pt x="14167" y="3803"/>
                    <a:pt x="13943" y="3542"/>
                  </a:cubicBezTo>
                  <a:cubicBezTo>
                    <a:pt x="13794" y="3393"/>
                    <a:pt x="13719" y="3207"/>
                    <a:pt x="13682" y="2983"/>
                  </a:cubicBezTo>
                  <a:cubicBezTo>
                    <a:pt x="13570" y="2610"/>
                    <a:pt x="13496" y="2200"/>
                    <a:pt x="13533" y="1790"/>
                  </a:cubicBezTo>
                  <a:cubicBezTo>
                    <a:pt x="13384" y="1753"/>
                    <a:pt x="13421" y="1566"/>
                    <a:pt x="13272" y="1529"/>
                  </a:cubicBezTo>
                  <a:cubicBezTo>
                    <a:pt x="13226" y="1514"/>
                    <a:pt x="13173" y="1505"/>
                    <a:pt x="13119" y="1505"/>
                  </a:cubicBezTo>
                  <a:cubicBezTo>
                    <a:pt x="13043" y="1505"/>
                    <a:pt x="12965" y="1523"/>
                    <a:pt x="12899" y="1566"/>
                  </a:cubicBezTo>
                  <a:cubicBezTo>
                    <a:pt x="12675" y="1641"/>
                    <a:pt x="12414" y="1678"/>
                    <a:pt x="12191" y="1790"/>
                  </a:cubicBezTo>
                  <a:cubicBezTo>
                    <a:pt x="11893" y="1939"/>
                    <a:pt x="11706" y="2275"/>
                    <a:pt x="11408" y="2424"/>
                  </a:cubicBezTo>
                  <a:cubicBezTo>
                    <a:pt x="11341" y="2474"/>
                    <a:pt x="11319" y="2494"/>
                    <a:pt x="11302" y="2494"/>
                  </a:cubicBezTo>
                  <a:cubicBezTo>
                    <a:pt x="11281" y="2494"/>
                    <a:pt x="11266" y="2465"/>
                    <a:pt x="11184" y="2424"/>
                  </a:cubicBezTo>
                  <a:cubicBezTo>
                    <a:pt x="11072" y="2386"/>
                    <a:pt x="10923" y="2349"/>
                    <a:pt x="10849" y="2275"/>
                  </a:cubicBezTo>
                  <a:cubicBezTo>
                    <a:pt x="10662" y="2051"/>
                    <a:pt x="10849" y="1827"/>
                    <a:pt x="10998" y="1641"/>
                  </a:cubicBezTo>
                  <a:cubicBezTo>
                    <a:pt x="11296" y="1380"/>
                    <a:pt x="11520" y="1007"/>
                    <a:pt x="11594" y="597"/>
                  </a:cubicBezTo>
                  <a:cubicBezTo>
                    <a:pt x="11594" y="336"/>
                    <a:pt x="11408" y="112"/>
                    <a:pt x="11147" y="112"/>
                  </a:cubicBezTo>
                  <a:cubicBezTo>
                    <a:pt x="10998" y="75"/>
                    <a:pt x="10811" y="38"/>
                    <a:pt x="106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2"/>
            <p:cNvSpPr/>
            <p:nvPr/>
          </p:nvSpPr>
          <p:spPr>
            <a:xfrm>
              <a:off x="1121915" y="2344950"/>
              <a:ext cx="64030" cy="42586"/>
            </a:xfrm>
            <a:custGeom>
              <a:rect b="b" l="l" r="r" t="t"/>
              <a:pathLst>
                <a:path extrusionOk="0" h="1414" w="2126">
                  <a:moveTo>
                    <a:pt x="150" y="1"/>
                  </a:moveTo>
                  <a:cubicBezTo>
                    <a:pt x="150" y="75"/>
                    <a:pt x="113" y="150"/>
                    <a:pt x="113" y="225"/>
                  </a:cubicBezTo>
                  <a:lnTo>
                    <a:pt x="1" y="560"/>
                  </a:lnTo>
                  <a:cubicBezTo>
                    <a:pt x="113" y="635"/>
                    <a:pt x="187" y="709"/>
                    <a:pt x="225" y="821"/>
                  </a:cubicBezTo>
                  <a:cubicBezTo>
                    <a:pt x="336" y="1082"/>
                    <a:pt x="374" y="1231"/>
                    <a:pt x="635" y="1306"/>
                  </a:cubicBezTo>
                  <a:cubicBezTo>
                    <a:pt x="821" y="1343"/>
                    <a:pt x="1045" y="1343"/>
                    <a:pt x="1268" y="1380"/>
                  </a:cubicBezTo>
                  <a:cubicBezTo>
                    <a:pt x="1393" y="1380"/>
                    <a:pt x="1567" y="1413"/>
                    <a:pt x="1713" y="1413"/>
                  </a:cubicBezTo>
                  <a:cubicBezTo>
                    <a:pt x="1786" y="1413"/>
                    <a:pt x="1852" y="1405"/>
                    <a:pt x="1902" y="1380"/>
                  </a:cubicBezTo>
                  <a:cubicBezTo>
                    <a:pt x="2126" y="1231"/>
                    <a:pt x="1902" y="1082"/>
                    <a:pt x="1753" y="970"/>
                  </a:cubicBezTo>
                  <a:cubicBezTo>
                    <a:pt x="1604" y="821"/>
                    <a:pt x="1417" y="709"/>
                    <a:pt x="1231" y="635"/>
                  </a:cubicBezTo>
                  <a:cubicBezTo>
                    <a:pt x="1007" y="560"/>
                    <a:pt x="784" y="448"/>
                    <a:pt x="597" y="299"/>
                  </a:cubicBezTo>
                  <a:cubicBezTo>
                    <a:pt x="485" y="187"/>
                    <a:pt x="336" y="75"/>
                    <a:pt x="1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2"/>
            <p:cNvSpPr/>
            <p:nvPr/>
          </p:nvSpPr>
          <p:spPr>
            <a:xfrm>
              <a:off x="1188174" y="2398861"/>
              <a:ext cx="83124" cy="38400"/>
            </a:xfrm>
            <a:custGeom>
              <a:rect b="b" l="l" r="r" t="t"/>
              <a:pathLst>
                <a:path extrusionOk="0" h="1275" w="2760">
                  <a:moveTo>
                    <a:pt x="0" y="597"/>
                  </a:moveTo>
                  <a:cubicBezTo>
                    <a:pt x="60" y="597"/>
                    <a:pt x="121" y="609"/>
                    <a:pt x="181" y="616"/>
                  </a:cubicBezTo>
                  <a:lnTo>
                    <a:pt x="181" y="616"/>
                  </a:lnTo>
                  <a:cubicBezTo>
                    <a:pt x="183" y="610"/>
                    <a:pt x="185" y="603"/>
                    <a:pt x="187" y="597"/>
                  </a:cubicBezTo>
                  <a:close/>
                  <a:moveTo>
                    <a:pt x="634" y="0"/>
                  </a:moveTo>
                  <a:cubicBezTo>
                    <a:pt x="560" y="149"/>
                    <a:pt x="597" y="448"/>
                    <a:pt x="448" y="559"/>
                  </a:cubicBezTo>
                  <a:cubicBezTo>
                    <a:pt x="384" y="607"/>
                    <a:pt x="320" y="621"/>
                    <a:pt x="256" y="621"/>
                  </a:cubicBezTo>
                  <a:cubicBezTo>
                    <a:pt x="231" y="621"/>
                    <a:pt x="206" y="619"/>
                    <a:pt x="181" y="616"/>
                  </a:cubicBezTo>
                  <a:lnTo>
                    <a:pt x="181" y="616"/>
                  </a:lnTo>
                  <a:cubicBezTo>
                    <a:pt x="80" y="959"/>
                    <a:pt x="348" y="1275"/>
                    <a:pt x="663" y="1275"/>
                  </a:cubicBezTo>
                  <a:cubicBezTo>
                    <a:pt x="751" y="1275"/>
                    <a:pt x="844" y="1250"/>
                    <a:pt x="932" y="1193"/>
                  </a:cubicBezTo>
                  <a:cubicBezTo>
                    <a:pt x="1081" y="1119"/>
                    <a:pt x="1193" y="932"/>
                    <a:pt x="1342" y="895"/>
                  </a:cubicBezTo>
                  <a:cubicBezTo>
                    <a:pt x="1366" y="892"/>
                    <a:pt x="1389" y="890"/>
                    <a:pt x="1413" y="890"/>
                  </a:cubicBezTo>
                  <a:cubicBezTo>
                    <a:pt x="1650" y="890"/>
                    <a:pt x="1884" y="1047"/>
                    <a:pt x="2088" y="1081"/>
                  </a:cubicBezTo>
                  <a:cubicBezTo>
                    <a:pt x="2177" y="1081"/>
                    <a:pt x="2303" y="1099"/>
                    <a:pt x="2421" y="1099"/>
                  </a:cubicBezTo>
                  <a:cubicBezTo>
                    <a:pt x="2598" y="1099"/>
                    <a:pt x="2759" y="1059"/>
                    <a:pt x="2759" y="858"/>
                  </a:cubicBezTo>
                  <a:cubicBezTo>
                    <a:pt x="2759" y="634"/>
                    <a:pt x="2312" y="373"/>
                    <a:pt x="2163" y="336"/>
                  </a:cubicBezTo>
                  <a:cubicBezTo>
                    <a:pt x="1976" y="299"/>
                    <a:pt x="1790" y="261"/>
                    <a:pt x="1641" y="224"/>
                  </a:cubicBezTo>
                  <a:cubicBezTo>
                    <a:pt x="1529" y="187"/>
                    <a:pt x="1454" y="112"/>
                    <a:pt x="1342" y="75"/>
                  </a:cubicBezTo>
                  <a:cubicBezTo>
                    <a:pt x="1119" y="0"/>
                    <a:pt x="858" y="0"/>
                    <a:pt x="6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2"/>
            <p:cNvSpPr/>
            <p:nvPr/>
          </p:nvSpPr>
          <p:spPr>
            <a:xfrm>
              <a:off x="1297079" y="2426930"/>
              <a:ext cx="40448" cy="21895"/>
            </a:xfrm>
            <a:custGeom>
              <a:rect b="b" l="l" r="r" t="t"/>
              <a:pathLst>
                <a:path extrusionOk="0" h="727" w="1343">
                  <a:moveTo>
                    <a:pt x="858" y="0"/>
                  </a:moveTo>
                  <a:cubicBezTo>
                    <a:pt x="577" y="0"/>
                    <a:pt x="329" y="66"/>
                    <a:pt x="84" y="167"/>
                  </a:cubicBezTo>
                  <a:lnTo>
                    <a:pt x="84" y="167"/>
                  </a:lnTo>
                  <a:lnTo>
                    <a:pt x="0" y="112"/>
                  </a:lnTo>
                  <a:lnTo>
                    <a:pt x="0" y="112"/>
                  </a:lnTo>
                  <a:cubicBezTo>
                    <a:pt x="75" y="299"/>
                    <a:pt x="150" y="485"/>
                    <a:pt x="261" y="634"/>
                  </a:cubicBezTo>
                  <a:cubicBezTo>
                    <a:pt x="336" y="709"/>
                    <a:pt x="411" y="709"/>
                    <a:pt x="560" y="709"/>
                  </a:cubicBezTo>
                  <a:cubicBezTo>
                    <a:pt x="611" y="719"/>
                    <a:pt x="682" y="726"/>
                    <a:pt x="759" y="726"/>
                  </a:cubicBezTo>
                  <a:cubicBezTo>
                    <a:pt x="963" y="726"/>
                    <a:pt x="1214" y="674"/>
                    <a:pt x="1268" y="485"/>
                  </a:cubicBezTo>
                  <a:cubicBezTo>
                    <a:pt x="1343" y="187"/>
                    <a:pt x="1082" y="0"/>
                    <a:pt x="8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2"/>
            <p:cNvSpPr/>
            <p:nvPr/>
          </p:nvSpPr>
          <p:spPr>
            <a:xfrm>
              <a:off x="1105080" y="2408950"/>
              <a:ext cx="34846" cy="22498"/>
            </a:xfrm>
            <a:custGeom>
              <a:rect b="b" l="l" r="r" t="t"/>
              <a:pathLst>
                <a:path extrusionOk="0" h="747" w="1157">
                  <a:moveTo>
                    <a:pt x="187" y="1"/>
                  </a:moveTo>
                  <a:cubicBezTo>
                    <a:pt x="1" y="75"/>
                    <a:pt x="38" y="262"/>
                    <a:pt x="112" y="411"/>
                  </a:cubicBezTo>
                  <a:cubicBezTo>
                    <a:pt x="150" y="485"/>
                    <a:pt x="187" y="523"/>
                    <a:pt x="224" y="560"/>
                  </a:cubicBezTo>
                  <a:cubicBezTo>
                    <a:pt x="448" y="672"/>
                    <a:pt x="709" y="709"/>
                    <a:pt x="933" y="746"/>
                  </a:cubicBezTo>
                  <a:cubicBezTo>
                    <a:pt x="1119" y="709"/>
                    <a:pt x="1119" y="746"/>
                    <a:pt x="1156" y="560"/>
                  </a:cubicBezTo>
                  <a:cubicBezTo>
                    <a:pt x="1156" y="374"/>
                    <a:pt x="1119" y="374"/>
                    <a:pt x="970" y="262"/>
                  </a:cubicBezTo>
                  <a:lnTo>
                    <a:pt x="1082" y="262"/>
                  </a:lnTo>
                  <a:cubicBezTo>
                    <a:pt x="1104" y="273"/>
                    <a:pt x="1119" y="277"/>
                    <a:pt x="1129" y="277"/>
                  </a:cubicBezTo>
                  <a:cubicBezTo>
                    <a:pt x="1153" y="277"/>
                    <a:pt x="1145" y="251"/>
                    <a:pt x="1119" y="224"/>
                  </a:cubicBezTo>
                  <a:cubicBezTo>
                    <a:pt x="970" y="150"/>
                    <a:pt x="821" y="113"/>
                    <a:pt x="634" y="75"/>
                  </a:cubicBezTo>
                  <a:cubicBezTo>
                    <a:pt x="485" y="38"/>
                    <a:pt x="336" y="1"/>
                    <a:pt x="1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2"/>
            <p:cNvSpPr/>
            <p:nvPr/>
          </p:nvSpPr>
          <p:spPr>
            <a:xfrm>
              <a:off x="1561902" y="1903187"/>
              <a:ext cx="79902" cy="56771"/>
            </a:xfrm>
            <a:custGeom>
              <a:rect b="b" l="l" r="r" t="t"/>
              <a:pathLst>
                <a:path extrusionOk="0" h="1885" w="2653">
                  <a:moveTo>
                    <a:pt x="1756" y="0"/>
                  </a:moveTo>
                  <a:cubicBezTo>
                    <a:pt x="1588" y="0"/>
                    <a:pt x="1425" y="30"/>
                    <a:pt x="1348" y="92"/>
                  </a:cubicBezTo>
                  <a:cubicBezTo>
                    <a:pt x="1161" y="242"/>
                    <a:pt x="1310" y="353"/>
                    <a:pt x="1198" y="540"/>
                  </a:cubicBezTo>
                  <a:cubicBezTo>
                    <a:pt x="1136" y="665"/>
                    <a:pt x="980" y="685"/>
                    <a:pt x="829" y="685"/>
                  </a:cubicBezTo>
                  <a:cubicBezTo>
                    <a:pt x="757" y="685"/>
                    <a:pt x="686" y="680"/>
                    <a:pt x="626" y="680"/>
                  </a:cubicBezTo>
                  <a:cubicBezTo>
                    <a:pt x="587" y="680"/>
                    <a:pt x="553" y="682"/>
                    <a:pt x="527" y="689"/>
                  </a:cubicBezTo>
                  <a:cubicBezTo>
                    <a:pt x="341" y="726"/>
                    <a:pt x="117" y="763"/>
                    <a:pt x="43" y="950"/>
                  </a:cubicBezTo>
                  <a:cubicBezTo>
                    <a:pt x="1" y="1062"/>
                    <a:pt x="11" y="1127"/>
                    <a:pt x="51" y="1166"/>
                  </a:cubicBezTo>
                  <a:lnTo>
                    <a:pt x="51" y="1166"/>
                  </a:lnTo>
                  <a:cubicBezTo>
                    <a:pt x="46" y="1205"/>
                    <a:pt x="43" y="1245"/>
                    <a:pt x="43" y="1285"/>
                  </a:cubicBezTo>
                  <a:cubicBezTo>
                    <a:pt x="80" y="1323"/>
                    <a:pt x="117" y="1360"/>
                    <a:pt x="117" y="1397"/>
                  </a:cubicBezTo>
                  <a:cubicBezTo>
                    <a:pt x="117" y="1435"/>
                    <a:pt x="80" y="1509"/>
                    <a:pt x="117" y="1584"/>
                  </a:cubicBezTo>
                  <a:cubicBezTo>
                    <a:pt x="149" y="1679"/>
                    <a:pt x="195" y="1707"/>
                    <a:pt x="248" y="1707"/>
                  </a:cubicBezTo>
                  <a:cubicBezTo>
                    <a:pt x="320" y="1707"/>
                    <a:pt x="405" y="1658"/>
                    <a:pt x="490" y="1658"/>
                  </a:cubicBezTo>
                  <a:cubicBezTo>
                    <a:pt x="550" y="1652"/>
                    <a:pt x="609" y="1648"/>
                    <a:pt x="668" y="1648"/>
                  </a:cubicBezTo>
                  <a:cubicBezTo>
                    <a:pt x="945" y="1648"/>
                    <a:pt x="1221" y="1715"/>
                    <a:pt x="1497" y="1807"/>
                  </a:cubicBezTo>
                  <a:cubicBezTo>
                    <a:pt x="1616" y="1860"/>
                    <a:pt x="1739" y="1885"/>
                    <a:pt x="1862" y="1885"/>
                  </a:cubicBezTo>
                  <a:cubicBezTo>
                    <a:pt x="2087" y="1885"/>
                    <a:pt x="2311" y="1803"/>
                    <a:pt x="2503" y="1658"/>
                  </a:cubicBezTo>
                  <a:cubicBezTo>
                    <a:pt x="2652" y="1509"/>
                    <a:pt x="2652" y="1248"/>
                    <a:pt x="2429" y="1099"/>
                  </a:cubicBezTo>
                  <a:cubicBezTo>
                    <a:pt x="2280" y="950"/>
                    <a:pt x="2130" y="1024"/>
                    <a:pt x="1944" y="950"/>
                  </a:cubicBezTo>
                  <a:cubicBezTo>
                    <a:pt x="1571" y="838"/>
                    <a:pt x="2391" y="465"/>
                    <a:pt x="2280" y="167"/>
                  </a:cubicBezTo>
                  <a:cubicBezTo>
                    <a:pt x="2236" y="58"/>
                    <a:pt x="1990" y="0"/>
                    <a:pt x="17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2"/>
            <p:cNvSpPr/>
            <p:nvPr/>
          </p:nvSpPr>
          <p:spPr>
            <a:xfrm>
              <a:off x="1749564" y="1451244"/>
              <a:ext cx="591719" cy="311716"/>
            </a:xfrm>
            <a:custGeom>
              <a:rect b="b" l="l" r="r" t="t"/>
              <a:pathLst>
                <a:path extrusionOk="0" h="10350" w="19647">
                  <a:moveTo>
                    <a:pt x="14204" y="0"/>
                  </a:moveTo>
                  <a:cubicBezTo>
                    <a:pt x="13980" y="37"/>
                    <a:pt x="13719" y="75"/>
                    <a:pt x="13458" y="112"/>
                  </a:cubicBezTo>
                  <a:cubicBezTo>
                    <a:pt x="13160" y="149"/>
                    <a:pt x="12899" y="186"/>
                    <a:pt x="12564" y="224"/>
                  </a:cubicBezTo>
                  <a:cubicBezTo>
                    <a:pt x="12153" y="224"/>
                    <a:pt x="11743" y="298"/>
                    <a:pt x="11333" y="336"/>
                  </a:cubicBezTo>
                  <a:cubicBezTo>
                    <a:pt x="11147" y="336"/>
                    <a:pt x="10961" y="410"/>
                    <a:pt x="10774" y="410"/>
                  </a:cubicBezTo>
                  <a:cubicBezTo>
                    <a:pt x="10513" y="410"/>
                    <a:pt x="10252" y="373"/>
                    <a:pt x="9991" y="336"/>
                  </a:cubicBezTo>
                  <a:cubicBezTo>
                    <a:pt x="9246" y="261"/>
                    <a:pt x="8500" y="186"/>
                    <a:pt x="7754" y="112"/>
                  </a:cubicBezTo>
                  <a:cubicBezTo>
                    <a:pt x="7570" y="86"/>
                    <a:pt x="7385" y="73"/>
                    <a:pt x="7200" y="73"/>
                  </a:cubicBezTo>
                  <a:cubicBezTo>
                    <a:pt x="6863" y="73"/>
                    <a:pt x="6526" y="114"/>
                    <a:pt x="6189" y="186"/>
                  </a:cubicBezTo>
                  <a:cubicBezTo>
                    <a:pt x="5779" y="336"/>
                    <a:pt x="5369" y="485"/>
                    <a:pt x="4958" y="597"/>
                  </a:cubicBezTo>
                  <a:cubicBezTo>
                    <a:pt x="4847" y="597"/>
                    <a:pt x="4698" y="634"/>
                    <a:pt x="4586" y="634"/>
                  </a:cubicBezTo>
                  <a:cubicBezTo>
                    <a:pt x="4474" y="634"/>
                    <a:pt x="4399" y="708"/>
                    <a:pt x="4287" y="708"/>
                  </a:cubicBezTo>
                  <a:cubicBezTo>
                    <a:pt x="4213" y="708"/>
                    <a:pt x="4101" y="671"/>
                    <a:pt x="3989" y="671"/>
                  </a:cubicBezTo>
                  <a:cubicBezTo>
                    <a:pt x="3840" y="708"/>
                    <a:pt x="3691" y="708"/>
                    <a:pt x="3579" y="708"/>
                  </a:cubicBezTo>
                  <a:cubicBezTo>
                    <a:pt x="3244" y="708"/>
                    <a:pt x="2945" y="746"/>
                    <a:pt x="2647" y="783"/>
                  </a:cubicBezTo>
                  <a:cubicBezTo>
                    <a:pt x="2498" y="820"/>
                    <a:pt x="2386" y="858"/>
                    <a:pt x="2274" y="895"/>
                  </a:cubicBezTo>
                  <a:cubicBezTo>
                    <a:pt x="2200" y="895"/>
                    <a:pt x="2162" y="969"/>
                    <a:pt x="2125" y="969"/>
                  </a:cubicBezTo>
                  <a:cubicBezTo>
                    <a:pt x="2013" y="1007"/>
                    <a:pt x="1902" y="1007"/>
                    <a:pt x="1790" y="1007"/>
                  </a:cubicBezTo>
                  <a:lnTo>
                    <a:pt x="1529" y="1156"/>
                  </a:lnTo>
                  <a:cubicBezTo>
                    <a:pt x="1193" y="1305"/>
                    <a:pt x="895" y="1491"/>
                    <a:pt x="597" y="1678"/>
                  </a:cubicBezTo>
                  <a:cubicBezTo>
                    <a:pt x="485" y="1752"/>
                    <a:pt x="336" y="1827"/>
                    <a:pt x="261" y="1864"/>
                  </a:cubicBezTo>
                  <a:cubicBezTo>
                    <a:pt x="187" y="1939"/>
                    <a:pt x="112" y="1976"/>
                    <a:pt x="0" y="2013"/>
                  </a:cubicBezTo>
                  <a:cubicBezTo>
                    <a:pt x="373" y="2050"/>
                    <a:pt x="783" y="2050"/>
                    <a:pt x="1156" y="2125"/>
                  </a:cubicBezTo>
                  <a:cubicBezTo>
                    <a:pt x="1417" y="2162"/>
                    <a:pt x="1678" y="2274"/>
                    <a:pt x="1902" y="2423"/>
                  </a:cubicBezTo>
                  <a:cubicBezTo>
                    <a:pt x="2013" y="2498"/>
                    <a:pt x="2088" y="2610"/>
                    <a:pt x="2200" y="2684"/>
                  </a:cubicBezTo>
                  <a:cubicBezTo>
                    <a:pt x="2349" y="2759"/>
                    <a:pt x="2461" y="2796"/>
                    <a:pt x="2610" y="2833"/>
                  </a:cubicBezTo>
                  <a:cubicBezTo>
                    <a:pt x="2796" y="2982"/>
                    <a:pt x="3020" y="3169"/>
                    <a:pt x="3206" y="3355"/>
                  </a:cubicBezTo>
                  <a:cubicBezTo>
                    <a:pt x="3430" y="3579"/>
                    <a:pt x="3393" y="3728"/>
                    <a:pt x="3206" y="3952"/>
                  </a:cubicBezTo>
                  <a:cubicBezTo>
                    <a:pt x="2908" y="4250"/>
                    <a:pt x="2759" y="4660"/>
                    <a:pt x="2759" y="5070"/>
                  </a:cubicBezTo>
                  <a:cubicBezTo>
                    <a:pt x="2722" y="5257"/>
                    <a:pt x="2722" y="5480"/>
                    <a:pt x="2722" y="5667"/>
                  </a:cubicBezTo>
                  <a:cubicBezTo>
                    <a:pt x="2722" y="5778"/>
                    <a:pt x="2759" y="5778"/>
                    <a:pt x="2759" y="5890"/>
                  </a:cubicBezTo>
                  <a:cubicBezTo>
                    <a:pt x="2759" y="6077"/>
                    <a:pt x="2684" y="6263"/>
                    <a:pt x="2610" y="6450"/>
                  </a:cubicBezTo>
                  <a:cubicBezTo>
                    <a:pt x="2498" y="6710"/>
                    <a:pt x="2423" y="7009"/>
                    <a:pt x="2312" y="7307"/>
                  </a:cubicBezTo>
                  <a:cubicBezTo>
                    <a:pt x="2274" y="7456"/>
                    <a:pt x="2162" y="7605"/>
                    <a:pt x="2125" y="7754"/>
                  </a:cubicBezTo>
                  <a:cubicBezTo>
                    <a:pt x="2013" y="8164"/>
                    <a:pt x="2162" y="8612"/>
                    <a:pt x="2461" y="8910"/>
                  </a:cubicBezTo>
                  <a:cubicBezTo>
                    <a:pt x="2647" y="9096"/>
                    <a:pt x="2834" y="9283"/>
                    <a:pt x="2983" y="9506"/>
                  </a:cubicBezTo>
                  <a:cubicBezTo>
                    <a:pt x="3206" y="9842"/>
                    <a:pt x="3318" y="10252"/>
                    <a:pt x="3766" y="10327"/>
                  </a:cubicBezTo>
                  <a:cubicBezTo>
                    <a:pt x="3828" y="10342"/>
                    <a:pt x="3890" y="10350"/>
                    <a:pt x="3951" y="10350"/>
                  </a:cubicBezTo>
                  <a:cubicBezTo>
                    <a:pt x="4180" y="10350"/>
                    <a:pt x="4385" y="10243"/>
                    <a:pt x="4474" y="10066"/>
                  </a:cubicBezTo>
                  <a:cubicBezTo>
                    <a:pt x="4809" y="9656"/>
                    <a:pt x="4958" y="9245"/>
                    <a:pt x="5443" y="9022"/>
                  </a:cubicBezTo>
                  <a:cubicBezTo>
                    <a:pt x="5630" y="8910"/>
                    <a:pt x="5816" y="8873"/>
                    <a:pt x="6002" y="8798"/>
                  </a:cubicBezTo>
                  <a:cubicBezTo>
                    <a:pt x="6189" y="8724"/>
                    <a:pt x="6338" y="8574"/>
                    <a:pt x="6487" y="8500"/>
                  </a:cubicBezTo>
                  <a:cubicBezTo>
                    <a:pt x="6711" y="8351"/>
                    <a:pt x="6972" y="8239"/>
                    <a:pt x="7233" y="8164"/>
                  </a:cubicBezTo>
                  <a:cubicBezTo>
                    <a:pt x="7326" y="8146"/>
                    <a:pt x="7428" y="8136"/>
                    <a:pt x="7531" y="8136"/>
                  </a:cubicBezTo>
                  <a:cubicBezTo>
                    <a:pt x="7633" y="8136"/>
                    <a:pt x="7736" y="8146"/>
                    <a:pt x="7829" y="8164"/>
                  </a:cubicBezTo>
                  <a:cubicBezTo>
                    <a:pt x="8127" y="8127"/>
                    <a:pt x="8463" y="8127"/>
                    <a:pt x="8761" y="8053"/>
                  </a:cubicBezTo>
                  <a:cubicBezTo>
                    <a:pt x="8947" y="8053"/>
                    <a:pt x="9134" y="8090"/>
                    <a:pt x="9320" y="8090"/>
                  </a:cubicBezTo>
                  <a:cubicBezTo>
                    <a:pt x="9581" y="8090"/>
                    <a:pt x="9842" y="8015"/>
                    <a:pt x="10066" y="7903"/>
                  </a:cubicBezTo>
                  <a:cubicBezTo>
                    <a:pt x="10178" y="7903"/>
                    <a:pt x="10327" y="7829"/>
                    <a:pt x="10439" y="7792"/>
                  </a:cubicBezTo>
                  <a:cubicBezTo>
                    <a:pt x="10588" y="7717"/>
                    <a:pt x="10700" y="7568"/>
                    <a:pt x="10849" y="7493"/>
                  </a:cubicBezTo>
                  <a:cubicBezTo>
                    <a:pt x="11221" y="7307"/>
                    <a:pt x="11632" y="7195"/>
                    <a:pt x="12004" y="7009"/>
                  </a:cubicBezTo>
                  <a:cubicBezTo>
                    <a:pt x="12340" y="6897"/>
                    <a:pt x="12713" y="6822"/>
                    <a:pt x="13048" y="6785"/>
                  </a:cubicBezTo>
                  <a:cubicBezTo>
                    <a:pt x="13496" y="6710"/>
                    <a:pt x="13906" y="6599"/>
                    <a:pt x="14278" y="6450"/>
                  </a:cubicBezTo>
                  <a:cubicBezTo>
                    <a:pt x="14465" y="6375"/>
                    <a:pt x="14800" y="6263"/>
                    <a:pt x="14875" y="6077"/>
                  </a:cubicBezTo>
                  <a:cubicBezTo>
                    <a:pt x="14949" y="5853"/>
                    <a:pt x="14875" y="5816"/>
                    <a:pt x="15024" y="5629"/>
                  </a:cubicBezTo>
                  <a:cubicBezTo>
                    <a:pt x="15136" y="5555"/>
                    <a:pt x="15210" y="5480"/>
                    <a:pt x="15322" y="5368"/>
                  </a:cubicBezTo>
                  <a:cubicBezTo>
                    <a:pt x="15360" y="5294"/>
                    <a:pt x="15397" y="5257"/>
                    <a:pt x="15434" y="5182"/>
                  </a:cubicBezTo>
                  <a:cubicBezTo>
                    <a:pt x="15509" y="5107"/>
                    <a:pt x="15583" y="5070"/>
                    <a:pt x="15695" y="5033"/>
                  </a:cubicBezTo>
                  <a:cubicBezTo>
                    <a:pt x="15881" y="4884"/>
                    <a:pt x="16068" y="4772"/>
                    <a:pt x="16217" y="4623"/>
                  </a:cubicBezTo>
                  <a:cubicBezTo>
                    <a:pt x="16366" y="4511"/>
                    <a:pt x="16515" y="4399"/>
                    <a:pt x="16627" y="4213"/>
                  </a:cubicBezTo>
                  <a:cubicBezTo>
                    <a:pt x="16739" y="4026"/>
                    <a:pt x="16739" y="3803"/>
                    <a:pt x="16851" y="3579"/>
                  </a:cubicBezTo>
                  <a:cubicBezTo>
                    <a:pt x="16963" y="3318"/>
                    <a:pt x="17112" y="3057"/>
                    <a:pt x="17298" y="2871"/>
                  </a:cubicBezTo>
                  <a:cubicBezTo>
                    <a:pt x="17671" y="2498"/>
                    <a:pt x="18044" y="2200"/>
                    <a:pt x="18491" y="1901"/>
                  </a:cubicBezTo>
                  <a:cubicBezTo>
                    <a:pt x="18603" y="1827"/>
                    <a:pt x="18752" y="1752"/>
                    <a:pt x="18901" y="1678"/>
                  </a:cubicBezTo>
                  <a:cubicBezTo>
                    <a:pt x="19013" y="1640"/>
                    <a:pt x="19125" y="1640"/>
                    <a:pt x="19274" y="1603"/>
                  </a:cubicBezTo>
                  <a:cubicBezTo>
                    <a:pt x="19386" y="1603"/>
                    <a:pt x="19609" y="1529"/>
                    <a:pt x="19647" y="1417"/>
                  </a:cubicBezTo>
                  <a:cubicBezTo>
                    <a:pt x="19423" y="1193"/>
                    <a:pt x="19125" y="1044"/>
                    <a:pt x="18789" y="1007"/>
                  </a:cubicBezTo>
                  <a:cubicBezTo>
                    <a:pt x="18669" y="996"/>
                    <a:pt x="18549" y="991"/>
                    <a:pt x="18429" y="991"/>
                  </a:cubicBezTo>
                  <a:cubicBezTo>
                    <a:pt x="18139" y="991"/>
                    <a:pt x="17849" y="1018"/>
                    <a:pt x="17559" y="1044"/>
                  </a:cubicBezTo>
                  <a:cubicBezTo>
                    <a:pt x="17112" y="1044"/>
                    <a:pt x="16702" y="1007"/>
                    <a:pt x="16292" y="858"/>
                  </a:cubicBezTo>
                  <a:cubicBezTo>
                    <a:pt x="16068" y="820"/>
                    <a:pt x="15881" y="708"/>
                    <a:pt x="15695" y="597"/>
                  </a:cubicBezTo>
                  <a:cubicBezTo>
                    <a:pt x="15583" y="522"/>
                    <a:pt x="15471" y="373"/>
                    <a:pt x="15285" y="298"/>
                  </a:cubicBezTo>
                  <a:cubicBezTo>
                    <a:pt x="15173" y="224"/>
                    <a:pt x="14987" y="186"/>
                    <a:pt x="14838" y="149"/>
                  </a:cubicBezTo>
                  <a:cubicBezTo>
                    <a:pt x="14651" y="75"/>
                    <a:pt x="14428" y="37"/>
                    <a:pt x="142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2"/>
            <p:cNvSpPr/>
            <p:nvPr/>
          </p:nvSpPr>
          <p:spPr>
            <a:xfrm>
              <a:off x="1551963" y="1576984"/>
              <a:ext cx="177422" cy="135529"/>
            </a:xfrm>
            <a:custGeom>
              <a:rect b="b" l="l" r="r" t="t"/>
              <a:pathLst>
                <a:path extrusionOk="0" h="4500" w="5891">
                  <a:moveTo>
                    <a:pt x="3355" y="0"/>
                  </a:moveTo>
                  <a:lnTo>
                    <a:pt x="3094" y="187"/>
                  </a:lnTo>
                  <a:cubicBezTo>
                    <a:pt x="2759" y="485"/>
                    <a:pt x="2386" y="746"/>
                    <a:pt x="2050" y="1007"/>
                  </a:cubicBezTo>
                  <a:cubicBezTo>
                    <a:pt x="1864" y="1156"/>
                    <a:pt x="1715" y="1305"/>
                    <a:pt x="1528" y="1417"/>
                  </a:cubicBezTo>
                  <a:cubicBezTo>
                    <a:pt x="1603" y="1566"/>
                    <a:pt x="1603" y="1715"/>
                    <a:pt x="1566" y="1864"/>
                  </a:cubicBezTo>
                  <a:cubicBezTo>
                    <a:pt x="1491" y="1976"/>
                    <a:pt x="1230" y="2014"/>
                    <a:pt x="1081" y="2051"/>
                  </a:cubicBezTo>
                  <a:cubicBezTo>
                    <a:pt x="932" y="2125"/>
                    <a:pt x="783" y="2163"/>
                    <a:pt x="634" y="2163"/>
                  </a:cubicBezTo>
                  <a:cubicBezTo>
                    <a:pt x="410" y="2349"/>
                    <a:pt x="186" y="2535"/>
                    <a:pt x="0" y="2722"/>
                  </a:cubicBezTo>
                  <a:cubicBezTo>
                    <a:pt x="75" y="2796"/>
                    <a:pt x="149" y="2871"/>
                    <a:pt x="186" y="2983"/>
                  </a:cubicBezTo>
                  <a:cubicBezTo>
                    <a:pt x="261" y="3095"/>
                    <a:pt x="261" y="3207"/>
                    <a:pt x="298" y="3318"/>
                  </a:cubicBezTo>
                  <a:cubicBezTo>
                    <a:pt x="298" y="3393"/>
                    <a:pt x="186" y="3505"/>
                    <a:pt x="261" y="3617"/>
                  </a:cubicBezTo>
                  <a:cubicBezTo>
                    <a:pt x="336" y="3691"/>
                    <a:pt x="634" y="3691"/>
                    <a:pt x="783" y="3803"/>
                  </a:cubicBezTo>
                  <a:cubicBezTo>
                    <a:pt x="969" y="3878"/>
                    <a:pt x="1118" y="3878"/>
                    <a:pt x="1305" y="3952"/>
                  </a:cubicBezTo>
                  <a:cubicBezTo>
                    <a:pt x="1535" y="4051"/>
                    <a:pt x="1766" y="4499"/>
                    <a:pt x="2048" y="4499"/>
                  </a:cubicBezTo>
                  <a:cubicBezTo>
                    <a:pt x="2085" y="4499"/>
                    <a:pt x="2123" y="4491"/>
                    <a:pt x="2162" y="4474"/>
                  </a:cubicBezTo>
                  <a:cubicBezTo>
                    <a:pt x="2460" y="4362"/>
                    <a:pt x="2610" y="4027"/>
                    <a:pt x="2796" y="3803"/>
                  </a:cubicBezTo>
                  <a:cubicBezTo>
                    <a:pt x="2982" y="3617"/>
                    <a:pt x="3094" y="3691"/>
                    <a:pt x="3281" y="3654"/>
                  </a:cubicBezTo>
                  <a:cubicBezTo>
                    <a:pt x="3430" y="3617"/>
                    <a:pt x="3504" y="3356"/>
                    <a:pt x="3430" y="3207"/>
                  </a:cubicBezTo>
                  <a:cubicBezTo>
                    <a:pt x="3318" y="2871"/>
                    <a:pt x="2684" y="2834"/>
                    <a:pt x="2610" y="2461"/>
                  </a:cubicBezTo>
                  <a:cubicBezTo>
                    <a:pt x="2572" y="2312"/>
                    <a:pt x="2721" y="2088"/>
                    <a:pt x="2833" y="2014"/>
                  </a:cubicBezTo>
                  <a:cubicBezTo>
                    <a:pt x="2919" y="1957"/>
                    <a:pt x="2993" y="1932"/>
                    <a:pt x="3061" y="1932"/>
                  </a:cubicBezTo>
                  <a:cubicBezTo>
                    <a:pt x="3171" y="1932"/>
                    <a:pt x="3263" y="1996"/>
                    <a:pt x="3355" y="2088"/>
                  </a:cubicBezTo>
                  <a:cubicBezTo>
                    <a:pt x="3616" y="2349"/>
                    <a:pt x="3914" y="2573"/>
                    <a:pt x="4213" y="2722"/>
                  </a:cubicBezTo>
                  <a:cubicBezTo>
                    <a:pt x="4352" y="2806"/>
                    <a:pt x="4513" y="2848"/>
                    <a:pt x="4679" y="2848"/>
                  </a:cubicBezTo>
                  <a:cubicBezTo>
                    <a:pt x="4735" y="2848"/>
                    <a:pt x="4790" y="2843"/>
                    <a:pt x="4846" y="2834"/>
                  </a:cubicBezTo>
                  <a:cubicBezTo>
                    <a:pt x="5033" y="2796"/>
                    <a:pt x="5368" y="2834"/>
                    <a:pt x="5555" y="2722"/>
                  </a:cubicBezTo>
                  <a:cubicBezTo>
                    <a:pt x="5890" y="2461"/>
                    <a:pt x="5219" y="2014"/>
                    <a:pt x="5033" y="1790"/>
                  </a:cubicBezTo>
                  <a:cubicBezTo>
                    <a:pt x="4846" y="1678"/>
                    <a:pt x="4735" y="1492"/>
                    <a:pt x="4660" y="1268"/>
                  </a:cubicBezTo>
                  <a:cubicBezTo>
                    <a:pt x="4660" y="1119"/>
                    <a:pt x="4623" y="970"/>
                    <a:pt x="4585" y="858"/>
                  </a:cubicBezTo>
                  <a:cubicBezTo>
                    <a:pt x="4362" y="522"/>
                    <a:pt x="3914" y="597"/>
                    <a:pt x="3691" y="299"/>
                  </a:cubicBezTo>
                  <a:cubicBezTo>
                    <a:pt x="3579" y="187"/>
                    <a:pt x="3467" y="75"/>
                    <a:pt x="3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2"/>
            <p:cNvSpPr/>
            <p:nvPr/>
          </p:nvSpPr>
          <p:spPr>
            <a:xfrm>
              <a:off x="1079269" y="2531227"/>
              <a:ext cx="641111" cy="957375"/>
            </a:xfrm>
            <a:custGeom>
              <a:rect b="b" l="l" r="r" t="t"/>
              <a:pathLst>
                <a:path extrusionOk="0" h="31788" w="21287">
                  <a:moveTo>
                    <a:pt x="3164" y="1"/>
                  </a:moveTo>
                  <a:cubicBezTo>
                    <a:pt x="2894" y="1"/>
                    <a:pt x="2635" y="219"/>
                    <a:pt x="2423" y="340"/>
                  </a:cubicBezTo>
                  <a:cubicBezTo>
                    <a:pt x="2051" y="564"/>
                    <a:pt x="1678" y="824"/>
                    <a:pt x="1305" y="1085"/>
                  </a:cubicBezTo>
                  <a:cubicBezTo>
                    <a:pt x="1193" y="1160"/>
                    <a:pt x="1044" y="1272"/>
                    <a:pt x="932" y="1346"/>
                  </a:cubicBezTo>
                  <a:cubicBezTo>
                    <a:pt x="783" y="1495"/>
                    <a:pt x="820" y="1495"/>
                    <a:pt x="858" y="1719"/>
                  </a:cubicBezTo>
                  <a:cubicBezTo>
                    <a:pt x="895" y="1906"/>
                    <a:pt x="858" y="2092"/>
                    <a:pt x="709" y="2241"/>
                  </a:cubicBezTo>
                  <a:lnTo>
                    <a:pt x="597" y="2390"/>
                  </a:lnTo>
                  <a:cubicBezTo>
                    <a:pt x="568" y="2348"/>
                    <a:pt x="524" y="2321"/>
                    <a:pt x="474" y="2321"/>
                  </a:cubicBezTo>
                  <a:cubicBezTo>
                    <a:pt x="391" y="2321"/>
                    <a:pt x="293" y="2392"/>
                    <a:pt x="224" y="2577"/>
                  </a:cubicBezTo>
                  <a:cubicBezTo>
                    <a:pt x="187" y="2763"/>
                    <a:pt x="187" y="2949"/>
                    <a:pt x="187" y="3136"/>
                  </a:cubicBezTo>
                  <a:cubicBezTo>
                    <a:pt x="224" y="3248"/>
                    <a:pt x="261" y="3397"/>
                    <a:pt x="298" y="3509"/>
                  </a:cubicBezTo>
                  <a:cubicBezTo>
                    <a:pt x="448" y="3993"/>
                    <a:pt x="187" y="4702"/>
                    <a:pt x="187" y="5223"/>
                  </a:cubicBezTo>
                  <a:cubicBezTo>
                    <a:pt x="149" y="5447"/>
                    <a:pt x="336" y="5708"/>
                    <a:pt x="112" y="5857"/>
                  </a:cubicBezTo>
                  <a:cubicBezTo>
                    <a:pt x="75" y="5895"/>
                    <a:pt x="37" y="5932"/>
                    <a:pt x="0" y="5969"/>
                  </a:cubicBezTo>
                  <a:lnTo>
                    <a:pt x="0" y="6155"/>
                  </a:lnTo>
                  <a:lnTo>
                    <a:pt x="0" y="7274"/>
                  </a:lnTo>
                  <a:lnTo>
                    <a:pt x="0" y="7870"/>
                  </a:lnTo>
                  <a:cubicBezTo>
                    <a:pt x="0" y="8206"/>
                    <a:pt x="37" y="8653"/>
                    <a:pt x="37" y="8914"/>
                  </a:cubicBezTo>
                  <a:cubicBezTo>
                    <a:pt x="75" y="9212"/>
                    <a:pt x="112" y="9473"/>
                    <a:pt x="112" y="9772"/>
                  </a:cubicBezTo>
                  <a:cubicBezTo>
                    <a:pt x="112" y="10107"/>
                    <a:pt x="149" y="10443"/>
                    <a:pt x="187" y="10815"/>
                  </a:cubicBezTo>
                  <a:lnTo>
                    <a:pt x="187" y="11002"/>
                  </a:lnTo>
                  <a:cubicBezTo>
                    <a:pt x="224" y="11375"/>
                    <a:pt x="261" y="11747"/>
                    <a:pt x="298" y="12120"/>
                  </a:cubicBezTo>
                  <a:lnTo>
                    <a:pt x="298" y="12195"/>
                  </a:lnTo>
                  <a:cubicBezTo>
                    <a:pt x="336" y="12530"/>
                    <a:pt x="373" y="12829"/>
                    <a:pt x="448" y="13164"/>
                  </a:cubicBezTo>
                  <a:cubicBezTo>
                    <a:pt x="485" y="13537"/>
                    <a:pt x="559" y="13910"/>
                    <a:pt x="634" y="14282"/>
                  </a:cubicBezTo>
                  <a:lnTo>
                    <a:pt x="746" y="14879"/>
                  </a:lnTo>
                  <a:cubicBezTo>
                    <a:pt x="746" y="14916"/>
                    <a:pt x="746" y="14991"/>
                    <a:pt x="746" y="15028"/>
                  </a:cubicBezTo>
                  <a:lnTo>
                    <a:pt x="895" y="15699"/>
                  </a:lnTo>
                  <a:cubicBezTo>
                    <a:pt x="932" y="15960"/>
                    <a:pt x="1007" y="16184"/>
                    <a:pt x="1044" y="16445"/>
                  </a:cubicBezTo>
                  <a:cubicBezTo>
                    <a:pt x="1380" y="16780"/>
                    <a:pt x="1715" y="17116"/>
                    <a:pt x="2051" y="17489"/>
                  </a:cubicBezTo>
                  <a:cubicBezTo>
                    <a:pt x="2200" y="17638"/>
                    <a:pt x="2312" y="17638"/>
                    <a:pt x="2386" y="17899"/>
                  </a:cubicBezTo>
                  <a:cubicBezTo>
                    <a:pt x="2423" y="18048"/>
                    <a:pt x="2423" y="18197"/>
                    <a:pt x="2498" y="18346"/>
                  </a:cubicBezTo>
                  <a:cubicBezTo>
                    <a:pt x="2573" y="18532"/>
                    <a:pt x="2684" y="18682"/>
                    <a:pt x="2759" y="18868"/>
                  </a:cubicBezTo>
                  <a:cubicBezTo>
                    <a:pt x="2833" y="19203"/>
                    <a:pt x="2945" y="19502"/>
                    <a:pt x="3020" y="19800"/>
                  </a:cubicBezTo>
                  <a:cubicBezTo>
                    <a:pt x="3281" y="21067"/>
                    <a:pt x="3393" y="22335"/>
                    <a:pt x="3281" y="23602"/>
                  </a:cubicBezTo>
                  <a:cubicBezTo>
                    <a:pt x="3430" y="23975"/>
                    <a:pt x="3579" y="24348"/>
                    <a:pt x="3728" y="24684"/>
                  </a:cubicBezTo>
                  <a:cubicBezTo>
                    <a:pt x="3803" y="24870"/>
                    <a:pt x="3915" y="25094"/>
                    <a:pt x="3989" y="25280"/>
                  </a:cubicBezTo>
                  <a:cubicBezTo>
                    <a:pt x="4064" y="25429"/>
                    <a:pt x="4138" y="25616"/>
                    <a:pt x="4213" y="25802"/>
                  </a:cubicBezTo>
                  <a:cubicBezTo>
                    <a:pt x="4250" y="25877"/>
                    <a:pt x="4287" y="25988"/>
                    <a:pt x="4362" y="26100"/>
                  </a:cubicBezTo>
                  <a:cubicBezTo>
                    <a:pt x="4436" y="26287"/>
                    <a:pt x="4548" y="26473"/>
                    <a:pt x="4623" y="26697"/>
                  </a:cubicBezTo>
                  <a:cubicBezTo>
                    <a:pt x="4921" y="27293"/>
                    <a:pt x="5219" y="27852"/>
                    <a:pt x="5555" y="28449"/>
                  </a:cubicBezTo>
                  <a:cubicBezTo>
                    <a:pt x="5629" y="28635"/>
                    <a:pt x="5741" y="28822"/>
                    <a:pt x="5853" y="29008"/>
                  </a:cubicBezTo>
                  <a:cubicBezTo>
                    <a:pt x="5965" y="29232"/>
                    <a:pt x="6114" y="29455"/>
                    <a:pt x="6226" y="29679"/>
                  </a:cubicBezTo>
                  <a:cubicBezTo>
                    <a:pt x="6338" y="29903"/>
                    <a:pt x="6487" y="30126"/>
                    <a:pt x="6599" y="30276"/>
                  </a:cubicBezTo>
                  <a:cubicBezTo>
                    <a:pt x="6711" y="30462"/>
                    <a:pt x="6822" y="30648"/>
                    <a:pt x="6934" y="30835"/>
                  </a:cubicBezTo>
                  <a:cubicBezTo>
                    <a:pt x="6934" y="30872"/>
                    <a:pt x="6972" y="30909"/>
                    <a:pt x="6972" y="30947"/>
                  </a:cubicBezTo>
                  <a:cubicBezTo>
                    <a:pt x="7121" y="31170"/>
                    <a:pt x="7270" y="31394"/>
                    <a:pt x="7419" y="31618"/>
                  </a:cubicBezTo>
                  <a:cubicBezTo>
                    <a:pt x="7493" y="31618"/>
                    <a:pt x="7605" y="31618"/>
                    <a:pt x="7680" y="31655"/>
                  </a:cubicBezTo>
                  <a:cubicBezTo>
                    <a:pt x="7770" y="31685"/>
                    <a:pt x="7908" y="31787"/>
                    <a:pt x="8017" y="31787"/>
                  </a:cubicBezTo>
                  <a:cubicBezTo>
                    <a:pt x="8043" y="31787"/>
                    <a:pt x="8068" y="31781"/>
                    <a:pt x="8090" y="31767"/>
                  </a:cubicBezTo>
                  <a:cubicBezTo>
                    <a:pt x="8202" y="31655"/>
                    <a:pt x="8239" y="31506"/>
                    <a:pt x="8276" y="31319"/>
                  </a:cubicBezTo>
                  <a:cubicBezTo>
                    <a:pt x="8314" y="31096"/>
                    <a:pt x="7978" y="30611"/>
                    <a:pt x="8276" y="30462"/>
                  </a:cubicBezTo>
                  <a:cubicBezTo>
                    <a:pt x="8301" y="30437"/>
                    <a:pt x="8334" y="30429"/>
                    <a:pt x="8373" y="30429"/>
                  </a:cubicBezTo>
                  <a:cubicBezTo>
                    <a:pt x="8450" y="30429"/>
                    <a:pt x="8550" y="30462"/>
                    <a:pt x="8649" y="30462"/>
                  </a:cubicBezTo>
                  <a:cubicBezTo>
                    <a:pt x="8798" y="30462"/>
                    <a:pt x="8947" y="30462"/>
                    <a:pt x="9096" y="30425"/>
                  </a:cubicBezTo>
                  <a:cubicBezTo>
                    <a:pt x="9469" y="30350"/>
                    <a:pt x="9805" y="30126"/>
                    <a:pt x="10028" y="29791"/>
                  </a:cubicBezTo>
                  <a:cubicBezTo>
                    <a:pt x="10215" y="29567"/>
                    <a:pt x="10327" y="29455"/>
                    <a:pt x="10140" y="29120"/>
                  </a:cubicBezTo>
                  <a:cubicBezTo>
                    <a:pt x="9954" y="28822"/>
                    <a:pt x="9768" y="28561"/>
                    <a:pt x="9917" y="28188"/>
                  </a:cubicBezTo>
                  <a:cubicBezTo>
                    <a:pt x="9954" y="28076"/>
                    <a:pt x="10066" y="27964"/>
                    <a:pt x="10178" y="27927"/>
                  </a:cubicBezTo>
                  <a:cubicBezTo>
                    <a:pt x="10201" y="27923"/>
                    <a:pt x="10224" y="27921"/>
                    <a:pt x="10244" y="27921"/>
                  </a:cubicBezTo>
                  <a:cubicBezTo>
                    <a:pt x="10418" y="27921"/>
                    <a:pt x="10492" y="28051"/>
                    <a:pt x="10625" y="28151"/>
                  </a:cubicBezTo>
                  <a:cubicBezTo>
                    <a:pt x="10774" y="28262"/>
                    <a:pt x="10960" y="28337"/>
                    <a:pt x="11184" y="28374"/>
                  </a:cubicBezTo>
                  <a:cubicBezTo>
                    <a:pt x="11268" y="28410"/>
                    <a:pt x="11355" y="28427"/>
                    <a:pt x="11442" y="28427"/>
                  </a:cubicBezTo>
                  <a:cubicBezTo>
                    <a:pt x="11625" y="28427"/>
                    <a:pt x="11803" y="28352"/>
                    <a:pt x="11930" y="28225"/>
                  </a:cubicBezTo>
                  <a:cubicBezTo>
                    <a:pt x="12191" y="28039"/>
                    <a:pt x="12377" y="27741"/>
                    <a:pt x="12452" y="27405"/>
                  </a:cubicBezTo>
                  <a:cubicBezTo>
                    <a:pt x="12452" y="27219"/>
                    <a:pt x="12489" y="27032"/>
                    <a:pt x="12564" y="26883"/>
                  </a:cubicBezTo>
                  <a:cubicBezTo>
                    <a:pt x="12713" y="26697"/>
                    <a:pt x="12899" y="26510"/>
                    <a:pt x="13085" y="26361"/>
                  </a:cubicBezTo>
                  <a:cubicBezTo>
                    <a:pt x="13421" y="25988"/>
                    <a:pt x="13794" y="25653"/>
                    <a:pt x="14092" y="25280"/>
                  </a:cubicBezTo>
                  <a:cubicBezTo>
                    <a:pt x="14278" y="25019"/>
                    <a:pt x="14390" y="24758"/>
                    <a:pt x="14390" y="24460"/>
                  </a:cubicBezTo>
                  <a:cubicBezTo>
                    <a:pt x="14427" y="24385"/>
                    <a:pt x="14427" y="24273"/>
                    <a:pt x="14427" y="24162"/>
                  </a:cubicBezTo>
                  <a:cubicBezTo>
                    <a:pt x="14427" y="23975"/>
                    <a:pt x="14390" y="23789"/>
                    <a:pt x="14390" y="23640"/>
                  </a:cubicBezTo>
                  <a:cubicBezTo>
                    <a:pt x="14427" y="23230"/>
                    <a:pt x="14949" y="23118"/>
                    <a:pt x="15285" y="23006"/>
                  </a:cubicBezTo>
                  <a:cubicBezTo>
                    <a:pt x="15509" y="23006"/>
                    <a:pt x="15732" y="22931"/>
                    <a:pt x="15956" y="22857"/>
                  </a:cubicBezTo>
                  <a:cubicBezTo>
                    <a:pt x="16217" y="22708"/>
                    <a:pt x="16441" y="22521"/>
                    <a:pt x="16664" y="22298"/>
                  </a:cubicBezTo>
                  <a:cubicBezTo>
                    <a:pt x="17149" y="21999"/>
                    <a:pt x="17559" y="21589"/>
                    <a:pt x="17857" y="21105"/>
                  </a:cubicBezTo>
                  <a:cubicBezTo>
                    <a:pt x="18267" y="20620"/>
                    <a:pt x="18528" y="20061"/>
                    <a:pt x="18677" y="19464"/>
                  </a:cubicBezTo>
                  <a:cubicBezTo>
                    <a:pt x="18827" y="18570"/>
                    <a:pt x="18827" y="17638"/>
                    <a:pt x="18938" y="16743"/>
                  </a:cubicBezTo>
                  <a:cubicBezTo>
                    <a:pt x="19050" y="16296"/>
                    <a:pt x="19311" y="15960"/>
                    <a:pt x="19684" y="15736"/>
                  </a:cubicBezTo>
                  <a:cubicBezTo>
                    <a:pt x="20019" y="15513"/>
                    <a:pt x="20206" y="15550"/>
                    <a:pt x="20280" y="15177"/>
                  </a:cubicBezTo>
                  <a:cubicBezTo>
                    <a:pt x="20392" y="14804"/>
                    <a:pt x="20541" y="14469"/>
                    <a:pt x="20765" y="14171"/>
                  </a:cubicBezTo>
                  <a:cubicBezTo>
                    <a:pt x="20914" y="13872"/>
                    <a:pt x="21287" y="13350"/>
                    <a:pt x="21175" y="13015"/>
                  </a:cubicBezTo>
                  <a:cubicBezTo>
                    <a:pt x="21138" y="12866"/>
                    <a:pt x="20951" y="12829"/>
                    <a:pt x="20840" y="12717"/>
                  </a:cubicBezTo>
                  <a:cubicBezTo>
                    <a:pt x="20653" y="12568"/>
                    <a:pt x="20467" y="12381"/>
                    <a:pt x="20318" y="12195"/>
                  </a:cubicBezTo>
                  <a:cubicBezTo>
                    <a:pt x="20169" y="11971"/>
                    <a:pt x="19982" y="11785"/>
                    <a:pt x="19759" y="11673"/>
                  </a:cubicBezTo>
                  <a:cubicBezTo>
                    <a:pt x="19535" y="11524"/>
                    <a:pt x="19348" y="11375"/>
                    <a:pt x="19162" y="11188"/>
                  </a:cubicBezTo>
                  <a:cubicBezTo>
                    <a:pt x="19087" y="11039"/>
                    <a:pt x="18976" y="10927"/>
                    <a:pt x="18901" y="10815"/>
                  </a:cubicBezTo>
                  <a:cubicBezTo>
                    <a:pt x="18752" y="10741"/>
                    <a:pt x="18640" y="10666"/>
                    <a:pt x="18528" y="10592"/>
                  </a:cubicBezTo>
                  <a:cubicBezTo>
                    <a:pt x="18193" y="10405"/>
                    <a:pt x="17857" y="10256"/>
                    <a:pt x="17484" y="10107"/>
                  </a:cubicBezTo>
                  <a:cubicBezTo>
                    <a:pt x="17223" y="9995"/>
                    <a:pt x="16776" y="9958"/>
                    <a:pt x="16590" y="9809"/>
                  </a:cubicBezTo>
                  <a:cubicBezTo>
                    <a:pt x="16403" y="9660"/>
                    <a:pt x="16254" y="9473"/>
                    <a:pt x="16105" y="9362"/>
                  </a:cubicBezTo>
                  <a:cubicBezTo>
                    <a:pt x="15993" y="9287"/>
                    <a:pt x="15881" y="9138"/>
                    <a:pt x="15770" y="9063"/>
                  </a:cubicBezTo>
                  <a:cubicBezTo>
                    <a:pt x="15658" y="9063"/>
                    <a:pt x="15509" y="9026"/>
                    <a:pt x="15397" y="9026"/>
                  </a:cubicBezTo>
                  <a:cubicBezTo>
                    <a:pt x="15136" y="8951"/>
                    <a:pt x="14875" y="8877"/>
                    <a:pt x="14651" y="8765"/>
                  </a:cubicBezTo>
                  <a:cubicBezTo>
                    <a:pt x="14204" y="8653"/>
                    <a:pt x="13943" y="8169"/>
                    <a:pt x="14129" y="7721"/>
                  </a:cubicBezTo>
                  <a:cubicBezTo>
                    <a:pt x="14167" y="7535"/>
                    <a:pt x="14316" y="7423"/>
                    <a:pt x="14278" y="7162"/>
                  </a:cubicBezTo>
                  <a:cubicBezTo>
                    <a:pt x="14241" y="6901"/>
                    <a:pt x="13868" y="6864"/>
                    <a:pt x="13794" y="6677"/>
                  </a:cubicBezTo>
                  <a:cubicBezTo>
                    <a:pt x="13682" y="6491"/>
                    <a:pt x="13682" y="6267"/>
                    <a:pt x="13570" y="6081"/>
                  </a:cubicBezTo>
                  <a:cubicBezTo>
                    <a:pt x="13421" y="5857"/>
                    <a:pt x="13309" y="5634"/>
                    <a:pt x="13235" y="5373"/>
                  </a:cubicBezTo>
                  <a:cubicBezTo>
                    <a:pt x="13160" y="5149"/>
                    <a:pt x="13048" y="4963"/>
                    <a:pt x="12899" y="4776"/>
                  </a:cubicBezTo>
                  <a:cubicBezTo>
                    <a:pt x="12713" y="4478"/>
                    <a:pt x="12526" y="4515"/>
                    <a:pt x="12228" y="4478"/>
                  </a:cubicBezTo>
                  <a:cubicBezTo>
                    <a:pt x="12042" y="4478"/>
                    <a:pt x="11818" y="4478"/>
                    <a:pt x="11594" y="4441"/>
                  </a:cubicBezTo>
                  <a:cubicBezTo>
                    <a:pt x="11408" y="4403"/>
                    <a:pt x="11259" y="4291"/>
                    <a:pt x="11035" y="4291"/>
                  </a:cubicBezTo>
                  <a:cubicBezTo>
                    <a:pt x="10849" y="4254"/>
                    <a:pt x="10700" y="4142"/>
                    <a:pt x="10550" y="4031"/>
                  </a:cubicBezTo>
                  <a:cubicBezTo>
                    <a:pt x="10327" y="3844"/>
                    <a:pt x="10252" y="3620"/>
                    <a:pt x="10028" y="3434"/>
                  </a:cubicBezTo>
                  <a:cubicBezTo>
                    <a:pt x="9842" y="3322"/>
                    <a:pt x="9693" y="3210"/>
                    <a:pt x="9544" y="3061"/>
                  </a:cubicBezTo>
                  <a:cubicBezTo>
                    <a:pt x="9432" y="2949"/>
                    <a:pt x="9320" y="2838"/>
                    <a:pt x="9171" y="2726"/>
                  </a:cubicBezTo>
                  <a:cubicBezTo>
                    <a:pt x="8985" y="2614"/>
                    <a:pt x="8724" y="2502"/>
                    <a:pt x="8537" y="2353"/>
                  </a:cubicBezTo>
                  <a:cubicBezTo>
                    <a:pt x="8202" y="2092"/>
                    <a:pt x="7978" y="1682"/>
                    <a:pt x="7605" y="1421"/>
                  </a:cubicBezTo>
                  <a:cubicBezTo>
                    <a:pt x="7470" y="1331"/>
                    <a:pt x="7324" y="1298"/>
                    <a:pt x="7175" y="1298"/>
                  </a:cubicBezTo>
                  <a:cubicBezTo>
                    <a:pt x="6830" y="1298"/>
                    <a:pt x="6463" y="1469"/>
                    <a:pt x="6151" y="1495"/>
                  </a:cubicBezTo>
                  <a:cubicBezTo>
                    <a:pt x="5704" y="1495"/>
                    <a:pt x="5257" y="1272"/>
                    <a:pt x="4996" y="936"/>
                  </a:cubicBezTo>
                  <a:cubicBezTo>
                    <a:pt x="4847" y="787"/>
                    <a:pt x="4697" y="601"/>
                    <a:pt x="4511" y="526"/>
                  </a:cubicBezTo>
                  <a:cubicBezTo>
                    <a:pt x="4362" y="489"/>
                    <a:pt x="4213" y="452"/>
                    <a:pt x="4064" y="452"/>
                  </a:cubicBezTo>
                  <a:cubicBezTo>
                    <a:pt x="4024" y="462"/>
                    <a:pt x="3984" y="466"/>
                    <a:pt x="3945" y="466"/>
                  </a:cubicBezTo>
                  <a:cubicBezTo>
                    <a:pt x="3837" y="466"/>
                    <a:pt x="3735" y="432"/>
                    <a:pt x="3654" y="377"/>
                  </a:cubicBezTo>
                  <a:cubicBezTo>
                    <a:pt x="3542" y="265"/>
                    <a:pt x="3505" y="116"/>
                    <a:pt x="3355" y="42"/>
                  </a:cubicBezTo>
                  <a:cubicBezTo>
                    <a:pt x="3291" y="13"/>
                    <a:pt x="3227" y="1"/>
                    <a:pt x="316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2"/>
            <p:cNvSpPr/>
            <p:nvPr/>
          </p:nvSpPr>
          <p:spPr>
            <a:xfrm>
              <a:off x="1832628" y="1767026"/>
              <a:ext cx="154985" cy="54754"/>
            </a:xfrm>
            <a:custGeom>
              <a:rect b="b" l="l" r="r" t="t"/>
              <a:pathLst>
                <a:path extrusionOk="0" h="1818" w="5146">
                  <a:moveTo>
                    <a:pt x="208" y="0"/>
                  </a:moveTo>
                  <a:cubicBezTo>
                    <a:pt x="186" y="0"/>
                    <a:pt x="161" y="42"/>
                    <a:pt x="125" y="156"/>
                  </a:cubicBezTo>
                  <a:lnTo>
                    <a:pt x="125" y="156"/>
                  </a:lnTo>
                  <a:cubicBezTo>
                    <a:pt x="170" y="132"/>
                    <a:pt x="222" y="118"/>
                    <a:pt x="280" y="113"/>
                  </a:cubicBezTo>
                  <a:lnTo>
                    <a:pt x="280" y="113"/>
                  </a:lnTo>
                  <a:cubicBezTo>
                    <a:pt x="252" y="53"/>
                    <a:pt x="232" y="0"/>
                    <a:pt x="208" y="0"/>
                  </a:cubicBezTo>
                  <a:close/>
                  <a:moveTo>
                    <a:pt x="125" y="156"/>
                  </a:moveTo>
                  <a:cubicBezTo>
                    <a:pt x="71" y="184"/>
                    <a:pt x="29" y="227"/>
                    <a:pt x="1" y="289"/>
                  </a:cubicBezTo>
                  <a:lnTo>
                    <a:pt x="76" y="326"/>
                  </a:lnTo>
                  <a:cubicBezTo>
                    <a:pt x="94" y="257"/>
                    <a:pt x="110" y="201"/>
                    <a:pt x="125" y="156"/>
                  </a:cubicBezTo>
                  <a:close/>
                  <a:moveTo>
                    <a:pt x="348" y="109"/>
                  </a:moveTo>
                  <a:cubicBezTo>
                    <a:pt x="324" y="109"/>
                    <a:pt x="302" y="110"/>
                    <a:pt x="280" y="113"/>
                  </a:cubicBezTo>
                  <a:lnTo>
                    <a:pt x="280" y="113"/>
                  </a:lnTo>
                  <a:cubicBezTo>
                    <a:pt x="295" y="147"/>
                    <a:pt x="314" y="184"/>
                    <a:pt x="336" y="214"/>
                  </a:cubicBezTo>
                  <a:cubicBezTo>
                    <a:pt x="448" y="401"/>
                    <a:pt x="635" y="401"/>
                    <a:pt x="784" y="513"/>
                  </a:cubicBezTo>
                  <a:cubicBezTo>
                    <a:pt x="1008" y="624"/>
                    <a:pt x="1119" y="848"/>
                    <a:pt x="1082" y="1072"/>
                  </a:cubicBezTo>
                  <a:cubicBezTo>
                    <a:pt x="1045" y="1221"/>
                    <a:pt x="1008" y="1407"/>
                    <a:pt x="1008" y="1556"/>
                  </a:cubicBezTo>
                  <a:cubicBezTo>
                    <a:pt x="1035" y="1724"/>
                    <a:pt x="1168" y="1745"/>
                    <a:pt x="1312" y="1745"/>
                  </a:cubicBezTo>
                  <a:cubicBezTo>
                    <a:pt x="1359" y="1745"/>
                    <a:pt x="1408" y="1743"/>
                    <a:pt x="1455" y="1743"/>
                  </a:cubicBezTo>
                  <a:cubicBezTo>
                    <a:pt x="1604" y="1780"/>
                    <a:pt x="1790" y="1817"/>
                    <a:pt x="1940" y="1817"/>
                  </a:cubicBezTo>
                  <a:cubicBezTo>
                    <a:pt x="2200" y="1817"/>
                    <a:pt x="2424" y="1817"/>
                    <a:pt x="2648" y="1780"/>
                  </a:cubicBezTo>
                  <a:cubicBezTo>
                    <a:pt x="3021" y="1780"/>
                    <a:pt x="3393" y="1706"/>
                    <a:pt x="3766" y="1556"/>
                  </a:cubicBezTo>
                  <a:cubicBezTo>
                    <a:pt x="4027" y="1407"/>
                    <a:pt x="5146" y="774"/>
                    <a:pt x="4400" y="475"/>
                  </a:cubicBezTo>
                  <a:cubicBezTo>
                    <a:pt x="4268" y="449"/>
                    <a:pt x="4118" y="423"/>
                    <a:pt x="3975" y="423"/>
                  </a:cubicBezTo>
                  <a:cubicBezTo>
                    <a:pt x="3916" y="423"/>
                    <a:pt x="3858" y="427"/>
                    <a:pt x="3804" y="438"/>
                  </a:cubicBezTo>
                  <a:lnTo>
                    <a:pt x="2909" y="438"/>
                  </a:lnTo>
                  <a:cubicBezTo>
                    <a:pt x="2797" y="438"/>
                    <a:pt x="2648" y="401"/>
                    <a:pt x="2536" y="401"/>
                  </a:cubicBezTo>
                  <a:cubicBezTo>
                    <a:pt x="2350" y="401"/>
                    <a:pt x="2200" y="438"/>
                    <a:pt x="2014" y="513"/>
                  </a:cubicBezTo>
                  <a:cubicBezTo>
                    <a:pt x="1679" y="513"/>
                    <a:pt x="1343" y="401"/>
                    <a:pt x="1008" y="252"/>
                  </a:cubicBezTo>
                  <a:cubicBezTo>
                    <a:pt x="852" y="207"/>
                    <a:pt x="576" y="109"/>
                    <a:pt x="348" y="10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2"/>
            <p:cNvSpPr/>
            <p:nvPr/>
          </p:nvSpPr>
          <p:spPr>
            <a:xfrm>
              <a:off x="2125671" y="3590128"/>
              <a:ext cx="9035" cy="7891"/>
            </a:xfrm>
            <a:custGeom>
              <a:rect b="b" l="l" r="r" t="t"/>
              <a:pathLst>
                <a:path extrusionOk="0" h="262" w="300">
                  <a:moveTo>
                    <a:pt x="262" y="0"/>
                  </a:moveTo>
                  <a:cubicBezTo>
                    <a:pt x="113" y="37"/>
                    <a:pt x="1" y="75"/>
                    <a:pt x="1" y="112"/>
                  </a:cubicBezTo>
                  <a:cubicBezTo>
                    <a:pt x="76" y="187"/>
                    <a:pt x="187" y="261"/>
                    <a:pt x="299" y="261"/>
                  </a:cubicBezTo>
                  <a:cubicBezTo>
                    <a:pt x="299" y="149"/>
                    <a:pt x="299" y="75"/>
                    <a:pt x="262" y="0"/>
                  </a:cubicBez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2"/>
            <p:cNvSpPr/>
            <p:nvPr/>
          </p:nvSpPr>
          <p:spPr>
            <a:xfrm>
              <a:off x="1694539" y="1771784"/>
              <a:ext cx="2202914" cy="1817230"/>
            </a:xfrm>
            <a:custGeom>
              <a:rect b="b" l="l" r="r" t="t"/>
              <a:pathLst>
                <a:path extrusionOk="0" h="60338" w="73144">
                  <a:moveTo>
                    <a:pt x="35174" y="14456"/>
                  </a:moveTo>
                  <a:cubicBezTo>
                    <a:pt x="35258" y="14456"/>
                    <a:pt x="35342" y="14465"/>
                    <a:pt x="35416" y="14484"/>
                  </a:cubicBezTo>
                  <a:cubicBezTo>
                    <a:pt x="35677" y="14558"/>
                    <a:pt x="35640" y="14633"/>
                    <a:pt x="35752" y="14782"/>
                  </a:cubicBezTo>
                  <a:cubicBezTo>
                    <a:pt x="35864" y="14968"/>
                    <a:pt x="36237" y="15192"/>
                    <a:pt x="35976" y="15416"/>
                  </a:cubicBezTo>
                  <a:cubicBezTo>
                    <a:pt x="35864" y="15490"/>
                    <a:pt x="35752" y="15565"/>
                    <a:pt x="35603" y="15602"/>
                  </a:cubicBezTo>
                  <a:cubicBezTo>
                    <a:pt x="35454" y="15677"/>
                    <a:pt x="35491" y="15602"/>
                    <a:pt x="35416" y="15789"/>
                  </a:cubicBezTo>
                  <a:cubicBezTo>
                    <a:pt x="35379" y="15938"/>
                    <a:pt x="35379" y="16124"/>
                    <a:pt x="35416" y="16273"/>
                  </a:cubicBezTo>
                  <a:cubicBezTo>
                    <a:pt x="35491" y="16385"/>
                    <a:pt x="35677" y="16385"/>
                    <a:pt x="35752" y="16497"/>
                  </a:cubicBezTo>
                  <a:cubicBezTo>
                    <a:pt x="35864" y="16758"/>
                    <a:pt x="35938" y="16981"/>
                    <a:pt x="35976" y="17242"/>
                  </a:cubicBezTo>
                  <a:cubicBezTo>
                    <a:pt x="36087" y="17541"/>
                    <a:pt x="36087" y="17652"/>
                    <a:pt x="36423" y="17764"/>
                  </a:cubicBezTo>
                  <a:cubicBezTo>
                    <a:pt x="36572" y="17802"/>
                    <a:pt x="36721" y="17764"/>
                    <a:pt x="36796" y="17913"/>
                  </a:cubicBezTo>
                  <a:cubicBezTo>
                    <a:pt x="36796" y="18100"/>
                    <a:pt x="36796" y="18249"/>
                    <a:pt x="36758" y="18398"/>
                  </a:cubicBezTo>
                  <a:cubicBezTo>
                    <a:pt x="36647" y="18547"/>
                    <a:pt x="36460" y="18547"/>
                    <a:pt x="36348" y="18734"/>
                  </a:cubicBezTo>
                  <a:cubicBezTo>
                    <a:pt x="36311" y="18845"/>
                    <a:pt x="36274" y="18957"/>
                    <a:pt x="36311" y="19106"/>
                  </a:cubicBezTo>
                  <a:cubicBezTo>
                    <a:pt x="36311" y="19330"/>
                    <a:pt x="36609" y="19554"/>
                    <a:pt x="36684" y="19815"/>
                  </a:cubicBezTo>
                  <a:cubicBezTo>
                    <a:pt x="36833" y="20150"/>
                    <a:pt x="37206" y="20523"/>
                    <a:pt x="36796" y="20896"/>
                  </a:cubicBezTo>
                  <a:cubicBezTo>
                    <a:pt x="36609" y="21026"/>
                    <a:pt x="36386" y="21092"/>
                    <a:pt x="36157" y="21092"/>
                  </a:cubicBezTo>
                  <a:cubicBezTo>
                    <a:pt x="35929" y="21092"/>
                    <a:pt x="35696" y="21026"/>
                    <a:pt x="35491" y="20896"/>
                  </a:cubicBezTo>
                  <a:cubicBezTo>
                    <a:pt x="35342" y="20784"/>
                    <a:pt x="35006" y="20523"/>
                    <a:pt x="34932" y="20374"/>
                  </a:cubicBezTo>
                  <a:cubicBezTo>
                    <a:pt x="34894" y="20299"/>
                    <a:pt x="34932" y="20188"/>
                    <a:pt x="34932" y="20150"/>
                  </a:cubicBezTo>
                  <a:cubicBezTo>
                    <a:pt x="34894" y="20076"/>
                    <a:pt x="34820" y="19964"/>
                    <a:pt x="34783" y="19889"/>
                  </a:cubicBezTo>
                  <a:cubicBezTo>
                    <a:pt x="34708" y="19703"/>
                    <a:pt x="34559" y="19554"/>
                    <a:pt x="34373" y="19479"/>
                  </a:cubicBezTo>
                  <a:cubicBezTo>
                    <a:pt x="34000" y="19293"/>
                    <a:pt x="33664" y="19256"/>
                    <a:pt x="34074" y="18845"/>
                  </a:cubicBezTo>
                  <a:cubicBezTo>
                    <a:pt x="34223" y="18734"/>
                    <a:pt x="34373" y="18547"/>
                    <a:pt x="34484" y="18398"/>
                  </a:cubicBezTo>
                  <a:cubicBezTo>
                    <a:pt x="34522" y="18361"/>
                    <a:pt x="34522" y="18324"/>
                    <a:pt x="34559" y="18286"/>
                  </a:cubicBezTo>
                  <a:cubicBezTo>
                    <a:pt x="34373" y="18174"/>
                    <a:pt x="34484" y="17988"/>
                    <a:pt x="34484" y="17764"/>
                  </a:cubicBezTo>
                  <a:cubicBezTo>
                    <a:pt x="34484" y="17690"/>
                    <a:pt x="34373" y="17578"/>
                    <a:pt x="34335" y="17503"/>
                  </a:cubicBezTo>
                  <a:cubicBezTo>
                    <a:pt x="34335" y="17317"/>
                    <a:pt x="34410" y="17205"/>
                    <a:pt x="34373" y="17019"/>
                  </a:cubicBezTo>
                  <a:cubicBezTo>
                    <a:pt x="34335" y="16832"/>
                    <a:pt x="34261" y="16646"/>
                    <a:pt x="34149" y="16497"/>
                  </a:cubicBezTo>
                  <a:cubicBezTo>
                    <a:pt x="34037" y="16161"/>
                    <a:pt x="33813" y="15863"/>
                    <a:pt x="33515" y="15639"/>
                  </a:cubicBezTo>
                  <a:cubicBezTo>
                    <a:pt x="33329" y="15528"/>
                    <a:pt x="33254" y="15528"/>
                    <a:pt x="33329" y="15304"/>
                  </a:cubicBezTo>
                  <a:cubicBezTo>
                    <a:pt x="33403" y="15117"/>
                    <a:pt x="33515" y="15006"/>
                    <a:pt x="33701" y="14894"/>
                  </a:cubicBezTo>
                  <a:cubicBezTo>
                    <a:pt x="33851" y="14707"/>
                    <a:pt x="34074" y="14596"/>
                    <a:pt x="34298" y="14484"/>
                  </a:cubicBezTo>
                  <a:lnTo>
                    <a:pt x="34932" y="14484"/>
                  </a:lnTo>
                  <a:cubicBezTo>
                    <a:pt x="35006" y="14465"/>
                    <a:pt x="35090" y="14456"/>
                    <a:pt x="35174" y="14456"/>
                  </a:cubicBezTo>
                  <a:close/>
                  <a:moveTo>
                    <a:pt x="26022" y="23766"/>
                  </a:moveTo>
                  <a:cubicBezTo>
                    <a:pt x="26022" y="24102"/>
                    <a:pt x="26506" y="24139"/>
                    <a:pt x="26730" y="24288"/>
                  </a:cubicBezTo>
                  <a:cubicBezTo>
                    <a:pt x="26954" y="24512"/>
                    <a:pt x="27140" y="24773"/>
                    <a:pt x="27327" y="25034"/>
                  </a:cubicBezTo>
                  <a:cubicBezTo>
                    <a:pt x="27662" y="25630"/>
                    <a:pt x="27960" y="26301"/>
                    <a:pt x="28184" y="26935"/>
                  </a:cubicBezTo>
                  <a:cubicBezTo>
                    <a:pt x="28333" y="27271"/>
                    <a:pt x="28445" y="27606"/>
                    <a:pt x="28520" y="27942"/>
                  </a:cubicBezTo>
                  <a:cubicBezTo>
                    <a:pt x="28631" y="28240"/>
                    <a:pt x="28781" y="28538"/>
                    <a:pt x="28967" y="28799"/>
                  </a:cubicBezTo>
                  <a:cubicBezTo>
                    <a:pt x="29265" y="29284"/>
                    <a:pt x="29489" y="29843"/>
                    <a:pt x="29601" y="30402"/>
                  </a:cubicBezTo>
                  <a:cubicBezTo>
                    <a:pt x="29750" y="30850"/>
                    <a:pt x="29824" y="31371"/>
                    <a:pt x="29936" y="31856"/>
                  </a:cubicBezTo>
                  <a:cubicBezTo>
                    <a:pt x="30011" y="32303"/>
                    <a:pt x="30048" y="32751"/>
                    <a:pt x="30011" y="33198"/>
                  </a:cubicBezTo>
                  <a:cubicBezTo>
                    <a:pt x="30011" y="33347"/>
                    <a:pt x="30048" y="33534"/>
                    <a:pt x="30048" y="33720"/>
                  </a:cubicBezTo>
                  <a:cubicBezTo>
                    <a:pt x="29899" y="33496"/>
                    <a:pt x="29750" y="33235"/>
                    <a:pt x="29563" y="33012"/>
                  </a:cubicBezTo>
                  <a:cubicBezTo>
                    <a:pt x="29340" y="32564"/>
                    <a:pt x="29042" y="32154"/>
                    <a:pt x="28743" y="31744"/>
                  </a:cubicBezTo>
                  <a:cubicBezTo>
                    <a:pt x="28520" y="31483"/>
                    <a:pt x="28408" y="31148"/>
                    <a:pt x="28445" y="30812"/>
                  </a:cubicBezTo>
                  <a:cubicBezTo>
                    <a:pt x="28445" y="30216"/>
                    <a:pt x="28370" y="29657"/>
                    <a:pt x="28221" y="29097"/>
                  </a:cubicBezTo>
                  <a:cubicBezTo>
                    <a:pt x="28110" y="28911"/>
                    <a:pt x="28035" y="28725"/>
                    <a:pt x="27923" y="28575"/>
                  </a:cubicBezTo>
                  <a:cubicBezTo>
                    <a:pt x="27774" y="28352"/>
                    <a:pt x="27699" y="28091"/>
                    <a:pt x="27588" y="27904"/>
                  </a:cubicBezTo>
                  <a:cubicBezTo>
                    <a:pt x="27401" y="27569"/>
                    <a:pt x="27215" y="27271"/>
                    <a:pt x="27028" y="26972"/>
                  </a:cubicBezTo>
                  <a:cubicBezTo>
                    <a:pt x="26805" y="26674"/>
                    <a:pt x="26544" y="26562"/>
                    <a:pt x="26469" y="26152"/>
                  </a:cubicBezTo>
                  <a:cubicBezTo>
                    <a:pt x="26432" y="25929"/>
                    <a:pt x="26469" y="25668"/>
                    <a:pt x="26432" y="25444"/>
                  </a:cubicBezTo>
                  <a:cubicBezTo>
                    <a:pt x="26357" y="25220"/>
                    <a:pt x="26283" y="25034"/>
                    <a:pt x="26171" y="24848"/>
                  </a:cubicBezTo>
                  <a:cubicBezTo>
                    <a:pt x="26059" y="24512"/>
                    <a:pt x="25985" y="24139"/>
                    <a:pt x="26022" y="23766"/>
                  </a:cubicBezTo>
                  <a:close/>
                  <a:moveTo>
                    <a:pt x="23046" y="1"/>
                  </a:moveTo>
                  <a:cubicBezTo>
                    <a:pt x="22835" y="1"/>
                    <a:pt x="22621" y="18"/>
                    <a:pt x="22406" y="56"/>
                  </a:cubicBezTo>
                  <a:cubicBezTo>
                    <a:pt x="21735" y="131"/>
                    <a:pt x="21064" y="243"/>
                    <a:pt x="20430" y="466"/>
                  </a:cubicBezTo>
                  <a:cubicBezTo>
                    <a:pt x="20132" y="616"/>
                    <a:pt x="19833" y="839"/>
                    <a:pt x="19535" y="1100"/>
                  </a:cubicBezTo>
                  <a:cubicBezTo>
                    <a:pt x="19311" y="1249"/>
                    <a:pt x="19088" y="1436"/>
                    <a:pt x="18901" y="1659"/>
                  </a:cubicBezTo>
                  <a:cubicBezTo>
                    <a:pt x="18752" y="1920"/>
                    <a:pt x="18566" y="2144"/>
                    <a:pt x="18342" y="2368"/>
                  </a:cubicBezTo>
                  <a:cubicBezTo>
                    <a:pt x="18081" y="2517"/>
                    <a:pt x="17783" y="2629"/>
                    <a:pt x="17485" y="2666"/>
                  </a:cubicBezTo>
                  <a:cubicBezTo>
                    <a:pt x="16776" y="2815"/>
                    <a:pt x="16105" y="3113"/>
                    <a:pt x="15584" y="3598"/>
                  </a:cubicBezTo>
                  <a:cubicBezTo>
                    <a:pt x="14987" y="4194"/>
                    <a:pt x="14763" y="5425"/>
                    <a:pt x="15733" y="5723"/>
                  </a:cubicBezTo>
                  <a:cubicBezTo>
                    <a:pt x="15863" y="5760"/>
                    <a:pt x="15994" y="5779"/>
                    <a:pt x="16124" y="5779"/>
                  </a:cubicBezTo>
                  <a:cubicBezTo>
                    <a:pt x="16255" y="5779"/>
                    <a:pt x="16385" y="5760"/>
                    <a:pt x="16516" y="5723"/>
                  </a:cubicBezTo>
                  <a:cubicBezTo>
                    <a:pt x="16636" y="5693"/>
                    <a:pt x="16900" y="5591"/>
                    <a:pt x="17096" y="5591"/>
                  </a:cubicBezTo>
                  <a:cubicBezTo>
                    <a:pt x="17144" y="5591"/>
                    <a:pt x="17187" y="5597"/>
                    <a:pt x="17224" y="5611"/>
                  </a:cubicBezTo>
                  <a:cubicBezTo>
                    <a:pt x="17373" y="5648"/>
                    <a:pt x="17373" y="5835"/>
                    <a:pt x="17485" y="5984"/>
                  </a:cubicBezTo>
                  <a:cubicBezTo>
                    <a:pt x="17559" y="6133"/>
                    <a:pt x="17708" y="6245"/>
                    <a:pt x="17858" y="6319"/>
                  </a:cubicBezTo>
                  <a:cubicBezTo>
                    <a:pt x="18156" y="6580"/>
                    <a:pt x="18230" y="6953"/>
                    <a:pt x="18491" y="7214"/>
                  </a:cubicBezTo>
                  <a:cubicBezTo>
                    <a:pt x="18624" y="7347"/>
                    <a:pt x="18749" y="7384"/>
                    <a:pt x="18877" y="7384"/>
                  </a:cubicBezTo>
                  <a:cubicBezTo>
                    <a:pt x="19036" y="7384"/>
                    <a:pt x="19200" y="7326"/>
                    <a:pt x="19386" y="7326"/>
                  </a:cubicBezTo>
                  <a:cubicBezTo>
                    <a:pt x="19498" y="7102"/>
                    <a:pt x="19349" y="6730"/>
                    <a:pt x="19535" y="6543"/>
                  </a:cubicBezTo>
                  <a:cubicBezTo>
                    <a:pt x="19759" y="6431"/>
                    <a:pt x="19983" y="6357"/>
                    <a:pt x="20206" y="6319"/>
                  </a:cubicBezTo>
                  <a:cubicBezTo>
                    <a:pt x="20616" y="6133"/>
                    <a:pt x="21138" y="5947"/>
                    <a:pt x="20989" y="5350"/>
                  </a:cubicBezTo>
                  <a:cubicBezTo>
                    <a:pt x="20877" y="5126"/>
                    <a:pt x="20728" y="4940"/>
                    <a:pt x="20542" y="4754"/>
                  </a:cubicBezTo>
                  <a:cubicBezTo>
                    <a:pt x="20355" y="4605"/>
                    <a:pt x="20094" y="4530"/>
                    <a:pt x="20057" y="4232"/>
                  </a:cubicBezTo>
                  <a:cubicBezTo>
                    <a:pt x="20020" y="3747"/>
                    <a:pt x="20504" y="3561"/>
                    <a:pt x="20803" y="3412"/>
                  </a:cubicBezTo>
                  <a:cubicBezTo>
                    <a:pt x="20840" y="3393"/>
                    <a:pt x="20887" y="3393"/>
                    <a:pt x="20928" y="3393"/>
                  </a:cubicBezTo>
                  <a:cubicBezTo>
                    <a:pt x="20970" y="3393"/>
                    <a:pt x="21008" y="3393"/>
                    <a:pt x="21026" y="3374"/>
                  </a:cubicBezTo>
                  <a:cubicBezTo>
                    <a:pt x="21064" y="3337"/>
                    <a:pt x="21175" y="3151"/>
                    <a:pt x="21250" y="3039"/>
                  </a:cubicBezTo>
                  <a:cubicBezTo>
                    <a:pt x="21399" y="2852"/>
                    <a:pt x="21548" y="2666"/>
                    <a:pt x="21735" y="2480"/>
                  </a:cubicBezTo>
                  <a:cubicBezTo>
                    <a:pt x="21956" y="2341"/>
                    <a:pt x="22198" y="2265"/>
                    <a:pt x="22445" y="2265"/>
                  </a:cubicBezTo>
                  <a:cubicBezTo>
                    <a:pt x="22531" y="2265"/>
                    <a:pt x="22617" y="2274"/>
                    <a:pt x="22704" y="2293"/>
                  </a:cubicBezTo>
                  <a:cubicBezTo>
                    <a:pt x="22965" y="2293"/>
                    <a:pt x="23189" y="2330"/>
                    <a:pt x="23412" y="2405"/>
                  </a:cubicBezTo>
                  <a:cubicBezTo>
                    <a:pt x="23934" y="2703"/>
                    <a:pt x="23338" y="3300"/>
                    <a:pt x="22965" y="3412"/>
                  </a:cubicBezTo>
                  <a:cubicBezTo>
                    <a:pt x="22741" y="3486"/>
                    <a:pt x="22331" y="3412"/>
                    <a:pt x="22145" y="3561"/>
                  </a:cubicBezTo>
                  <a:cubicBezTo>
                    <a:pt x="22033" y="3710"/>
                    <a:pt x="21958" y="3859"/>
                    <a:pt x="21958" y="4045"/>
                  </a:cubicBezTo>
                  <a:cubicBezTo>
                    <a:pt x="21809" y="4493"/>
                    <a:pt x="21809" y="4940"/>
                    <a:pt x="21884" y="5350"/>
                  </a:cubicBezTo>
                  <a:cubicBezTo>
                    <a:pt x="22016" y="5668"/>
                    <a:pt x="22581" y="5760"/>
                    <a:pt x="23031" y="5760"/>
                  </a:cubicBezTo>
                  <a:cubicBezTo>
                    <a:pt x="23214" y="5760"/>
                    <a:pt x="23379" y="5745"/>
                    <a:pt x="23487" y="5723"/>
                  </a:cubicBezTo>
                  <a:cubicBezTo>
                    <a:pt x="23760" y="5668"/>
                    <a:pt x="24033" y="5634"/>
                    <a:pt x="24306" y="5634"/>
                  </a:cubicBezTo>
                  <a:cubicBezTo>
                    <a:pt x="24405" y="5634"/>
                    <a:pt x="24505" y="5638"/>
                    <a:pt x="24605" y="5648"/>
                  </a:cubicBezTo>
                  <a:cubicBezTo>
                    <a:pt x="24829" y="5686"/>
                    <a:pt x="25164" y="5611"/>
                    <a:pt x="25239" y="5835"/>
                  </a:cubicBezTo>
                  <a:cubicBezTo>
                    <a:pt x="25309" y="6079"/>
                    <a:pt x="25150" y="6323"/>
                    <a:pt x="24885" y="6323"/>
                  </a:cubicBezTo>
                  <a:cubicBezTo>
                    <a:pt x="24867" y="6323"/>
                    <a:pt x="24848" y="6322"/>
                    <a:pt x="24829" y="6319"/>
                  </a:cubicBezTo>
                  <a:cubicBezTo>
                    <a:pt x="24531" y="6319"/>
                    <a:pt x="24382" y="6058"/>
                    <a:pt x="24083" y="6021"/>
                  </a:cubicBezTo>
                  <a:cubicBezTo>
                    <a:pt x="23822" y="6021"/>
                    <a:pt x="23599" y="6096"/>
                    <a:pt x="23375" y="6245"/>
                  </a:cubicBezTo>
                  <a:cubicBezTo>
                    <a:pt x="23158" y="6310"/>
                    <a:pt x="22929" y="6350"/>
                    <a:pt x="22702" y="6350"/>
                  </a:cubicBezTo>
                  <a:cubicBezTo>
                    <a:pt x="22538" y="6350"/>
                    <a:pt x="22375" y="6329"/>
                    <a:pt x="22219" y="6282"/>
                  </a:cubicBezTo>
                  <a:cubicBezTo>
                    <a:pt x="22190" y="6280"/>
                    <a:pt x="22162" y="6279"/>
                    <a:pt x="22135" y="6279"/>
                  </a:cubicBezTo>
                  <a:cubicBezTo>
                    <a:pt x="21677" y="6279"/>
                    <a:pt x="21505" y="6572"/>
                    <a:pt x="21399" y="7065"/>
                  </a:cubicBezTo>
                  <a:cubicBezTo>
                    <a:pt x="21399" y="7634"/>
                    <a:pt x="20894" y="8035"/>
                    <a:pt x="20366" y="8035"/>
                  </a:cubicBezTo>
                  <a:cubicBezTo>
                    <a:pt x="20237" y="8035"/>
                    <a:pt x="20107" y="8011"/>
                    <a:pt x="19983" y="7960"/>
                  </a:cubicBezTo>
                  <a:cubicBezTo>
                    <a:pt x="19722" y="7848"/>
                    <a:pt x="19461" y="7848"/>
                    <a:pt x="19237" y="7736"/>
                  </a:cubicBezTo>
                  <a:cubicBezTo>
                    <a:pt x="19013" y="7661"/>
                    <a:pt x="18790" y="7587"/>
                    <a:pt x="18566" y="7550"/>
                  </a:cubicBezTo>
                  <a:cubicBezTo>
                    <a:pt x="18305" y="7550"/>
                    <a:pt x="18081" y="7438"/>
                    <a:pt x="17895" y="7251"/>
                  </a:cubicBezTo>
                  <a:cubicBezTo>
                    <a:pt x="17626" y="6848"/>
                    <a:pt x="17448" y="6415"/>
                    <a:pt x="16952" y="6415"/>
                  </a:cubicBezTo>
                  <a:cubicBezTo>
                    <a:pt x="16898" y="6415"/>
                    <a:pt x="16839" y="6420"/>
                    <a:pt x="16776" y="6431"/>
                  </a:cubicBezTo>
                  <a:cubicBezTo>
                    <a:pt x="16702" y="6618"/>
                    <a:pt x="16702" y="6804"/>
                    <a:pt x="16702" y="6990"/>
                  </a:cubicBezTo>
                  <a:cubicBezTo>
                    <a:pt x="16702" y="7140"/>
                    <a:pt x="16814" y="7289"/>
                    <a:pt x="16739" y="7438"/>
                  </a:cubicBezTo>
                  <a:cubicBezTo>
                    <a:pt x="16670" y="7542"/>
                    <a:pt x="16543" y="7573"/>
                    <a:pt x="16406" y="7573"/>
                  </a:cubicBezTo>
                  <a:cubicBezTo>
                    <a:pt x="16248" y="7573"/>
                    <a:pt x="16076" y="7532"/>
                    <a:pt x="15956" y="7512"/>
                  </a:cubicBezTo>
                  <a:cubicBezTo>
                    <a:pt x="15621" y="7512"/>
                    <a:pt x="15621" y="7512"/>
                    <a:pt x="15360" y="7661"/>
                  </a:cubicBezTo>
                  <a:cubicBezTo>
                    <a:pt x="15099" y="7848"/>
                    <a:pt x="14838" y="8109"/>
                    <a:pt x="14614" y="8370"/>
                  </a:cubicBezTo>
                  <a:cubicBezTo>
                    <a:pt x="14471" y="8545"/>
                    <a:pt x="14307" y="8598"/>
                    <a:pt x="14132" y="8598"/>
                  </a:cubicBezTo>
                  <a:cubicBezTo>
                    <a:pt x="13896" y="8598"/>
                    <a:pt x="13640" y="8503"/>
                    <a:pt x="13384" y="8482"/>
                  </a:cubicBezTo>
                  <a:lnTo>
                    <a:pt x="13198" y="8482"/>
                  </a:lnTo>
                  <a:cubicBezTo>
                    <a:pt x="12974" y="8519"/>
                    <a:pt x="12750" y="8631"/>
                    <a:pt x="12564" y="8817"/>
                  </a:cubicBezTo>
                  <a:lnTo>
                    <a:pt x="12489" y="8892"/>
                  </a:lnTo>
                  <a:cubicBezTo>
                    <a:pt x="12266" y="9190"/>
                    <a:pt x="11967" y="9488"/>
                    <a:pt x="11669" y="9712"/>
                  </a:cubicBezTo>
                  <a:cubicBezTo>
                    <a:pt x="11493" y="9871"/>
                    <a:pt x="11324" y="9913"/>
                    <a:pt x="11145" y="9913"/>
                  </a:cubicBezTo>
                  <a:cubicBezTo>
                    <a:pt x="10945" y="9913"/>
                    <a:pt x="10731" y="9861"/>
                    <a:pt x="10476" y="9861"/>
                  </a:cubicBezTo>
                  <a:cubicBezTo>
                    <a:pt x="10445" y="9858"/>
                    <a:pt x="10414" y="9856"/>
                    <a:pt x="10382" y="9856"/>
                  </a:cubicBezTo>
                  <a:cubicBezTo>
                    <a:pt x="10042" y="9856"/>
                    <a:pt x="9718" y="10041"/>
                    <a:pt x="9581" y="10383"/>
                  </a:cubicBezTo>
                  <a:cubicBezTo>
                    <a:pt x="9470" y="10718"/>
                    <a:pt x="9805" y="11017"/>
                    <a:pt x="10029" y="11240"/>
                  </a:cubicBezTo>
                  <a:cubicBezTo>
                    <a:pt x="10252" y="11464"/>
                    <a:pt x="10327" y="11800"/>
                    <a:pt x="10215" y="12098"/>
                  </a:cubicBezTo>
                  <a:cubicBezTo>
                    <a:pt x="10215" y="12359"/>
                    <a:pt x="10215" y="12918"/>
                    <a:pt x="10029" y="13030"/>
                  </a:cubicBezTo>
                  <a:cubicBezTo>
                    <a:pt x="9973" y="13067"/>
                    <a:pt x="9901" y="13081"/>
                    <a:pt x="9821" y="13081"/>
                  </a:cubicBezTo>
                  <a:cubicBezTo>
                    <a:pt x="9581" y="13081"/>
                    <a:pt x="9274" y="12955"/>
                    <a:pt x="9134" y="12955"/>
                  </a:cubicBezTo>
                  <a:lnTo>
                    <a:pt x="8612" y="12881"/>
                  </a:lnTo>
                  <a:cubicBezTo>
                    <a:pt x="8368" y="12832"/>
                    <a:pt x="7900" y="12687"/>
                    <a:pt x="7512" y="12687"/>
                  </a:cubicBezTo>
                  <a:cubicBezTo>
                    <a:pt x="7308" y="12687"/>
                    <a:pt x="7125" y="12728"/>
                    <a:pt x="7009" y="12843"/>
                  </a:cubicBezTo>
                  <a:cubicBezTo>
                    <a:pt x="6748" y="13067"/>
                    <a:pt x="6823" y="13738"/>
                    <a:pt x="6748" y="14074"/>
                  </a:cubicBezTo>
                  <a:lnTo>
                    <a:pt x="6599" y="15117"/>
                  </a:lnTo>
                  <a:cubicBezTo>
                    <a:pt x="6562" y="15416"/>
                    <a:pt x="6450" y="16012"/>
                    <a:pt x="6711" y="16236"/>
                  </a:cubicBezTo>
                  <a:cubicBezTo>
                    <a:pt x="6742" y="16267"/>
                    <a:pt x="6781" y="16279"/>
                    <a:pt x="6820" y="16279"/>
                  </a:cubicBezTo>
                  <a:cubicBezTo>
                    <a:pt x="6873" y="16279"/>
                    <a:pt x="6929" y="16257"/>
                    <a:pt x="6972" y="16236"/>
                  </a:cubicBezTo>
                  <a:lnTo>
                    <a:pt x="7382" y="16236"/>
                  </a:lnTo>
                  <a:cubicBezTo>
                    <a:pt x="7512" y="16217"/>
                    <a:pt x="7652" y="16208"/>
                    <a:pt x="7797" y="16208"/>
                  </a:cubicBezTo>
                  <a:cubicBezTo>
                    <a:pt x="7941" y="16208"/>
                    <a:pt x="8090" y="16217"/>
                    <a:pt x="8239" y="16236"/>
                  </a:cubicBezTo>
                  <a:cubicBezTo>
                    <a:pt x="8649" y="16273"/>
                    <a:pt x="9097" y="16348"/>
                    <a:pt x="9544" y="16385"/>
                  </a:cubicBezTo>
                  <a:cubicBezTo>
                    <a:pt x="9627" y="16399"/>
                    <a:pt x="9706" y="16405"/>
                    <a:pt x="9784" y="16405"/>
                  </a:cubicBezTo>
                  <a:cubicBezTo>
                    <a:pt x="10336" y="16405"/>
                    <a:pt x="10769" y="16078"/>
                    <a:pt x="11259" y="15751"/>
                  </a:cubicBezTo>
                  <a:cubicBezTo>
                    <a:pt x="11520" y="15528"/>
                    <a:pt x="11781" y="15341"/>
                    <a:pt x="12079" y="15192"/>
                  </a:cubicBezTo>
                  <a:cubicBezTo>
                    <a:pt x="12228" y="15155"/>
                    <a:pt x="12340" y="15080"/>
                    <a:pt x="12489" y="15006"/>
                  </a:cubicBezTo>
                  <a:cubicBezTo>
                    <a:pt x="12638" y="14894"/>
                    <a:pt x="12676" y="14745"/>
                    <a:pt x="12862" y="14670"/>
                  </a:cubicBezTo>
                  <a:cubicBezTo>
                    <a:pt x="13048" y="14558"/>
                    <a:pt x="13160" y="14558"/>
                    <a:pt x="13309" y="14484"/>
                  </a:cubicBezTo>
                  <a:cubicBezTo>
                    <a:pt x="13570" y="14372"/>
                    <a:pt x="13757" y="14036"/>
                    <a:pt x="14055" y="13962"/>
                  </a:cubicBezTo>
                  <a:cubicBezTo>
                    <a:pt x="14279" y="13962"/>
                    <a:pt x="14502" y="13962"/>
                    <a:pt x="14726" y="14036"/>
                  </a:cubicBezTo>
                  <a:cubicBezTo>
                    <a:pt x="15099" y="14036"/>
                    <a:pt x="15434" y="14111"/>
                    <a:pt x="15807" y="14223"/>
                  </a:cubicBezTo>
                  <a:cubicBezTo>
                    <a:pt x="16329" y="14409"/>
                    <a:pt x="16627" y="15229"/>
                    <a:pt x="16926" y="15677"/>
                  </a:cubicBezTo>
                  <a:cubicBezTo>
                    <a:pt x="17187" y="16124"/>
                    <a:pt x="17671" y="16720"/>
                    <a:pt x="18193" y="16832"/>
                  </a:cubicBezTo>
                  <a:cubicBezTo>
                    <a:pt x="18268" y="16849"/>
                    <a:pt x="18337" y="16857"/>
                    <a:pt x="18399" y="16857"/>
                  </a:cubicBezTo>
                  <a:cubicBezTo>
                    <a:pt x="18893" y="16857"/>
                    <a:pt x="18992" y="16364"/>
                    <a:pt x="18827" y="15900"/>
                  </a:cubicBezTo>
                  <a:cubicBezTo>
                    <a:pt x="18603" y="15267"/>
                    <a:pt x="18193" y="14707"/>
                    <a:pt x="17708" y="14223"/>
                  </a:cubicBezTo>
                  <a:cubicBezTo>
                    <a:pt x="17373" y="13925"/>
                    <a:pt x="16926" y="13775"/>
                    <a:pt x="17037" y="13291"/>
                  </a:cubicBezTo>
                  <a:cubicBezTo>
                    <a:pt x="17067" y="13143"/>
                    <a:pt x="17120" y="12996"/>
                    <a:pt x="17251" y="12996"/>
                  </a:cubicBezTo>
                  <a:cubicBezTo>
                    <a:pt x="17286" y="12996"/>
                    <a:pt x="17326" y="13006"/>
                    <a:pt x="17373" y="13030"/>
                  </a:cubicBezTo>
                  <a:cubicBezTo>
                    <a:pt x="17485" y="13067"/>
                    <a:pt x="17597" y="13291"/>
                    <a:pt x="17671" y="13403"/>
                  </a:cubicBezTo>
                  <a:cubicBezTo>
                    <a:pt x="17820" y="13589"/>
                    <a:pt x="17969" y="13738"/>
                    <a:pt x="18156" y="13813"/>
                  </a:cubicBezTo>
                  <a:lnTo>
                    <a:pt x="18603" y="14036"/>
                  </a:lnTo>
                  <a:cubicBezTo>
                    <a:pt x="18827" y="14148"/>
                    <a:pt x="18752" y="14148"/>
                    <a:pt x="18901" y="14297"/>
                  </a:cubicBezTo>
                  <a:cubicBezTo>
                    <a:pt x="19051" y="14484"/>
                    <a:pt x="19200" y="14633"/>
                    <a:pt x="19349" y="14819"/>
                  </a:cubicBezTo>
                  <a:cubicBezTo>
                    <a:pt x="19572" y="15006"/>
                    <a:pt x="19684" y="15229"/>
                    <a:pt x="19722" y="15490"/>
                  </a:cubicBezTo>
                  <a:cubicBezTo>
                    <a:pt x="19796" y="15677"/>
                    <a:pt x="19871" y="15826"/>
                    <a:pt x="19945" y="16012"/>
                  </a:cubicBezTo>
                  <a:cubicBezTo>
                    <a:pt x="20169" y="16497"/>
                    <a:pt x="20281" y="17131"/>
                    <a:pt x="20542" y="17615"/>
                  </a:cubicBezTo>
                  <a:cubicBezTo>
                    <a:pt x="20654" y="17802"/>
                    <a:pt x="20728" y="17988"/>
                    <a:pt x="20803" y="18174"/>
                  </a:cubicBezTo>
                  <a:cubicBezTo>
                    <a:pt x="20840" y="18398"/>
                    <a:pt x="20915" y="18622"/>
                    <a:pt x="21138" y="18696"/>
                  </a:cubicBezTo>
                  <a:cubicBezTo>
                    <a:pt x="21188" y="18706"/>
                    <a:pt x="21238" y="18711"/>
                    <a:pt x="21288" y="18711"/>
                  </a:cubicBezTo>
                  <a:cubicBezTo>
                    <a:pt x="21424" y="18711"/>
                    <a:pt x="21561" y="18676"/>
                    <a:pt x="21697" y="18622"/>
                  </a:cubicBezTo>
                  <a:cubicBezTo>
                    <a:pt x="21772" y="18435"/>
                    <a:pt x="21809" y="18249"/>
                    <a:pt x="21772" y="18063"/>
                  </a:cubicBezTo>
                  <a:cubicBezTo>
                    <a:pt x="21772" y="17727"/>
                    <a:pt x="21474" y="17354"/>
                    <a:pt x="21735" y="17019"/>
                  </a:cubicBezTo>
                  <a:cubicBezTo>
                    <a:pt x="21921" y="16870"/>
                    <a:pt x="22145" y="16720"/>
                    <a:pt x="22406" y="16683"/>
                  </a:cubicBezTo>
                  <a:cubicBezTo>
                    <a:pt x="22629" y="16646"/>
                    <a:pt x="22779" y="16571"/>
                    <a:pt x="23002" y="16497"/>
                  </a:cubicBezTo>
                  <a:cubicBezTo>
                    <a:pt x="23151" y="16422"/>
                    <a:pt x="23300" y="16348"/>
                    <a:pt x="23487" y="16348"/>
                  </a:cubicBezTo>
                  <a:cubicBezTo>
                    <a:pt x="23673" y="16348"/>
                    <a:pt x="23897" y="16348"/>
                    <a:pt x="24121" y="16273"/>
                  </a:cubicBezTo>
                  <a:cubicBezTo>
                    <a:pt x="24456" y="16161"/>
                    <a:pt x="24270" y="16087"/>
                    <a:pt x="24382" y="15826"/>
                  </a:cubicBezTo>
                  <a:cubicBezTo>
                    <a:pt x="24419" y="15714"/>
                    <a:pt x="24493" y="15714"/>
                    <a:pt x="24568" y="15639"/>
                  </a:cubicBezTo>
                  <a:cubicBezTo>
                    <a:pt x="24605" y="15528"/>
                    <a:pt x="24680" y="15416"/>
                    <a:pt x="24717" y="15304"/>
                  </a:cubicBezTo>
                  <a:cubicBezTo>
                    <a:pt x="24941" y="15006"/>
                    <a:pt x="25202" y="14670"/>
                    <a:pt x="25463" y="14372"/>
                  </a:cubicBezTo>
                  <a:cubicBezTo>
                    <a:pt x="25574" y="14223"/>
                    <a:pt x="25574" y="14185"/>
                    <a:pt x="25761" y="14074"/>
                  </a:cubicBezTo>
                  <a:cubicBezTo>
                    <a:pt x="25873" y="13999"/>
                    <a:pt x="25985" y="13962"/>
                    <a:pt x="26096" y="13887"/>
                  </a:cubicBezTo>
                  <a:cubicBezTo>
                    <a:pt x="26233" y="13778"/>
                    <a:pt x="26349" y="13709"/>
                    <a:pt x="26504" y="13709"/>
                  </a:cubicBezTo>
                  <a:cubicBezTo>
                    <a:pt x="26561" y="13709"/>
                    <a:pt x="26623" y="13718"/>
                    <a:pt x="26693" y="13738"/>
                  </a:cubicBezTo>
                  <a:cubicBezTo>
                    <a:pt x="26917" y="13813"/>
                    <a:pt x="27066" y="14111"/>
                    <a:pt x="27252" y="14260"/>
                  </a:cubicBezTo>
                  <a:cubicBezTo>
                    <a:pt x="27438" y="14409"/>
                    <a:pt x="27588" y="14521"/>
                    <a:pt x="27774" y="14633"/>
                  </a:cubicBezTo>
                  <a:cubicBezTo>
                    <a:pt x="27960" y="14782"/>
                    <a:pt x="28184" y="14894"/>
                    <a:pt x="28445" y="14968"/>
                  </a:cubicBezTo>
                  <a:cubicBezTo>
                    <a:pt x="28669" y="15080"/>
                    <a:pt x="28743" y="15304"/>
                    <a:pt x="28967" y="15378"/>
                  </a:cubicBezTo>
                  <a:cubicBezTo>
                    <a:pt x="29153" y="15416"/>
                    <a:pt x="29340" y="15490"/>
                    <a:pt x="29489" y="15602"/>
                  </a:cubicBezTo>
                  <a:cubicBezTo>
                    <a:pt x="29713" y="15751"/>
                    <a:pt x="29936" y="15938"/>
                    <a:pt x="30085" y="16161"/>
                  </a:cubicBezTo>
                  <a:cubicBezTo>
                    <a:pt x="30197" y="16310"/>
                    <a:pt x="30384" y="16460"/>
                    <a:pt x="30234" y="16646"/>
                  </a:cubicBezTo>
                  <a:cubicBezTo>
                    <a:pt x="30198" y="16719"/>
                    <a:pt x="30162" y="16744"/>
                    <a:pt x="30124" y="16744"/>
                  </a:cubicBezTo>
                  <a:cubicBezTo>
                    <a:pt x="30046" y="16744"/>
                    <a:pt x="29962" y="16634"/>
                    <a:pt x="29862" y="16609"/>
                  </a:cubicBezTo>
                  <a:cubicBezTo>
                    <a:pt x="29737" y="16584"/>
                    <a:pt x="29609" y="16571"/>
                    <a:pt x="29479" y="16571"/>
                  </a:cubicBezTo>
                  <a:cubicBezTo>
                    <a:pt x="29220" y="16571"/>
                    <a:pt x="28955" y="16621"/>
                    <a:pt x="28706" y="16720"/>
                  </a:cubicBezTo>
                  <a:cubicBezTo>
                    <a:pt x="28557" y="16795"/>
                    <a:pt x="28408" y="16832"/>
                    <a:pt x="28259" y="16832"/>
                  </a:cubicBezTo>
                  <a:cubicBezTo>
                    <a:pt x="28110" y="16795"/>
                    <a:pt x="27998" y="16683"/>
                    <a:pt x="27849" y="16646"/>
                  </a:cubicBezTo>
                  <a:cubicBezTo>
                    <a:pt x="27662" y="16609"/>
                    <a:pt x="27476" y="16571"/>
                    <a:pt x="27289" y="16571"/>
                  </a:cubicBezTo>
                  <a:lnTo>
                    <a:pt x="26656" y="16497"/>
                  </a:lnTo>
                  <a:cubicBezTo>
                    <a:pt x="26562" y="16478"/>
                    <a:pt x="26479" y="16469"/>
                    <a:pt x="26399" y="16469"/>
                  </a:cubicBezTo>
                  <a:cubicBezTo>
                    <a:pt x="26320" y="16469"/>
                    <a:pt x="26246" y="16478"/>
                    <a:pt x="26171" y="16497"/>
                  </a:cubicBezTo>
                  <a:cubicBezTo>
                    <a:pt x="25947" y="16534"/>
                    <a:pt x="25724" y="16609"/>
                    <a:pt x="25500" y="16646"/>
                  </a:cubicBezTo>
                  <a:cubicBezTo>
                    <a:pt x="25351" y="16646"/>
                    <a:pt x="25239" y="16571"/>
                    <a:pt x="25090" y="16571"/>
                  </a:cubicBezTo>
                  <a:cubicBezTo>
                    <a:pt x="24941" y="16571"/>
                    <a:pt x="24792" y="16646"/>
                    <a:pt x="24643" y="16646"/>
                  </a:cubicBezTo>
                  <a:cubicBezTo>
                    <a:pt x="24232" y="16646"/>
                    <a:pt x="23860" y="16497"/>
                    <a:pt x="23487" y="16460"/>
                  </a:cubicBezTo>
                  <a:cubicBezTo>
                    <a:pt x="23189" y="16460"/>
                    <a:pt x="23151" y="16571"/>
                    <a:pt x="23189" y="16832"/>
                  </a:cubicBezTo>
                  <a:cubicBezTo>
                    <a:pt x="23450" y="16870"/>
                    <a:pt x="23636" y="17093"/>
                    <a:pt x="23561" y="17354"/>
                  </a:cubicBezTo>
                  <a:cubicBezTo>
                    <a:pt x="23524" y="17690"/>
                    <a:pt x="23487" y="17802"/>
                    <a:pt x="23748" y="18025"/>
                  </a:cubicBezTo>
                  <a:cubicBezTo>
                    <a:pt x="23934" y="18249"/>
                    <a:pt x="24121" y="18435"/>
                    <a:pt x="24270" y="18659"/>
                  </a:cubicBezTo>
                  <a:cubicBezTo>
                    <a:pt x="24382" y="18845"/>
                    <a:pt x="24493" y="18995"/>
                    <a:pt x="24643" y="19144"/>
                  </a:cubicBezTo>
                  <a:cubicBezTo>
                    <a:pt x="24792" y="19218"/>
                    <a:pt x="24978" y="19293"/>
                    <a:pt x="25164" y="19330"/>
                  </a:cubicBezTo>
                  <a:cubicBezTo>
                    <a:pt x="25351" y="19405"/>
                    <a:pt x="25537" y="19554"/>
                    <a:pt x="25761" y="19628"/>
                  </a:cubicBezTo>
                  <a:cubicBezTo>
                    <a:pt x="26208" y="19740"/>
                    <a:pt x="26618" y="19777"/>
                    <a:pt x="27066" y="19815"/>
                  </a:cubicBezTo>
                  <a:cubicBezTo>
                    <a:pt x="27215" y="19815"/>
                    <a:pt x="27364" y="19852"/>
                    <a:pt x="27476" y="19889"/>
                  </a:cubicBezTo>
                  <a:cubicBezTo>
                    <a:pt x="27513" y="19889"/>
                    <a:pt x="27550" y="20001"/>
                    <a:pt x="27588" y="20001"/>
                  </a:cubicBezTo>
                  <a:cubicBezTo>
                    <a:pt x="27774" y="20076"/>
                    <a:pt x="27923" y="20038"/>
                    <a:pt x="28072" y="20188"/>
                  </a:cubicBezTo>
                  <a:cubicBezTo>
                    <a:pt x="28184" y="20337"/>
                    <a:pt x="28221" y="20448"/>
                    <a:pt x="28147" y="20672"/>
                  </a:cubicBezTo>
                  <a:cubicBezTo>
                    <a:pt x="28110" y="20933"/>
                    <a:pt x="28072" y="20859"/>
                    <a:pt x="27923" y="21045"/>
                  </a:cubicBezTo>
                  <a:cubicBezTo>
                    <a:pt x="27849" y="21157"/>
                    <a:pt x="27811" y="21343"/>
                    <a:pt x="27811" y="21492"/>
                  </a:cubicBezTo>
                  <a:cubicBezTo>
                    <a:pt x="27774" y="21679"/>
                    <a:pt x="27699" y="21865"/>
                    <a:pt x="27625" y="22052"/>
                  </a:cubicBezTo>
                  <a:cubicBezTo>
                    <a:pt x="27550" y="22312"/>
                    <a:pt x="27588" y="22872"/>
                    <a:pt x="27215" y="22872"/>
                  </a:cubicBezTo>
                  <a:cubicBezTo>
                    <a:pt x="27178" y="22760"/>
                    <a:pt x="26879" y="22723"/>
                    <a:pt x="26767" y="22611"/>
                  </a:cubicBezTo>
                  <a:cubicBezTo>
                    <a:pt x="26544" y="22462"/>
                    <a:pt x="26283" y="22312"/>
                    <a:pt x="26059" y="22201"/>
                  </a:cubicBezTo>
                  <a:cubicBezTo>
                    <a:pt x="25716" y="22013"/>
                    <a:pt x="25346" y="21931"/>
                    <a:pt x="24972" y="21931"/>
                  </a:cubicBezTo>
                  <a:cubicBezTo>
                    <a:pt x="24900" y="21931"/>
                    <a:pt x="24827" y="21934"/>
                    <a:pt x="24754" y="21940"/>
                  </a:cubicBezTo>
                  <a:cubicBezTo>
                    <a:pt x="24649" y="21948"/>
                    <a:pt x="24545" y="21953"/>
                    <a:pt x="24443" y="21953"/>
                  </a:cubicBezTo>
                  <a:cubicBezTo>
                    <a:pt x="24113" y="21953"/>
                    <a:pt x="23800" y="21904"/>
                    <a:pt x="23487" y="21791"/>
                  </a:cubicBezTo>
                  <a:cubicBezTo>
                    <a:pt x="23151" y="21641"/>
                    <a:pt x="22779" y="21455"/>
                    <a:pt x="22480" y="21269"/>
                  </a:cubicBezTo>
                  <a:cubicBezTo>
                    <a:pt x="22294" y="21120"/>
                    <a:pt x="22107" y="21008"/>
                    <a:pt x="21921" y="20933"/>
                  </a:cubicBezTo>
                  <a:cubicBezTo>
                    <a:pt x="21735" y="20914"/>
                    <a:pt x="21548" y="20905"/>
                    <a:pt x="21362" y="20905"/>
                  </a:cubicBezTo>
                  <a:cubicBezTo>
                    <a:pt x="21175" y="20905"/>
                    <a:pt x="20989" y="20914"/>
                    <a:pt x="20803" y="20933"/>
                  </a:cubicBezTo>
                  <a:lnTo>
                    <a:pt x="20318" y="20933"/>
                  </a:lnTo>
                  <a:cubicBezTo>
                    <a:pt x="19945" y="20970"/>
                    <a:pt x="20057" y="21306"/>
                    <a:pt x="19983" y="21604"/>
                  </a:cubicBezTo>
                  <a:cubicBezTo>
                    <a:pt x="19937" y="21853"/>
                    <a:pt x="19823" y="21924"/>
                    <a:pt x="19657" y="21924"/>
                  </a:cubicBezTo>
                  <a:cubicBezTo>
                    <a:pt x="19549" y="21924"/>
                    <a:pt x="19420" y="21894"/>
                    <a:pt x="19274" y="21865"/>
                  </a:cubicBezTo>
                  <a:cubicBezTo>
                    <a:pt x="19051" y="21828"/>
                    <a:pt x="18790" y="21716"/>
                    <a:pt x="18603" y="21567"/>
                  </a:cubicBezTo>
                  <a:cubicBezTo>
                    <a:pt x="17969" y="21045"/>
                    <a:pt x="17559" y="20225"/>
                    <a:pt x="16814" y="19777"/>
                  </a:cubicBezTo>
                  <a:cubicBezTo>
                    <a:pt x="16553" y="19591"/>
                    <a:pt x="16255" y="19405"/>
                    <a:pt x="15956" y="19218"/>
                  </a:cubicBezTo>
                  <a:cubicBezTo>
                    <a:pt x="15621" y="19069"/>
                    <a:pt x="15546" y="18995"/>
                    <a:pt x="15695" y="18622"/>
                  </a:cubicBezTo>
                  <a:cubicBezTo>
                    <a:pt x="15770" y="18324"/>
                    <a:pt x="16031" y="17802"/>
                    <a:pt x="15733" y="17578"/>
                  </a:cubicBezTo>
                  <a:cubicBezTo>
                    <a:pt x="15509" y="17466"/>
                    <a:pt x="15285" y="17503"/>
                    <a:pt x="15024" y="17429"/>
                  </a:cubicBezTo>
                  <a:cubicBezTo>
                    <a:pt x="14801" y="17354"/>
                    <a:pt x="14652" y="17205"/>
                    <a:pt x="14428" y="17131"/>
                  </a:cubicBezTo>
                  <a:cubicBezTo>
                    <a:pt x="14055" y="17019"/>
                    <a:pt x="13682" y="16981"/>
                    <a:pt x="13272" y="16981"/>
                  </a:cubicBezTo>
                  <a:cubicBezTo>
                    <a:pt x="13118" y="16951"/>
                    <a:pt x="12957" y="16932"/>
                    <a:pt x="12798" y="16932"/>
                  </a:cubicBezTo>
                  <a:cubicBezTo>
                    <a:pt x="12572" y="16932"/>
                    <a:pt x="12350" y="16969"/>
                    <a:pt x="12154" y="17056"/>
                  </a:cubicBezTo>
                  <a:cubicBezTo>
                    <a:pt x="11967" y="17131"/>
                    <a:pt x="11781" y="17168"/>
                    <a:pt x="11595" y="17205"/>
                  </a:cubicBezTo>
                  <a:lnTo>
                    <a:pt x="11222" y="17205"/>
                  </a:lnTo>
                  <a:cubicBezTo>
                    <a:pt x="10998" y="17280"/>
                    <a:pt x="10737" y="17317"/>
                    <a:pt x="10513" y="17392"/>
                  </a:cubicBezTo>
                  <a:cubicBezTo>
                    <a:pt x="10364" y="17429"/>
                    <a:pt x="10178" y="17503"/>
                    <a:pt x="10029" y="17578"/>
                  </a:cubicBezTo>
                  <a:cubicBezTo>
                    <a:pt x="9880" y="17690"/>
                    <a:pt x="9768" y="17727"/>
                    <a:pt x="9619" y="17764"/>
                  </a:cubicBezTo>
                  <a:lnTo>
                    <a:pt x="9358" y="17764"/>
                  </a:lnTo>
                  <a:cubicBezTo>
                    <a:pt x="9136" y="17820"/>
                    <a:pt x="8956" y="17916"/>
                    <a:pt x="8740" y="17916"/>
                  </a:cubicBezTo>
                  <a:cubicBezTo>
                    <a:pt x="8665" y="17916"/>
                    <a:pt x="8586" y="17905"/>
                    <a:pt x="8500" y="17876"/>
                  </a:cubicBezTo>
                  <a:cubicBezTo>
                    <a:pt x="8128" y="17802"/>
                    <a:pt x="8165" y="17056"/>
                    <a:pt x="8090" y="16720"/>
                  </a:cubicBezTo>
                  <a:cubicBezTo>
                    <a:pt x="7829" y="16720"/>
                    <a:pt x="7717" y="17131"/>
                    <a:pt x="7606" y="17280"/>
                  </a:cubicBezTo>
                  <a:cubicBezTo>
                    <a:pt x="7419" y="17615"/>
                    <a:pt x="7158" y="17913"/>
                    <a:pt x="6897" y="18174"/>
                  </a:cubicBezTo>
                  <a:cubicBezTo>
                    <a:pt x="6636" y="18361"/>
                    <a:pt x="6301" y="18473"/>
                    <a:pt x="5965" y="18547"/>
                  </a:cubicBezTo>
                  <a:cubicBezTo>
                    <a:pt x="5332" y="18734"/>
                    <a:pt x="4921" y="19330"/>
                    <a:pt x="4884" y="19964"/>
                  </a:cubicBezTo>
                  <a:cubicBezTo>
                    <a:pt x="4884" y="20262"/>
                    <a:pt x="5033" y="20448"/>
                    <a:pt x="4772" y="20635"/>
                  </a:cubicBezTo>
                  <a:cubicBezTo>
                    <a:pt x="4549" y="20784"/>
                    <a:pt x="4325" y="20896"/>
                    <a:pt x="4101" y="20970"/>
                  </a:cubicBezTo>
                  <a:cubicBezTo>
                    <a:pt x="3579" y="21194"/>
                    <a:pt x="3132" y="21530"/>
                    <a:pt x="2759" y="21940"/>
                  </a:cubicBezTo>
                  <a:cubicBezTo>
                    <a:pt x="2125" y="22573"/>
                    <a:pt x="1529" y="23282"/>
                    <a:pt x="1007" y="24027"/>
                  </a:cubicBezTo>
                  <a:cubicBezTo>
                    <a:pt x="821" y="24288"/>
                    <a:pt x="672" y="24624"/>
                    <a:pt x="448" y="24885"/>
                  </a:cubicBezTo>
                  <a:cubicBezTo>
                    <a:pt x="299" y="25034"/>
                    <a:pt x="187" y="25220"/>
                    <a:pt x="75" y="25407"/>
                  </a:cubicBezTo>
                  <a:cubicBezTo>
                    <a:pt x="1" y="25556"/>
                    <a:pt x="1" y="25668"/>
                    <a:pt x="1" y="25817"/>
                  </a:cubicBezTo>
                  <a:cubicBezTo>
                    <a:pt x="38" y="25966"/>
                    <a:pt x="187" y="26078"/>
                    <a:pt x="224" y="26190"/>
                  </a:cubicBezTo>
                  <a:cubicBezTo>
                    <a:pt x="262" y="26301"/>
                    <a:pt x="336" y="26600"/>
                    <a:pt x="411" y="26786"/>
                  </a:cubicBezTo>
                  <a:cubicBezTo>
                    <a:pt x="597" y="27233"/>
                    <a:pt x="634" y="27681"/>
                    <a:pt x="560" y="28165"/>
                  </a:cubicBezTo>
                  <a:cubicBezTo>
                    <a:pt x="485" y="28613"/>
                    <a:pt x="336" y="29023"/>
                    <a:pt x="262" y="29470"/>
                  </a:cubicBezTo>
                  <a:cubicBezTo>
                    <a:pt x="187" y="29843"/>
                    <a:pt x="187" y="30179"/>
                    <a:pt x="262" y="30551"/>
                  </a:cubicBezTo>
                  <a:cubicBezTo>
                    <a:pt x="299" y="30700"/>
                    <a:pt x="373" y="30850"/>
                    <a:pt x="448" y="30999"/>
                  </a:cubicBezTo>
                  <a:cubicBezTo>
                    <a:pt x="597" y="31297"/>
                    <a:pt x="672" y="31595"/>
                    <a:pt x="821" y="31893"/>
                  </a:cubicBezTo>
                  <a:cubicBezTo>
                    <a:pt x="970" y="32154"/>
                    <a:pt x="1193" y="32415"/>
                    <a:pt x="1343" y="32676"/>
                  </a:cubicBezTo>
                  <a:cubicBezTo>
                    <a:pt x="1566" y="33012"/>
                    <a:pt x="1790" y="33310"/>
                    <a:pt x="2051" y="33571"/>
                  </a:cubicBezTo>
                  <a:cubicBezTo>
                    <a:pt x="2312" y="33869"/>
                    <a:pt x="2573" y="34205"/>
                    <a:pt x="2797" y="34503"/>
                  </a:cubicBezTo>
                  <a:cubicBezTo>
                    <a:pt x="2871" y="34615"/>
                    <a:pt x="2908" y="34801"/>
                    <a:pt x="3057" y="34876"/>
                  </a:cubicBezTo>
                  <a:cubicBezTo>
                    <a:pt x="3156" y="34930"/>
                    <a:pt x="3276" y="34951"/>
                    <a:pt x="3408" y="34951"/>
                  </a:cubicBezTo>
                  <a:cubicBezTo>
                    <a:pt x="3823" y="34951"/>
                    <a:pt x="4349" y="34737"/>
                    <a:pt x="4661" y="34652"/>
                  </a:cubicBezTo>
                  <a:cubicBezTo>
                    <a:pt x="4987" y="34536"/>
                    <a:pt x="5313" y="34477"/>
                    <a:pt x="5639" y="34477"/>
                  </a:cubicBezTo>
                  <a:cubicBezTo>
                    <a:pt x="5835" y="34477"/>
                    <a:pt x="6031" y="34498"/>
                    <a:pt x="6226" y="34540"/>
                  </a:cubicBezTo>
                  <a:cubicBezTo>
                    <a:pt x="6450" y="34540"/>
                    <a:pt x="6711" y="34578"/>
                    <a:pt x="6972" y="34652"/>
                  </a:cubicBezTo>
                  <a:cubicBezTo>
                    <a:pt x="7158" y="34764"/>
                    <a:pt x="7382" y="34801"/>
                    <a:pt x="7606" y="34839"/>
                  </a:cubicBezTo>
                  <a:cubicBezTo>
                    <a:pt x="7646" y="34841"/>
                    <a:pt x="7687" y="34843"/>
                    <a:pt x="7728" y="34843"/>
                  </a:cubicBezTo>
                  <a:cubicBezTo>
                    <a:pt x="8133" y="34843"/>
                    <a:pt x="8539" y="34711"/>
                    <a:pt x="8945" y="34711"/>
                  </a:cubicBezTo>
                  <a:cubicBezTo>
                    <a:pt x="9020" y="34711"/>
                    <a:pt x="9096" y="34716"/>
                    <a:pt x="9171" y="34727"/>
                  </a:cubicBezTo>
                  <a:cubicBezTo>
                    <a:pt x="9281" y="34716"/>
                    <a:pt x="9393" y="34711"/>
                    <a:pt x="9508" y="34711"/>
                  </a:cubicBezTo>
                  <a:cubicBezTo>
                    <a:pt x="9784" y="34711"/>
                    <a:pt x="10074" y="34738"/>
                    <a:pt x="10364" y="34764"/>
                  </a:cubicBezTo>
                  <a:cubicBezTo>
                    <a:pt x="10588" y="34839"/>
                    <a:pt x="10812" y="34950"/>
                    <a:pt x="10998" y="35099"/>
                  </a:cubicBezTo>
                  <a:cubicBezTo>
                    <a:pt x="11259" y="35323"/>
                    <a:pt x="11483" y="35547"/>
                    <a:pt x="11669" y="35845"/>
                  </a:cubicBezTo>
                  <a:cubicBezTo>
                    <a:pt x="11744" y="36031"/>
                    <a:pt x="11706" y="36255"/>
                    <a:pt x="11893" y="36442"/>
                  </a:cubicBezTo>
                  <a:cubicBezTo>
                    <a:pt x="12079" y="36628"/>
                    <a:pt x="12638" y="36628"/>
                    <a:pt x="12862" y="36889"/>
                  </a:cubicBezTo>
                  <a:cubicBezTo>
                    <a:pt x="13198" y="37262"/>
                    <a:pt x="12899" y="38045"/>
                    <a:pt x="12676" y="38492"/>
                  </a:cubicBezTo>
                  <a:cubicBezTo>
                    <a:pt x="12452" y="38977"/>
                    <a:pt x="12266" y="39498"/>
                    <a:pt x="12191" y="40058"/>
                  </a:cubicBezTo>
                  <a:cubicBezTo>
                    <a:pt x="12154" y="40244"/>
                    <a:pt x="12116" y="40393"/>
                    <a:pt x="12116" y="40580"/>
                  </a:cubicBezTo>
                  <a:cubicBezTo>
                    <a:pt x="12116" y="40729"/>
                    <a:pt x="12191" y="40878"/>
                    <a:pt x="12266" y="41027"/>
                  </a:cubicBezTo>
                  <a:cubicBezTo>
                    <a:pt x="12340" y="41213"/>
                    <a:pt x="12415" y="41400"/>
                    <a:pt x="12527" y="41549"/>
                  </a:cubicBezTo>
                  <a:cubicBezTo>
                    <a:pt x="12676" y="41810"/>
                    <a:pt x="12750" y="42071"/>
                    <a:pt x="12750" y="42332"/>
                  </a:cubicBezTo>
                  <a:cubicBezTo>
                    <a:pt x="12788" y="42705"/>
                    <a:pt x="12862" y="43040"/>
                    <a:pt x="12899" y="43376"/>
                  </a:cubicBezTo>
                  <a:cubicBezTo>
                    <a:pt x="12899" y="43748"/>
                    <a:pt x="12862" y="44121"/>
                    <a:pt x="12788" y="44457"/>
                  </a:cubicBezTo>
                  <a:cubicBezTo>
                    <a:pt x="12750" y="44830"/>
                    <a:pt x="12676" y="45202"/>
                    <a:pt x="12638" y="45612"/>
                  </a:cubicBezTo>
                  <a:cubicBezTo>
                    <a:pt x="12564" y="45911"/>
                    <a:pt x="12527" y="46209"/>
                    <a:pt x="12489" y="46544"/>
                  </a:cubicBezTo>
                  <a:cubicBezTo>
                    <a:pt x="12527" y="46768"/>
                    <a:pt x="12564" y="46992"/>
                    <a:pt x="12638" y="47178"/>
                  </a:cubicBezTo>
                  <a:cubicBezTo>
                    <a:pt x="12713" y="47551"/>
                    <a:pt x="12676" y="47886"/>
                    <a:pt x="12564" y="48222"/>
                  </a:cubicBezTo>
                  <a:cubicBezTo>
                    <a:pt x="12452" y="48557"/>
                    <a:pt x="12191" y="48856"/>
                    <a:pt x="12042" y="49154"/>
                  </a:cubicBezTo>
                  <a:cubicBezTo>
                    <a:pt x="11967" y="49415"/>
                    <a:pt x="11930" y="49676"/>
                    <a:pt x="11893" y="49937"/>
                  </a:cubicBezTo>
                  <a:cubicBezTo>
                    <a:pt x="11930" y="50347"/>
                    <a:pt x="12042" y="50720"/>
                    <a:pt x="12266" y="51055"/>
                  </a:cubicBezTo>
                  <a:cubicBezTo>
                    <a:pt x="12638" y="51950"/>
                    <a:pt x="13235" y="52807"/>
                    <a:pt x="13496" y="53739"/>
                  </a:cubicBezTo>
                  <a:cubicBezTo>
                    <a:pt x="13608" y="54112"/>
                    <a:pt x="13645" y="54485"/>
                    <a:pt x="13682" y="54858"/>
                  </a:cubicBezTo>
                  <a:cubicBezTo>
                    <a:pt x="13682" y="55268"/>
                    <a:pt x="13496" y="55678"/>
                    <a:pt x="13496" y="56051"/>
                  </a:cubicBezTo>
                  <a:cubicBezTo>
                    <a:pt x="13459" y="56647"/>
                    <a:pt x="13570" y="57318"/>
                    <a:pt x="13309" y="57877"/>
                  </a:cubicBezTo>
                  <a:cubicBezTo>
                    <a:pt x="13235" y="58064"/>
                    <a:pt x="13123" y="58213"/>
                    <a:pt x="13198" y="58437"/>
                  </a:cubicBezTo>
                  <a:cubicBezTo>
                    <a:pt x="13272" y="58735"/>
                    <a:pt x="13645" y="58996"/>
                    <a:pt x="13869" y="59220"/>
                  </a:cubicBezTo>
                  <a:cubicBezTo>
                    <a:pt x="14055" y="59480"/>
                    <a:pt x="14241" y="59741"/>
                    <a:pt x="14391" y="60040"/>
                  </a:cubicBezTo>
                  <a:cubicBezTo>
                    <a:pt x="14465" y="60114"/>
                    <a:pt x="14540" y="60226"/>
                    <a:pt x="14577" y="60338"/>
                  </a:cubicBezTo>
                  <a:cubicBezTo>
                    <a:pt x="14875" y="60263"/>
                    <a:pt x="15323" y="60226"/>
                    <a:pt x="15397" y="60189"/>
                  </a:cubicBezTo>
                  <a:cubicBezTo>
                    <a:pt x="15546" y="60040"/>
                    <a:pt x="15733" y="59853"/>
                    <a:pt x="15919" y="59741"/>
                  </a:cubicBezTo>
                  <a:cubicBezTo>
                    <a:pt x="16081" y="59638"/>
                    <a:pt x="16249" y="59611"/>
                    <a:pt x="16421" y="59611"/>
                  </a:cubicBezTo>
                  <a:cubicBezTo>
                    <a:pt x="16615" y="59611"/>
                    <a:pt x="16813" y="59646"/>
                    <a:pt x="17012" y="59646"/>
                  </a:cubicBezTo>
                  <a:cubicBezTo>
                    <a:pt x="17083" y="59646"/>
                    <a:pt x="17153" y="59641"/>
                    <a:pt x="17224" y="59630"/>
                  </a:cubicBezTo>
                  <a:cubicBezTo>
                    <a:pt x="17410" y="59592"/>
                    <a:pt x="17634" y="59480"/>
                    <a:pt x="17820" y="59443"/>
                  </a:cubicBezTo>
                  <a:lnTo>
                    <a:pt x="18342" y="59443"/>
                  </a:lnTo>
                  <a:cubicBezTo>
                    <a:pt x="18378" y="59446"/>
                    <a:pt x="18413" y="59447"/>
                    <a:pt x="18448" y="59447"/>
                  </a:cubicBezTo>
                  <a:cubicBezTo>
                    <a:pt x="18971" y="59447"/>
                    <a:pt x="19482" y="59191"/>
                    <a:pt x="19796" y="58772"/>
                  </a:cubicBezTo>
                  <a:cubicBezTo>
                    <a:pt x="20132" y="58511"/>
                    <a:pt x="20393" y="58213"/>
                    <a:pt x="20579" y="57840"/>
                  </a:cubicBezTo>
                  <a:cubicBezTo>
                    <a:pt x="20803" y="57430"/>
                    <a:pt x="21026" y="57020"/>
                    <a:pt x="21250" y="56610"/>
                  </a:cubicBezTo>
                  <a:cubicBezTo>
                    <a:pt x="21623" y="56013"/>
                    <a:pt x="21735" y="55193"/>
                    <a:pt x="22406" y="54932"/>
                  </a:cubicBezTo>
                  <a:cubicBezTo>
                    <a:pt x="22704" y="54895"/>
                    <a:pt x="23002" y="54783"/>
                    <a:pt x="23300" y="54634"/>
                  </a:cubicBezTo>
                  <a:cubicBezTo>
                    <a:pt x="23561" y="54410"/>
                    <a:pt x="23487" y="53963"/>
                    <a:pt x="23412" y="53702"/>
                  </a:cubicBezTo>
                  <a:cubicBezTo>
                    <a:pt x="23375" y="53404"/>
                    <a:pt x="23375" y="53106"/>
                    <a:pt x="23412" y="52807"/>
                  </a:cubicBezTo>
                  <a:cubicBezTo>
                    <a:pt x="23487" y="52472"/>
                    <a:pt x="23487" y="52323"/>
                    <a:pt x="23785" y="52136"/>
                  </a:cubicBezTo>
                  <a:cubicBezTo>
                    <a:pt x="24046" y="51950"/>
                    <a:pt x="24344" y="51801"/>
                    <a:pt x="24643" y="51652"/>
                  </a:cubicBezTo>
                  <a:cubicBezTo>
                    <a:pt x="25202" y="51391"/>
                    <a:pt x="25761" y="51055"/>
                    <a:pt x="26246" y="50645"/>
                  </a:cubicBezTo>
                  <a:cubicBezTo>
                    <a:pt x="26432" y="50496"/>
                    <a:pt x="26581" y="50347"/>
                    <a:pt x="26767" y="50198"/>
                  </a:cubicBezTo>
                  <a:cubicBezTo>
                    <a:pt x="26954" y="50049"/>
                    <a:pt x="27178" y="49900"/>
                    <a:pt x="27252" y="49713"/>
                  </a:cubicBezTo>
                  <a:cubicBezTo>
                    <a:pt x="27327" y="49527"/>
                    <a:pt x="27252" y="49489"/>
                    <a:pt x="27252" y="49303"/>
                  </a:cubicBezTo>
                  <a:cubicBezTo>
                    <a:pt x="27252" y="49191"/>
                    <a:pt x="27252" y="49079"/>
                    <a:pt x="27289" y="48968"/>
                  </a:cubicBezTo>
                  <a:cubicBezTo>
                    <a:pt x="27327" y="48707"/>
                    <a:pt x="27252" y="48446"/>
                    <a:pt x="27289" y="48185"/>
                  </a:cubicBezTo>
                  <a:cubicBezTo>
                    <a:pt x="27327" y="47775"/>
                    <a:pt x="27327" y="47402"/>
                    <a:pt x="27364" y="47029"/>
                  </a:cubicBezTo>
                  <a:cubicBezTo>
                    <a:pt x="27364" y="46544"/>
                    <a:pt x="27364" y="46060"/>
                    <a:pt x="27438" y="45575"/>
                  </a:cubicBezTo>
                  <a:cubicBezTo>
                    <a:pt x="27550" y="45128"/>
                    <a:pt x="27588" y="44680"/>
                    <a:pt x="27625" y="44233"/>
                  </a:cubicBezTo>
                  <a:cubicBezTo>
                    <a:pt x="27588" y="44084"/>
                    <a:pt x="27513" y="44009"/>
                    <a:pt x="27550" y="43786"/>
                  </a:cubicBezTo>
                  <a:cubicBezTo>
                    <a:pt x="27625" y="43562"/>
                    <a:pt x="27737" y="43301"/>
                    <a:pt x="27886" y="43077"/>
                  </a:cubicBezTo>
                  <a:cubicBezTo>
                    <a:pt x="28520" y="42108"/>
                    <a:pt x="29526" y="41698"/>
                    <a:pt x="30421" y="41064"/>
                  </a:cubicBezTo>
                  <a:cubicBezTo>
                    <a:pt x="31129" y="40617"/>
                    <a:pt x="31838" y="40095"/>
                    <a:pt x="32471" y="39573"/>
                  </a:cubicBezTo>
                  <a:cubicBezTo>
                    <a:pt x="33030" y="39051"/>
                    <a:pt x="33515" y="38455"/>
                    <a:pt x="33851" y="37784"/>
                  </a:cubicBezTo>
                  <a:cubicBezTo>
                    <a:pt x="34112" y="37336"/>
                    <a:pt x="34410" y="36814"/>
                    <a:pt x="34671" y="36330"/>
                  </a:cubicBezTo>
                  <a:cubicBezTo>
                    <a:pt x="34783" y="36106"/>
                    <a:pt x="34857" y="35920"/>
                    <a:pt x="34932" y="35696"/>
                  </a:cubicBezTo>
                  <a:cubicBezTo>
                    <a:pt x="35044" y="35547"/>
                    <a:pt x="35118" y="35360"/>
                    <a:pt x="35155" y="35174"/>
                  </a:cubicBezTo>
                  <a:cubicBezTo>
                    <a:pt x="35155" y="34982"/>
                    <a:pt x="34935" y="34924"/>
                    <a:pt x="34697" y="34924"/>
                  </a:cubicBezTo>
                  <a:cubicBezTo>
                    <a:pt x="34521" y="34924"/>
                    <a:pt x="34335" y="34956"/>
                    <a:pt x="34223" y="34988"/>
                  </a:cubicBezTo>
                  <a:cubicBezTo>
                    <a:pt x="33962" y="35062"/>
                    <a:pt x="33739" y="35137"/>
                    <a:pt x="33441" y="35174"/>
                  </a:cubicBezTo>
                  <a:cubicBezTo>
                    <a:pt x="33217" y="35174"/>
                    <a:pt x="32993" y="35137"/>
                    <a:pt x="32770" y="35099"/>
                  </a:cubicBezTo>
                  <a:cubicBezTo>
                    <a:pt x="32728" y="35097"/>
                    <a:pt x="32686" y="35096"/>
                    <a:pt x="32643" y="35096"/>
                  </a:cubicBezTo>
                  <a:cubicBezTo>
                    <a:pt x="32331" y="35096"/>
                    <a:pt x="32001" y="35151"/>
                    <a:pt x="31688" y="35151"/>
                  </a:cubicBezTo>
                  <a:cubicBezTo>
                    <a:pt x="31357" y="35151"/>
                    <a:pt x="31045" y="35090"/>
                    <a:pt x="30794" y="34839"/>
                  </a:cubicBezTo>
                  <a:cubicBezTo>
                    <a:pt x="30943" y="34727"/>
                    <a:pt x="31055" y="34540"/>
                    <a:pt x="31166" y="34466"/>
                  </a:cubicBezTo>
                  <a:cubicBezTo>
                    <a:pt x="31535" y="34374"/>
                    <a:pt x="31903" y="34307"/>
                    <a:pt x="32271" y="34307"/>
                  </a:cubicBezTo>
                  <a:cubicBezTo>
                    <a:pt x="32350" y="34307"/>
                    <a:pt x="32429" y="34310"/>
                    <a:pt x="32509" y="34317"/>
                  </a:cubicBezTo>
                  <a:cubicBezTo>
                    <a:pt x="33105" y="34279"/>
                    <a:pt x="33739" y="34205"/>
                    <a:pt x="34373" y="34093"/>
                  </a:cubicBezTo>
                  <a:cubicBezTo>
                    <a:pt x="34745" y="34018"/>
                    <a:pt x="35081" y="33795"/>
                    <a:pt x="35305" y="33459"/>
                  </a:cubicBezTo>
                  <a:cubicBezTo>
                    <a:pt x="35379" y="33310"/>
                    <a:pt x="35416" y="33124"/>
                    <a:pt x="35565" y="33012"/>
                  </a:cubicBezTo>
                  <a:cubicBezTo>
                    <a:pt x="35826" y="32825"/>
                    <a:pt x="36125" y="32714"/>
                    <a:pt x="36423" y="32639"/>
                  </a:cubicBezTo>
                  <a:cubicBezTo>
                    <a:pt x="36870" y="32490"/>
                    <a:pt x="37355" y="32453"/>
                    <a:pt x="37802" y="32303"/>
                  </a:cubicBezTo>
                  <a:cubicBezTo>
                    <a:pt x="37951" y="32229"/>
                    <a:pt x="38138" y="32117"/>
                    <a:pt x="38250" y="31968"/>
                  </a:cubicBezTo>
                  <a:cubicBezTo>
                    <a:pt x="38436" y="31670"/>
                    <a:pt x="38548" y="31297"/>
                    <a:pt x="38622" y="30924"/>
                  </a:cubicBezTo>
                  <a:cubicBezTo>
                    <a:pt x="38660" y="30663"/>
                    <a:pt x="38809" y="30439"/>
                    <a:pt x="38921" y="30141"/>
                  </a:cubicBezTo>
                  <a:cubicBezTo>
                    <a:pt x="38958" y="29955"/>
                    <a:pt x="38995" y="29806"/>
                    <a:pt x="38995" y="29619"/>
                  </a:cubicBezTo>
                  <a:cubicBezTo>
                    <a:pt x="39033" y="29396"/>
                    <a:pt x="38995" y="29358"/>
                    <a:pt x="38958" y="29135"/>
                  </a:cubicBezTo>
                  <a:cubicBezTo>
                    <a:pt x="38921" y="28948"/>
                    <a:pt x="39033" y="28836"/>
                    <a:pt x="38958" y="28650"/>
                  </a:cubicBezTo>
                  <a:cubicBezTo>
                    <a:pt x="38846" y="28389"/>
                    <a:pt x="38622" y="28165"/>
                    <a:pt x="38324" y="28091"/>
                  </a:cubicBezTo>
                  <a:cubicBezTo>
                    <a:pt x="37728" y="27867"/>
                    <a:pt x="36721" y="28128"/>
                    <a:pt x="36684" y="27271"/>
                  </a:cubicBezTo>
                  <a:cubicBezTo>
                    <a:pt x="36684" y="27159"/>
                    <a:pt x="36758" y="26972"/>
                    <a:pt x="36721" y="26898"/>
                  </a:cubicBezTo>
                  <a:cubicBezTo>
                    <a:pt x="36690" y="26866"/>
                    <a:pt x="36631" y="26855"/>
                    <a:pt x="36566" y="26855"/>
                  </a:cubicBezTo>
                  <a:cubicBezTo>
                    <a:pt x="36478" y="26855"/>
                    <a:pt x="36376" y="26876"/>
                    <a:pt x="36311" y="26898"/>
                  </a:cubicBezTo>
                  <a:cubicBezTo>
                    <a:pt x="36087" y="27010"/>
                    <a:pt x="35901" y="27271"/>
                    <a:pt x="35677" y="27420"/>
                  </a:cubicBezTo>
                  <a:cubicBezTo>
                    <a:pt x="35590" y="27469"/>
                    <a:pt x="35505" y="27491"/>
                    <a:pt x="35423" y="27491"/>
                  </a:cubicBezTo>
                  <a:cubicBezTo>
                    <a:pt x="34621" y="27491"/>
                    <a:pt x="34061" y="25381"/>
                    <a:pt x="34298" y="24773"/>
                  </a:cubicBezTo>
                  <a:cubicBezTo>
                    <a:pt x="34325" y="24767"/>
                    <a:pt x="34352" y="24765"/>
                    <a:pt x="34379" y="24765"/>
                  </a:cubicBezTo>
                  <a:cubicBezTo>
                    <a:pt x="34904" y="24765"/>
                    <a:pt x="35360" y="25759"/>
                    <a:pt x="35715" y="26078"/>
                  </a:cubicBezTo>
                  <a:cubicBezTo>
                    <a:pt x="36087" y="26413"/>
                    <a:pt x="36609" y="26413"/>
                    <a:pt x="37094" y="26488"/>
                  </a:cubicBezTo>
                  <a:cubicBezTo>
                    <a:pt x="37355" y="26488"/>
                    <a:pt x="37616" y="26525"/>
                    <a:pt x="37877" y="26562"/>
                  </a:cubicBezTo>
                  <a:cubicBezTo>
                    <a:pt x="38138" y="26674"/>
                    <a:pt x="38026" y="26749"/>
                    <a:pt x="38175" y="27047"/>
                  </a:cubicBezTo>
                  <a:cubicBezTo>
                    <a:pt x="38361" y="27494"/>
                    <a:pt x="38772" y="27457"/>
                    <a:pt x="39219" y="27532"/>
                  </a:cubicBezTo>
                  <a:lnTo>
                    <a:pt x="39741" y="27606"/>
                  </a:lnTo>
                  <a:cubicBezTo>
                    <a:pt x="40412" y="27681"/>
                    <a:pt x="41083" y="27681"/>
                    <a:pt x="41717" y="27681"/>
                  </a:cubicBezTo>
                  <a:cubicBezTo>
                    <a:pt x="42388" y="27681"/>
                    <a:pt x="43320" y="28091"/>
                    <a:pt x="43282" y="28836"/>
                  </a:cubicBezTo>
                  <a:cubicBezTo>
                    <a:pt x="43282" y="29135"/>
                    <a:pt x="43171" y="29358"/>
                    <a:pt x="43282" y="29657"/>
                  </a:cubicBezTo>
                  <a:cubicBezTo>
                    <a:pt x="43394" y="29806"/>
                    <a:pt x="43543" y="29992"/>
                    <a:pt x="43655" y="30104"/>
                  </a:cubicBezTo>
                  <a:cubicBezTo>
                    <a:pt x="43767" y="30253"/>
                    <a:pt x="43842" y="30402"/>
                    <a:pt x="43953" y="30514"/>
                  </a:cubicBezTo>
                  <a:cubicBezTo>
                    <a:pt x="44065" y="30663"/>
                    <a:pt x="44364" y="30887"/>
                    <a:pt x="44550" y="31073"/>
                  </a:cubicBezTo>
                  <a:cubicBezTo>
                    <a:pt x="44624" y="31148"/>
                    <a:pt x="44662" y="31185"/>
                    <a:pt x="44774" y="31185"/>
                  </a:cubicBezTo>
                  <a:cubicBezTo>
                    <a:pt x="44997" y="31148"/>
                    <a:pt x="45184" y="31073"/>
                    <a:pt x="45407" y="30961"/>
                  </a:cubicBezTo>
                  <a:cubicBezTo>
                    <a:pt x="45668" y="30887"/>
                    <a:pt x="45929" y="30775"/>
                    <a:pt x="46153" y="30589"/>
                  </a:cubicBezTo>
                  <a:cubicBezTo>
                    <a:pt x="46377" y="30700"/>
                    <a:pt x="46265" y="31409"/>
                    <a:pt x="46228" y="31632"/>
                  </a:cubicBezTo>
                  <a:cubicBezTo>
                    <a:pt x="46153" y="32005"/>
                    <a:pt x="46004" y="32378"/>
                    <a:pt x="45929" y="32788"/>
                  </a:cubicBezTo>
                  <a:cubicBezTo>
                    <a:pt x="45855" y="33459"/>
                    <a:pt x="45668" y="34167"/>
                    <a:pt x="45929" y="34839"/>
                  </a:cubicBezTo>
                  <a:cubicBezTo>
                    <a:pt x="46078" y="35211"/>
                    <a:pt x="46228" y="35547"/>
                    <a:pt x="46414" y="35882"/>
                  </a:cubicBezTo>
                  <a:cubicBezTo>
                    <a:pt x="46563" y="36143"/>
                    <a:pt x="46787" y="36367"/>
                    <a:pt x="46973" y="36665"/>
                  </a:cubicBezTo>
                  <a:cubicBezTo>
                    <a:pt x="47160" y="36963"/>
                    <a:pt x="47271" y="37299"/>
                    <a:pt x="47383" y="37634"/>
                  </a:cubicBezTo>
                  <a:cubicBezTo>
                    <a:pt x="47681" y="38380"/>
                    <a:pt x="47905" y="39163"/>
                    <a:pt x="47980" y="39983"/>
                  </a:cubicBezTo>
                  <a:cubicBezTo>
                    <a:pt x="48041" y="40020"/>
                    <a:pt x="48103" y="40037"/>
                    <a:pt x="48164" y="40037"/>
                  </a:cubicBezTo>
                  <a:cubicBezTo>
                    <a:pt x="48664" y="40037"/>
                    <a:pt x="49148" y="38940"/>
                    <a:pt x="49247" y="38641"/>
                  </a:cubicBezTo>
                  <a:cubicBezTo>
                    <a:pt x="49434" y="37858"/>
                    <a:pt x="49173" y="37075"/>
                    <a:pt x="49247" y="36292"/>
                  </a:cubicBezTo>
                  <a:cubicBezTo>
                    <a:pt x="49247" y="36031"/>
                    <a:pt x="49359" y="35808"/>
                    <a:pt x="49471" y="35584"/>
                  </a:cubicBezTo>
                  <a:cubicBezTo>
                    <a:pt x="49657" y="35323"/>
                    <a:pt x="49918" y="35249"/>
                    <a:pt x="50179" y="35062"/>
                  </a:cubicBezTo>
                  <a:cubicBezTo>
                    <a:pt x="50440" y="34876"/>
                    <a:pt x="50664" y="34689"/>
                    <a:pt x="50887" y="34466"/>
                  </a:cubicBezTo>
                  <a:cubicBezTo>
                    <a:pt x="51148" y="34130"/>
                    <a:pt x="51409" y="33795"/>
                    <a:pt x="51708" y="33496"/>
                  </a:cubicBezTo>
                  <a:cubicBezTo>
                    <a:pt x="52118" y="33086"/>
                    <a:pt x="52341" y="32639"/>
                    <a:pt x="52901" y="32415"/>
                  </a:cubicBezTo>
                  <a:cubicBezTo>
                    <a:pt x="53273" y="32303"/>
                    <a:pt x="53646" y="32192"/>
                    <a:pt x="54019" y="32117"/>
                  </a:cubicBezTo>
                  <a:cubicBezTo>
                    <a:pt x="54205" y="32080"/>
                    <a:pt x="54392" y="32043"/>
                    <a:pt x="54578" y="32005"/>
                  </a:cubicBezTo>
                  <a:cubicBezTo>
                    <a:pt x="54839" y="32005"/>
                    <a:pt x="54690" y="32005"/>
                    <a:pt x="54802" y="32117"/>
                  </a:cubicBezTo>
                  <a:cubicBezTo>
                    <a:pt x="54876" y="32266"/>
                    <a:pt x="54914" y="32602"/>
                    <a:pt x="54988" y="32751"/>
                  </a:cubicBezTo>
                  <a:cubicBezTo>
                    <a:pt x="55100" y="32975"/>
                    <a:pt x="55212" y="33161"/>
                    <a:pt x="55287" y="33385"/>
                  </a:cubicBezTo>
                  <a:cubicBezTo>
                    <a:pt x="55473" y="33907"/>
                    <a:pt x="55697" y="34428"/>
                    <a:pt x="55920" y="34913"/>
                  </a:cubicBezTo>
                  <a:cubicBezTo>
                    <a:pt x="56069" y="35249"/>
                    <a:pt x="56293" y="35547"/>
                    <a:pt x="56629" y="35696"/>
                  </a:cubicBezTo>
                  <a:cubicBezTo>
                    <a:pt x="56773" y="35768"/>
                    <a:pt x="56933" y="35809"/>
                    <a:pt x="57099" y="35809"/>
                  </a:cubicBezTo>
                  <a:cubicBezTo>
                    <a:pt x="57189" y="35809"/>
                    <a:pt x="57282" y="35797"/>
                    <a:pt x="57374" y="35770"/>
                  </a:cubicBezTo>
                  <a:cubicBezTo>
                    <a:pt x="57487" y="35748"/>
                    <a:pt x="57628" y="35711"/>
                    <a:pt x="57763" y="35711"/>
                  </a:cubicBezTo>
                  <a:cubicBezTo>
                    <a:pt x="57850" y="35711"/>
                    <a:pt x="57935" y="35727"/>
                    <a:pt x="58008" y="35770"/>
                  </a:cubicBezTo>
                  <a:cubicBezTo>
                    <a:pt x="58008" y="36516"/>
                    <a:pt x="58120" y="37299"/>
                    <a:pt x="58157" y="38045"/>
                  </a:cubicBezTo>
                  <a:cubicBezTo>
                    <a:pt x="58194" y="38455"/>
                    <a:pt x="58232" y="38827"/>
                    <a:pt x="58232" y="39200"/>
                  </a:cubicBezTo>
                  <a:cubicBezTo>
                    <a:pt x="58269" y="39349"/>
                    <a:pt x="58306" y="39498"/>
                    <a:pt x="58343" y="39648"/>
                  </a:cubicBezTo>
                  <a:lnTo>
                    <a:pt x="58455" y="39722"/>
                  </a:lnTo>
                  <a:cubicBezTo>
                    <a:pt x="58642" y="40020"/>
                    <a:pt x="58716" y="40356"/>
                    <a:pt x="58679" y="40691"/>
                  </a:cubicBezTo>
                  <a:cubicBezTo>
                    <a:pt x="58716" y="40691"/>
                    <a:pt x="58865" y="41064"/>
                    <a:pt x="58865" y="41064"/>
                  </a:cubicBezTo>
                  <a:cubicBezTo>
                    <a:pt x="59313" y="41251"/>
                    <a:pt x="59387" y="42034"/>
                    <a:pt x="59499" y="42444"/>
                  </a:cubicBezTo>
                  <a:cubicBezTo>
                    <a:pt x="59574" y="42779"/>
                    <a:pt x="59611" y="43115"/>
                    <a:pt x="59611" y="43450"/>
                  </a:cubicBezTo>
                  <a:cubicBezTo>
                    <a:pt x="59648" y="43898"/>
                    <a:pt x="59797" y="44345"/>
                    <a:pt x="60058" y="44680"/>
                  </a:cubicBezTo>
                  <a:cubicBezTo>
                    <a:pt x="60170" y="44792"/>
                    <a:pt x="60245" y="44904"/>
                    <a:pt x="60357" y="45053"/>
                  </a:cubicBezTo>
                  <a:cubicBezTo>
                    <a:pt x="60394" y="45090"/>
                    <a:pt x="60468" y="45128"/>
                    <a:pt x="60506" y="45165"/>
                  </a:cubicBezTo>
                  <a:cubicBezTo>
                    <a:pt x="60543" y="45202"/>
                    <a:pt x="60543" y="45240"/>
                    <a:pt x="60580" y="45277"/>
                  </a:cubicBezTo>
                  <a:cubicBezTo>
                    <a:pt x="60729" y="45463"/>
                    <a:pt x="60878" y="45612"/>
                    <a:pt x="61065" y="45762"/>
                  </a:cubicBezTo>
                  <a:cubicBezTo>
                    <a:pt x="61326" y="45240"/>
                    <a:pt x="61177" y="44494"/>
                    <a:pt x="61214" y="43898"/>
                  </a:cubicBezTo>
                  <a:cubicBezTo>
                    <a:pt x="61289" y="43674"/>
                    <a:pt x="61326" y="43450"/>
                    <a:pt x="61326" y="43189"/>
                  </a:cubicBezTo>
                  <a:cubicBezTo>
                    <a:pt x="61251" y="43003"/>
                    <a:pt x="61139" y="43040"/>
                    <a:pt x="60990" y="42966"/>
                  </a:cubicBezTo>
                  <a:cubicBezTo>
                    <a:pt x="60692" y="42816"/>
                    <a:pt x="60506" y="42444"/>
                    <a:pt x="60282" y="42220"/>
                  </a:cubicBezTo>
                  <a:cubicBezTo>
                    <a:pt x="60096" y="42071"/>
                    <a:pt x="59984" y="41847"/>
                    <a:pt x="59872" y="41623"/>
                  </a:cubicBezTo>
                  <a:cubicBezTo>
                    <a:pt x="59760" y="41325"/>
                    <a:pt x="59648" y="41027"/>
                    <a:pt x="59536" y="40691"/>
                  </a:cubicBezTo>
                  <a:cubicBezTo>
                    <a:pt x="59462" y="40430"/>
                    <a:pt x="59350" y="40132"/>
                    <a:pt x="59313" y="39834"/>
                  </a:cubicBezTo>
                  <a:cubicBezTo>
                    <a:pt x="59275" y="39424"/>
                    <a:pt x="59313" y="38977"/>
                    <a:pt x="59425" y="38566"/>
                  </a:cubicBezTo>
                  <a:cubicBezTo>
                    <a:pt x="59462" y="38306"/>
                    <a:pt x="59499" y="37821"/>
                    <a:pt x="59835" y="37784"/>
                  </a:cubicBezTo>
                  <a:cubicBezTo>
                    <a:pt x="59835" y="38641"/>
                    <a:pt x="60916" y="38902"/>
                    <a:pt x="61251" y="39610"/>
                  </a:cubicBezTo>
                  <a:cubicBezTo>
                    <a:pt x="61430" y="39931"/>
                    <a:pt x="61471" y="40696"/>
                    <a:pt x="61932" y="40696"/>
                  </a:cubicBezTo>
                  <a:cubicBezTo>
                    <a:pt x="61953" y="40696"/>
                    <a:pt x="61974" y="40695"/>
                    <a:pt x="61997" y="40691"/>
                  </a:cubicBezTo>
                  <a:cubicBezTo>
                    <a:pt x="62407" y="40654"/>
                    <a:pt x="62631" y="40207"/>
                    <a:pt x="63003" y="40095"/>
                  </a:cubicBezTo>
                  <a:cubicBezTo>
                    <a:pt x="63031" y="40090"/>
                    <a:pt x="63059" y="40087"/>
                    <a:pt x="63087" y="40087"/>
                  </a:cubicBezTo>
                  <a:cubicBezTo>
                    <a:pt x="63226" y="40087"/>
                    <a:pt x="63377" y="40140"/>
                    <a:pt x="63516" y="40140"/>
                  </a:cubicBezTo>
                  <a:cubicBezTo>
                    <a:pt x="63545" y="40140"/>
                    <a:pt x="63573" y="40138"/>
                    <a:pt x="63600" y="40132"/>
                  </a:cubicBezTo>
                  <a:cubicBezTo>
                    <a:pt x="63824" y="40095"/>
                    <a:pt x="64047" y="40020"/>
                    <a:pt x="64196" y="39871"/>
                  </a:cubicBezTo>
                  <a:cubicBezTo>
                    <a:pt x="64383" y="39722"/>
                    <a:pt x="64495" y="39498"/>
                    <a:pt x="64495" y="39275"/>
                  </a:cubicBezTo>
                  <a:cubicBezTo>
                    <a:pt x="64569" y="39051"/>
                    <a:pt x="64532" y="38790"/>
                    <a:pt x="64383" y="38604"/>
                  </a:cubicBezTo>
                  <a:cubicBezTo>
                    <a:pt x="64159" y="38156"/>
                    <a:pt x="63973" y="37709"/>
                    <a:pt x="63824" y="37224"/>
                  </a:cubicBezTo>
                  <a:cubicBezTo>
                    <a:pt x="63637" y="36740"/>
                    <a:pt x="63302" y="36292"/>
                    <a:pt x="62929" y="35920"/>
                  </a:cubicBezTo>
                  <a:cubicBezTo>
                    <a:pt x="62519" y="35510"/>
                    <a:pt x="62668" y="34913"/>
                    <a:pt x="62742" y="34391"/>
                  </a:cubicBezTo>
                  <a:cubicBezTo>
                    <a:pt x="62845" y="33912"/>
                    <a:pt x="63357" y="33716"/>
                    <a:pt x="63786" y="33716"/>
                  </a:cubicBezTo>
                  <a:cubicBezTo>
                    <a:pt x="63824" y="33716"/>
                    <a:pt x="63862" y="33717"/>
                    <a:pt x="63898" y="33720"/>
                  </a:cubicBezTo>
                  <a:cubicBezTo>
                    <a:pt x="64196" y="33720"/>
                    <a:pt x="64662" y="34006"/>
                    <a:pt x="65008" y="34006"/>
                  </a:cubicBezTo>
                  <a:cubicBezTo>
                    <a:pt x="65094" y="34006"/>
                    <a:pt x="65173" y="33989"/>
                    <a:pt x="65240" y="33944"/>
                  </a:cubicBezTo>
                  <a:cubicBezTo>
                    <a:pt x="65464" y="33795"/>
                    <a:pt x="65576" y="33422"/>
                    <a:pt x="65799" y="33235"/>
                  </a:cubicBezTo>
                  <a:cubicBezTo>
                    <a:pt x="66247" y="32975"/>
                    <a:pt x="66731" y="32863"/>
                    <a:pt x="67216" y="32825"/>
                  </a:cubicBezTo>
                  <a:cubicBezTo>
                    <a:pt x="67365" y="32825"/>
                    <a:pt x="67552" y="32788"/>
                    <a:pt x="67701" y="32788"/>
                  </a:cubicBezTo>
                  <a:cubicBezTo>
                    <a:pt x="67766" y="32797"/>
                    <a:pt x="67831" y="32802"/>
                    <a:pt x="67896" y="32802"/>
                  </a:cubicBezTo>
                  <a:cubicBezTo>
                    <a:pt x="68092" y="32802"/>
                    <a:pt x="68288" y="32760"/>
                    <a:pt x="68484" y="32676"/>
                  </a:cubicBezTo>
                  <a:cubicBezTo>
                    <a:pt x="68595" y="32676"/>
                    <a:pt x="68856" y="32676"/>
                    <a:pt x="68931" y="32527"/>
                  </a:cubicBezTo>
                  <a:cubicBezTo>
                    <a:pt x="69043" y="32415"/>
                    <a:pt x="69005" y="32303"/>
                    <a:pt x="69043" y="32229"/>
                  </a:cubicBezTo>
                  <a:cubicBezTo>
                    <a:pt x="69192" y="32043"/>
                    <a:pt x="69304" y="31893"/>
                    <a:pt x="69378" y="31707"/>
                  </a:cubicBezTo>
                  <a:cubicBezTo>
                    <a:pt x="69490" y="31409"/>
                    <a:pt x="69453" y="31111"/>
                    <a:pt x="69565" y="30812"/>
                  </a:cubicBezTo>
                  <a:cubicBezTo>
                    <a:pt x="69677" y="30514"/>
                    <a:pt x="69826" y="30216"/>
                    <a:pt x="70012" y="29992"/>
                  </a:cubicBezTo>
                  <a:cubicBezTo>
                    <a:pt x="70198" y="29843"/>
                    <a:pt x="70273" y="29619"/>
                    <a:pt x="70273" y="29358"/>
                  </a:cubicBezTo>
                  <a:cubicBezTo>
                    <a:pt x="70310" y="29060"/>
                    <a:pt x="70198" y="28948"/>
                    <a:pt x="70049" y="28687"/>
                  </a:cubicBezTo>
                  <a:cubicBezTo>
                    <a:pt x="69863" y="28352"/>
                    <a:pt x="69639" y="28054"/>
                    <a:pt x="69453" y="27755"/>
                  </a:cubicBezTo>
                  <a:cubicBezTo>
                    <a:pt x="69304" y="27532"/>
                    <a:pt x="69229" y="27271"/>
                    <a:pt x="69192" y="26972"/>
                  </a:cubicBezTo>
                  <a:cubicBezTo>
                    <a:pt x="69155" y="26749"/>
                    <a:pt x="69192" y="26525"/>
                    <a:pt x="69155" y="26264"/>
                  </a:cubicBezTo>
                  <a:cubicBezTo>
                    <a:pt x="69117" y="26003"/>
                    <a:pt x="68968" y="25929"/>
                    <a:pt x="68931" y="25742"/>
                  </a:cubicBezTo>
                  <a:cubicBezTo>
                    <a:pt x="68894" y="25630"/>
                    <a:pt x="68931" y="25481"/>
                    <a:pt x="68968" y="25369"/>
                  </a:cubicBezTo>
                  <a:cubicBezTo>
                    <a:pt x="69005" y="25295"/>
                    <a:pt x="69155" y="25258"/>
                    <a:pt x="69192" y="25183"/>
                  </a:cubicBezTo>
                  <a:cubicBezTo>
                    <a:pt x="69341" y="24885"/>
                    <a:pt x="68595" y="24922"/>
                    <a:pt x="68409" y="24885"/>
                  </a:cubicBezTo>
                  <a:cubicBezTo>
                    <a:pt x="68297" y="24872"/>
                    <a:pt x="68189" y="24868"/>
                    <a:pt x="68083" y="24868"/>
                  </a:cubicBezTo>
                  <a:cubicBezTo>
                    <a:pt x="67871" y="24868"/>
                    <a:pt x="67663" y="24885"/>
                    <a:pt x="67440" y="24885"/>
                  </a:cubicBezTo>
                  <a:cubicBezTo>
                    <a:pt x="67179" y="24848"/>
                    <a:pt x="67253" y="24885"/>
                    <a:pt x="67141" y="24698"/>
                  </a:cubicBezTo>
                  <a:cubicBezTo>
                    <a:pt x="67104" y="24587"/>
                    <a:pt x="67067" y="24475"/>
                    <a:pt x="67030" y="24363"/>
                  </a:cubicBezTo>
                  <a:cubicBezTo>
                    <a:pt x="67030" y="24251"/>
                    <a:pt x="67030" y="24139"/>
                    <a:pt x="67030" y="23990"/>
                  </a:cubicBezTo>
                  <a:cubicBezTo>
                    <a:pt x="67030" y="23878"/>
                    <a:pt x="66918" y="23878"/>
                    <a:pt x="66992" y="23729"/>
                  </a:cubicBezTo>
                  <a:cubicBezTo>
                    <a:pt x="67067" y="23617"/>
                    <a:pt x="67626" y="23580"/>
                    <a:pt x="67253" y="23282"/>
                  </a:cubicBezTo>
                  <a:cubicBezTo>
                    <a:pt x="67335" y="23037"/>
                    <a:pt x="67653" y="22951"/>
                    <a:pt x="67936" y="22951"/>
                  </a:cubicBezTo>
                  <a:cubicBezTo>
                    <a:pt x="68041" y="22951"/>
                    <a:pt x="68142" y="22963"/>
                    <a:pt x="68223" y="22984"/>
                  </a:cubicBezTo>
                  <a:cubicBezTo>
                    <a:pt x="68707" y="23133"/>
                    <a:pt x="68334" y="23655"/>
                    <a:pt x="68260" y="23953"/>
                  </a:cubicBezTo>
                  <a:cubicBezTo>
                    <a:pt x="68398" y="24082"/>
                    <a:pt x="68511" y="24131"/>
                    <a:pt x="68612" y="24131"/>
                  </a:cubicBezTo>
                  <a:cubicBezTo>
                    <a:pt x="68918" y="24131"/>
                    <a:pt x="69106" y="23673"/>
                    <a:pt x="69527" y="23617"/>
                  </a:cubicBezTo>
                  <a:cubicBezTo>
                    <a:pt x="69572" y="23611"/>
                    <a:pt x="69617" y="23608"/>
                    <a:pt x="69662" y="23608"/>
                  </a:cubicBezTo>
                  <a:cubicBezTo>
                    <a:pt x="69877" y="23608"/>
                    <a:pt x="70088" y="23680"/>
                    <a:pt x="70273" y="23804"/>
                  </a:cubicBezTo>
                  <a:cubicBezTo>
                    <a:pt x="70497" y="24176"/>
                    <a:pt x="70609" y="24587"/>
                    <a:pt x="70646" y="24997"/>
                  </a:cubicBezTo>
                  <a:cubicBezTo>
                    <a:pt x="70646" y="25258"/>
                    <a:pt x="70534" y="25556"/>
                    <a:pt x="70534" y="25854"/>
                  </a:cubicBezTo>
                  <a:cubicBezTo>
                    <a:pt x="70571" y="26152"/>
                    <a:pt x="70758" y="26413"/>
                    <a:pt x="71056" y="26525"/>
                  </a:cubicBezTo>
                  <a:cubicBezTo>
                    <a:pt x="71354" y="26637"/>
                    <a:pt x="71615" y="26823"/>
                    <a:pt x="71801" y="27047"/>
                  </a:cubicBezTo>
                  <a:cubicBezTo>
                    <a:pt x="71876" y="27233"/>
                    <a:pt x="71951" y="27420"/>
                    <a:pt x="71951" y="27606"/>
                  </a:cubicBezTo>
                  <a:cubicBezTo>
                    <a:pt x="71951" y="27755"/>
                    <a:pt x="71839" y="27904"/>
                    <a:pt x="71951" y="28016"/>
                  </a:cubicBezTo>
                  <a:cubicBezTo>
                    <a:pt x="71988" y="28072"/>
                    <a:pt x="72081" y="28091"/>
                    <a:pt x="72179" y="28091"/>
                  </a:cubicBezTo>
                  <a:cubicBezTo>
                    <a:pt x="72277" y="28091"/>
                    <a:pt x="72379" y="28072"/>
                    <a:pt x="72435" y="28054"/>
                  </a:cubicBezTo>
                  <a:cubicBezTo>
                    <a:pt x="72622" y="27979"/>
                    <a:pt x="72696" y="27830"/>
                    <a:pt x="72771" y="27681"/>
                  </a:cubicBezTo>
                  <a:cubicBezTo>
                    <a:pt x="72957" y="27457"/>
                    <a:pt x="73032" y="27196"/>
                    <a:pt x="73032" y="26898"/>
                  </a:cubicBezTo>
                  <a:cubicBezTo>
                    <a:pt x="73144" y="26451"/>
                    <a:pt x="72808" y="26301"/>
                    <a:pt x="72547" y="26003"/>
                  </a:cubicBezTo>
                  <a:cubicBezTo>
                    <a:pt x="72249" y="25780"/>
                    <a:pt x="72025" y="25519"/>
                    <a:pt x="71801" y="25258"/>
                  </a:cubicBezTo>
                  <a:cubicBezTo>
                    <a:pt x="71541" y="24959"/>
                    <a:pt x="71391" y="24587"/>
                    <a:pt x="71354" y="24214"/>
                  </a:cubicBezTo>
                  <a:cubicBezTo>
                    <a:pt x="71354" y="23916"/>
                    <a:pt x="71354" y="23505"/>
                    <a:pt x="71652" y="23394"/>
                  </a:cubicBezTo>
                  <a:cubicBezTo>
                    <a:pt x="71988" y="23282"/>
                    <a:pt x="72398" y="23356"/>
                    <a:pt x="72510" y="22984"/>
                  </a:cubicBezTo>
                  <a:cubicBezTo>
                    <a:pt x="72584" y="22648"/>
                    <a:pt x="72435" y="22462"/>
                    <a:pt x="72398" y="22201"/>
                  </a:cubicBezTo>
                  <a:cubicBezTo>
                    <a:pt x="72398" y="22163"/>
                    <a:pt x="72398" y="22163"/>
                    <a:pt x="72398" y="22126"/>
                  </a:cubicBezTo>
                  <a:cubicBezTo>
                    <a:pt x="72398" y="22014"/>
                    <a:pt x="72361" y="21902"/>
                    <a:pt x="72361" y="21791"/>
                  </a:cubicBezTo>
                  <a:cubicBezTo>
                    <a:pt x="72212" y="21082"/>
                    <a:pt x="72025" y="20374"/>
                    <a:pt x="71839" y="19666"/>
                  </a:cubicBezTo>
                  <a:cubicBezTo>
                    <a:pt x="71764" y="19330"/>
                    <a:pt x="71690" y="19032"/>
                    <a:pt x="71578" y="18734"/>
                  </a:cubicBezTo>
                  <a:cubicBezTo>
                    <a:pt x="71503" y="18435"/>
                    <a:pt x="71391" y="17988"/>
                    <a:pt x="71280" y="17615"/>
                  </a:cubicBezTo>
                  <a:cubicBezTo>
                    <a:pt x="71205" y="17392"/>
                    <a:pt x="71130" y="17168"/>
                    <a:pt x="71019" y="16907"/>
                  </a:cubicBezTo>
                  <a:cubicBezTo>
                    <a:pt x="70981" y="16720"/>
                    <a:pt x="70944" y="16534"/>
                    <a:pt x="70869" y="16385"/>
                  </a:cubicBezTo>
                  <a:cubicBezTo>
                    <a:pt x="70720" y="15975"/>
                    <a:pt x="70571" y="15528"/>
                    <a:pt x="70385" y="15117"/>
                  </a:cubicBezTo>
                  <a:cubicBezTo>
                    <a:pt x="70273" y="14819"/>
                    <a:pt x="70161" y="14484"/>
                    <a:pt x="70049" y="14185"/>
                  </a:cubicBezTo>
                  <a:cubicBezTo>
                    <a:pt x="69900" y="13887"/>
                    <a:pt x="69751" y="13477"/>
                    <a:pt x="69602" y="13142"/>
                  </a:cubicBezTo>
                  <a:cubicBezTo>
                    <a:pt x="69453" y="12769"/>
                    <a:pt x="69304" y="12433"/>
                    <a:pt x="69155" y="12098"/>
                  </a:cubicBezTo>
                  <a:lnTo>
                    <a:pt x="69155" y="12061"/>
                  </a:lnTo>
                  <a:cubicBezTo>
                    <a:pt x="69043" y="11800"/>
                    <a:pt x="68931" y="11576"/>
                    <a:pt x="68782" y="11315"/>
                  </a:cubicBezTo>
                  <a:cubicBezTo>
                    <a:pt x="68745" y="11203"/>
                    <a:pt x="68670" y="11054"/>
                    <a:pt x="68595" y="10942"/>
                  </a:cubicBezTo>
                  <a:cubicBezTo>
                    <a:pt x="68446" y="10644"/>
                    <a:pt x="68297" y="10346"/>
                    <a:pt x="68148" y="10047"/>
                  </a:cubicBezTo>
                  <a:cubicBezTo>
                    <a:pt x="67962" y="9749"/>
                    <a:pt x="67775" y="9302"/>
                    <a:pt x="67589" y="8966"/>
                  </a:cubicBezTo>
                  <a:cubicBezTo>
                    <a:pt x="67440" y="8705"/>
                    <a:pt x="67291" y="8444"/>
                    <a:pt x="67141" y="8183"/>
                  </a:cubicBezTo>
                  <a:cubicBezTo>
                    <a:pt x="66806" y="7550"/>
                    <a:pt x="66433" y="6953"/>
                    <a:pt x="66060" y="6357"/>
                  </a:cubicBezTo>
                  <a:cubicBezTo>
                    <a:pt x="65949" y="6170"/>
                    <a:pt x="65837" y="5984"/>
                    <a:pt x="65688" y="5835"/>
                  </a:cubicBezTo>
                  <a:cubicBezTo>
                    <a:pt x="65501" y="5537"/>
                    <a:pt x="65315" y="5238"/>
                    <a:pt x="65128" y="4940"/>
                  </a:cubicBezTo>
                  <a:cubicBezTo>
                    <a:pt x="64942" y="5089"/>
                    <a:pt x="64756" y="5201"/>
                    <a:pt x="64532" y="5276"/>
                  </a:cubicBezTo>
                  <a:cubicBezTo>
                    <a:pt x="64308" y="5359"/>
                    <a:pt x="64080" y="5394"/>
                    <a:pt x="63850" y="5394"/>
                  </a:cubicBezTo>
                  <a:cubicBezTo>
                    <a:pt x="63162" y="5394"/>
                    <a:pt x="62463" y="5080"/>
                    <a:pt x="61848" y="4828"/>
                  </a:cubicBezTo>
                  <a:cubicBezTo>
                    <a:pt x="61782" y="4893"/>
                    <a:pt x="61708" y="4919"/>
                    <a:pt x="61630" y="4919"/>
                  </a:cubicBezTo>
                  <a:cubicBezTo>
                    <a:pt x="61352" y="4919"/>
                    <a:pt x="61024" y="4588"/>
                    <a:pt x="60878" y="4530"/>
                  </a:cubicBezTo>
                  <a:cubicBezTo>
                    <a:pt x="60767" y="4455"/>
                    <a:pt x="60692" y="4493"/>
                    <a:pt x="60580" y="4455"/>
                  </a:cubicBezTo>
                  <a:cubicBezTo>
                    <a:pt x="60468" y="4418"/>
                    <a:pt x="60319" y="4306"/>
                    <a:pt x="60170" y="4269"/>
                  </a:cubicBezTo>
                  <a:cubicBezTo>
                    <a:pt x="59909" y="4232"/>
                    <a:pt x="59760" y="4045"/>
                    <a:pt x="59536" y="3971"/>
                  </a:cubicBezTo>
                  <a:cubicBezTo>
                    <a:pt x="59350" y="3934"/>
                    <a:pt x="59164" y="3896"/>
                    <a:pt x="58977" y="3896"/>
                  </a:cubicBezTo>
                  <a:cubicBezTo>
                    <a:pt x="58865" y="3896"/>
                    <a:pt x="58865" y="3971"/>
                    <a:pt x="58754" y="3971"/>
                  </a:cubicBezTo>
                  <a:cubicBezTo>
                    <a:pt x="58604" y="3971"/>
                    <a:pt x="58455" y="3923"/>
                    <a:pt x="58306" y="3923"/>
                  </a:cubicBezTo>
                  <a:cubicBezTo>
                    <a:pt x="58269" y="3923"/>
                    <a:pt x="58232" y="3926"/>
                    <a:pt x="58194" y="3934"/>
                  </a:cubicBezTo>
                  <a:cubicBezTo>
                    <a:pt x="58008" y="3934"/>
                    <a:pt x="57784" y="4008"/>
                    <a:pt x="57598" y="4008"/>
                  </a:cubicBezTo>
                  <a:cubicBezTo>
                    <a:pt x="57542" y="4014"/>
                    <a:pt x="57486" y="4017"/>
                    <a:pt x="57430" y="4017"/>
                  </a:cubicBezTo>
                  <a:cubicBezTo>
                    <a:pt x="57152" y="4017"/>
                    <a:pt x="56877" y="3940"/>
                    <a:pt x="56629" y="3784"/>
                  </a:cubicBezTo>
                  <a:lnTo>
                    <a:pt x="56368" y="3635"/>
                  </a:lnTo>
                  <a:cubicBezTo>
                    <a:pt x="56219" y="3561"/>
                    <a:pt x="56107" y="3486"/>
                    <a:pt x="55958" y="3412"/>
                  </a:cubicBezTo>
                  <a:cubicBezTo>
                    <a:pt x="55659" y="3225"/>
                    <a:pt x="55361" y="3076"/>
                    <a:pt x="54988" y="3002"/>
                  </a:cubicBezTo>
                  <a:cubicBezTo>
                    <a:pt x="54541" y="2927"/>
                    <a:pt x="54094" y="2890"/>
                    <a:pt x="53609" y="2890"/>
                  </a:cubicBezTo>
                  <a:cubicBezTo>
                    <a:pt x="53333" y="2945"/>
                    <a:pt x="52935" y="3183"/>
                    <a:pt x="52596" y="3183"/>
                  </a:cubicBezTo>
                  <a:cubicBezTo>
                    <a:pt x="52476" y="3183"/>
                    <a:pt x="52364" y="3154"/>
                    <a:pt x="52267" y="3076"/>
                  </a:cubicBezTo>
                  <a:cubicBezTo>
                    <a:pt x="51708" y="2554"/>
                    <a:pt x="53572" y="2405"/>
                    <a:pt x="53721" y="2368"/>
                  </a:cubicBezTo>
                  <a:cubicBezTo>
                    <a:pt x="53870" y="2330"/>
                    <a:pt x="54429" y="2293"/>
                    <a:pt x="54205" y="1995"/>
                  </a:cubicBezTo>
                  <a:cubicBezTo>
                    <a:pt x="54131" y="1883"/>
                    <a:pt x="53870" y="1846"/>
                    <a:pt x="53758" y="1771"/>
                  </a:cubicBezTo>
                  <a:cubicBezTo>
                    <a:pt x="53609" y="1697"/>
                    <a:pt x="53460" y="1585"/>
                    <a:pt x="53273" y="1510"/>
                  </a:cubicBezTo>
                  <a:cubicBezTo>
                    <a:pt x="53087" y="1361"/>
                    <a:pt x="52863" y="1249"/>
                    <a:pt x="52602" y="1138"/>
                  </a:cubicBezTo>
                  <a:cubicBezTo>
                    <a:pt x="52416" y="1100"/>
                    <a:pt x="52230" y="1063"/>
                    <a:pt x="52043" y="951"/>
                  </a:cubicBezTo>
                  <a:cubicBezTo>
                    <a:pt x="51670" y="765"/>
                    <a:pt x="51260" y="616"/>
                    <a:pt x="50813" y="578"/>
                  </a:cubicBezTo>
                  <a:cubicBezTo>
                    <a:pt x="50567" y="713"/>
                    <a:pt x="50281" y="780"/>
                    <a:pt x="49994" y="780"/>
                  </a:cubicBezTo>
                  <a:cubicBezTo>
                    <a:pt x="49803" y="780"/>
                    <a:pt x="49613" y="750"/>
                    <a:pt x="49434" y="690"/>
                  </a:cubicBezTo>
                  <a:cubicBezTo>
                    <a:pt x="49284" y="653"/>
                    <a:pt x="49173" y="578"/>
                    <a:pt x="49061" y="541"/>
                  </a:cubicBezTo>
                  <a:cubicBezTo>
                    <a:pt x="48912" y="504"/>
                    <a:pt x="48763" y="504"/>
                    <a:pt x="48613" y="466"/>
                  </a:cubicBezTo>
                  <a:cubicBezTo>
                    <a:pt x="48278" y="466"/>
                    <a:pt x="47980" y="504"/>
                    <a:pt x="47681" y="578"/>
                  </a:cubicBezTo>
                  <a:lnTo>
                    <a:pt x="46787" y="578"/>
                  </a:lnTo>
                  <a:cubicBezTo>
                    <a:pt x="46414" y="578"/>
                    <a:pt x="46488" y="690"/>
                    <a:pt x="46190" y="914"/>
                  </a:cubicBezTo>
                  <a:cubicBezTo>
                    <a:pt x="46004" y="1026"/>
                    <a:pt x="45743" y="1100"/>
                    <a:pt x="45519" y="1100"/>
                  </a:cubicBezTo>
                  <a:cubicBezTo>
                    <a:pt x="45184" y="1175"/>
                    <a:pt x="44885" y="1324"/>
                    <a:pt x="44587" y="1473"/>
                  </a:cubicBezTo>
                  <a:cubicBezTo>
                    <a:pt x="44438" y="1572"/>
                    <a:pt x="44289" y="1622"/>
                    <a:pt x="44140" y="1622"/>
                  </a:cubicBezTo>
                  <a:cubicBezTo>
                    <a:pt x="44065" y="1622"/>
                    <a:pt x="43991" y="1610"/>
                    <a:pt x="43916" y="1585"/>
                  </a:cubicBezTo>
                  <a:cubicBezTo>
                    <a:pt x="43767" y="1548"/>
                    <a:pt x="43655" y="1548"/>
                    <a:pt x="43506" y="1548"/>
                  </a:cubicBezTo>
                  <a:cubicBezTo>
                    <a:pt x="43282" y="1622"/>
                    <a:pt x="43469" y="1659"/>
                    <a:pt x="43469" y="1771"/>
                  </a:cubicBezTo>
                  <a:cubicBezTo>
                    <a:pt x="43506" y="1883"/>
                    <a:pt x="43506" y="1995"/>
                    <a:pt x="43469" y="2107"/>
                  </a:cubicBezTo>
                  <a:cubicBezTo>
                    <a:pt x="43394" y="2293"/>
                    <a:pt x="43469" y="2256"/>
                    <a:pt x="43208" y="2293"/>
                  </a:cubicBezTo>
                  <a:cubicBezTo>
                    <a:pt x="42947" y="2256"/>
                    <a:pt x="42649" y="2144"/>
                    <a:pt x="42425" y="1958"/>
                  </a:cubicBezTo>
                  <a:cubicBezTo>
                    <a:pt x="42233" y="1861"/>
                    <a:pt x="41930" y="1600"/>
                    <a:pt x="41659" y="1600"/>
                  </a:cubicBezTo>
                  <a:cubicBezTo>
                    <a:pt x="41615" y="1600"/>
                    <a:pt x="41572" y="1607"/>
                    <a:pt x="41530" y="1622"/>
                  </a:cubicBezTo>
                  <a:cubicBezTo>
                    <a:pt x="41232" y="1734"/>
                    <a:pt x="41530" y="2181"/>
                    <a:pt x="41568" y="2368"/>
                  </a:cubicBezTo>
                  <a:cubicBezTo>
                    <a:pt x="41605" y="2480"/>
                    <a:pt x="41605" y="2591"/>
                    <a:pt x="41642" y="2703"/>
                  </a:cubicBezTo>
                  <a:cubicBezTo>
                    <a:pt x="41717" y="2815"/>
                    <a:pt x="41903" y="2890"/>
                    <a:pt x="42015" y="2964"/>
                  </a:cubicBezTo>
                  <a:cubicBezTo>
                    <a:pt x="42201" y="3151"/>
                    <a:pt x="42425" y="3300"/>
                    <a:pt x="42686" y="3412"/>
                  </a:cubicBezTo>
                  <a:cubicBezTo>
                    <a:pt x="42947" y="3523"/>
                    <a:pt x="43506" y="3598"/>
                    <a:pt x="43543" y="3971"/>
                  </a:cubicBezTo>
                  <a:cubicBezTo>
                    <a:pt x="43512" y="3977"/>
                    <a:pt x="43481" y="3980"/>
                    <a:pt x="43450" y="3980"/>
                  </a:cubicBezTo>
                  <a:cubicBezTo>
                    <a:pt x="43145" y="3980"/>
                    <a:pt x="42861" y="3701"/>
                    <a:pt x="42555" y="3701"/>
                  </a:cubicBezTo>
                  <a:cubicBezTo>
                    <a:pt x="42525" y="3701"/>
                    <a:pt x="42494" y="3704"/>
                    <a:pt x="42462" y="3710"/>
                  </a:cubicBezTo>
                  <a:cubicBezTo>
                    <a:pt x="42089" y="3822"/>
                    <a:pt x="42239" y="4269"/>
                    <a:pt x="42089" y="4493"/>
                  </a:cubicBezTo>
                  <a:cubicBezTo>
                    <a:pt x="41992" y="4688"/>
                    <a:pt x="41853" y="4740"/>
                    <a:pt x="41695" y="4740"/>
                  </a:cubicBezTo>
                  <a:cubicBezTo>
                    <a:pt x="41552" y="4740"/>
                    <a:pt x="41392" y="4697"/>
                    <a:pt x="41232" y="4679"/>
                  </a:cubicBezTo>
                  <a:cubicBezTo>
                    <a:pt x="41046" y="4642"/>
                    <a:pt x="40524" y="4679"/>
                    <a:pt x="40375" y="4530"/>
                  </a:cubicBezTo>
                  <a:cubicBezTo>
                    <a:pt x="40002" y="4232"/>
                    <a:pt x="40710" y="4045"/>
                    <a:pt x="40822" y="4008"/>
                  </a:cubicBezTo>
                  <a:cubicBezTo>
                    <a:pt x="41083" y="3896"/>
                    <a:pt x="41418" y="3673"/>
                    <a:pt x="41418" y="3374"/>
                  </a:cubicBezTo>
                  <a:cubicBezTo>
                    <a:pt x="41418" y="3188"/>
                    <a:pt x="41232" y="3076"/>
                    <a:pt x="41157" y="2927"/>
                  </a:cubicBezTo>
                  <a:cubicBezTo>
                    <a:pt x="41083" y="2815"/>
                    <a:pt x="41046" y="2666"/>
                    <a:pt x="41046" y="2517"/>
                  </a:cubicBezTo>
                  <a:cubicBezTo>
                    <a:pt x="40971" y="2181"/>
                    <a:pt x="40934" y="1846"/>
                    <a:pt x="40897" y="1436"/>
                  </a:cubicBezTo>
                  <a:cubicBezTo>
                    <a:pt x="40636" y="1287"/>
                    <a:pt x="40337" y="1212"/>
                    <a:pt x="40002" y="1212"/>
                  </a:cubicBezTo>
                  <a:cubicBezTo>
                    <a:pt x="39890" y="1249"/>
                    <a:pt x="39778" y="1287"/>
                    <a:pt x="39666" y="1361"/>
                  </a:cubicBezTo>
                  <a:cubicBezTo>
                    <a:pt x="39554" y="1436"/>
                    <a:pt x="39405" y="1473"/>
                    <a:pt x="39293" y="1548"/>
                  </a:cubicBezTo>
                  <a:cubicBezTo>
                    <a:pt x="39107" y="1734"/>
                    <a:pt x="38995" y="1995"/>
                    <a:pt x="39033" y="2256"/>
                  </a:cubicBezTo>
                  <a:cubicBezTo>
                    <a:pt x="39182" y="2591"/>
                    <a:pt x="39853" y="2815"/>
                    <a:pt x="39778" y="3262"/>
                  </a:cubicBezTo>
                  <a:cubicBezTo>
                    <a:pt x="39761" y="3266"/>
                    <a:pt x="39745" y="3267"/>
                    <a:pt x="39728" y="3267"/>
                  </a:cubicBezTo>
                  <a:cubicBezTo>
                    <a:pt x="39558" y="3267"/>
                    <a:pt x="39392" y="3110"/>
                    <a:pt x="39256" y="3076"/>
                  </a:cubicBezTo>
                  <a:cubicBezTo>
                    <a:pt x="39107" y="3039"/>
                    <a:pt x="38958" y="3039"/>
                    <a:pt x="38809" y="3002"/>
                  </a:cubicBezTo>
                  <a:cubicBezTo>
                    <a:pt x="38473" y="2852"/>
                    <a:pt x="38175" y="2629"/>
                    <a:pt x="37877" y="2405"/>
                  </a:cubicBezTo>
                  <a:cubicBezTo>
                    <a:pt x="37713" y="2268"/>
                    <a:pt x="37428" y="2111"/>
                    <a:pt x="37185" y="2111"/>
                  </a:cubicBezTo>
                  <a:cubicBezTo>
                    <a:pt x="37097" y="2111"/>
                    <a:pt x="37014" y="2132"/>
                    <a:pt x="36945" y="2181"/>
                  </a:cubicBezTo>
                  <a:cubicBezTo>
                    <a:pt x="36647" y="2330"/>
                    <a:pt x="36870" y="2591"/>
                    <a:pt x="36945" y="2852"/>
                  </a:cubicBezTo>
                  <a:cubicBezTo>
                    <a:pt x="36684" y="2852"/>
                    <a:pt x="36460" y="2815"/>
                    <a:pt x="36237" y="2778"/>
                  </a:cubicBezTo>
                  <a:cubicBezTo>
                    <a:pt x="35901" y="2741"/>
                    <a:pt x="35528" y="2703"/>
                    <a:pt x="35193" y="2591"/>
                  </a:cubicBezTo>
                  <a:cubicBezTo>
                    <a:pt x="35016" y="2493"/>
                    <a:pt x="34828" y="2447"/>
                    <a:pt x="34641" y="2447"/>
                  </a:cubicBezTo>
                  <a:cubicBezTo>
                    <a:pt x="34474" y="2447"/>
                    <a:pt x="34307" y="2484"/>
                    <a:pt x="34149" y="2554"/>
                  </a:cubicBezTo>
                  <a:cubicBezTo>
                    <a:pt x="33925" y="2666"/>
                    <a:pt x="33068" y="2815"/>
                    <a:pt x="32956" y="3076"/>
                  </a:cubicBezTo>
                  <a:cubicBezTo>
                    <a:pt x="32619" y="3188"/>
                    <a:pt x="32260" y="3364"/>
                    <a:pt x="31929" y="3364"/>
                  </a:cubicBezTo>
                  <a:cubicBezTo>
                    <a:pt x="31820" y="3364"/>
                    <a:pt x="31715" y="3346"/>
                    <a:pt x="31614" y="3300"/>
                  </a:cubicBezTo>
                  <a:cubicBezTo>
                    <a:pt x="31353" y="3225"/>
                    <a:pt x="31241" y="2964"/>
                    <a:pt x="31017" y="2852"/>
                  </a:cubicBezTo>
                  <a:cubicBezTo>
                    <a:pt x="30914" y="2770"/>
                    <a:pt x="30902" y="2744"/>
                    <a:pt x="30881" y="2744"/>
                  </a:cubicBezTo>
                  <a:cubicBezTo>
                    <a:pt x="30863" y="2744"/>
                    <a:pt x="30840" y="2761"/>
                    <a:pt x="30756" y="2778"/>
                  </a:cubicBezTo>
                  <a:cubicBezTo>
                    <a:pt x="30458" y="2815"/>
                    <a:pt x="30234" y="3002"/>
                    <a:pt x="30048" y="3225"/>
                  </a:cubicBezTo>
                  <a:cubicBezTo>
                    <a:pt x="29862" y="3486"/>
                    <a:pt x="29824" y="3710"/>
                    <a:pt x="29526" y="3822"/>
                  </a:cubicBezTo>
                  <a:cubicBezTo>
                    <a:pt x="29228" y="3971"/>
                    <a:pt x="28967" y="3896"/>
                    <a:pt x="28669" y="4045"/>
                  </a:cubicBezTo>
                  <a:cubicBezTo>
                    <a:pt x="28449" y="4139"/>
                    <a:pt x="28045" y="4498"/>
                    <a:pt x="27766" y="4498"/>
                  </a:cubicBezTo>
                  <a:cubicBezTo>
                    <a:pt x="27714" y="4498"/>
                    <a:pt x="27666" y="4485"/>
                    <a:pt x="27625" y="4455"/>
                  </a:cubicBezTo>
                  <a:cubicBezTo>
                    <a:pt x="27438" y="4344"/>
                    <a:pt x="27625" y="3934"/>
                    <a:pt x="27476" y="3784"/>
                  </a:cubicBezTo>
                  <a:cubicBezTo>
                    <a:pt x="27431" y="3717"/>
                    <a:pt x="27319" y="3704"/>
                    <a:pt x="27213" y="3704"/>
                  </a:cubicBezTo>
                  <a:cubicBezTo>
                    <a:pt x="27142" y="3704"/>
                    <a:pt x="27073" y="3710"/>
                    <a:pt x="27028" y="3710"/>
                  </a:cubicBezTo>
                  <a:cubicBezTo>
                    <a:pt x="26842" y="3673"/>
                    <a:pt x="26618" y="3635"/>
                    <a:pt x="26432" y="3561"/>
                  </a:cubicBezTo>
                  <a:cubicBezTo>
                    <a:pt x="26171" y="3449"/>
                    <a:pt x="25463" y="3151"/>
                    <a:pt x="25612" y="2741"/>
                  </a:cubicBezTo>
                  <a:cubicBezTo>
                    <a:pt x="25647" y="2739"/>
                    <a:pt x="25682" y="2738"/>
                    <a:pt x="25718" y="2738"/>
                  </a:cubicBezTo>
                  <a:cubicBezTo>
                    <a:pt x="26435" y="2738"/>
                    <a:pt x="27211" y="3081"/>
                    <a:pt x="27886" y="3188"/>
                  </a:cubicBezTo>
                  <a:cubicBezTo>
                    <a:pt x="28042" y="3188"/>
                    <a:pt x="28373" y="3268"/>
                    <a:pt x="28662" y="3268"/>
                  </a:cubicBezTo>
                  <a:cubicBezTo>
                    <a:pt x="28854" y="3268"/>
                    <a:pt x="29027" y="3233"/>
                    <a:pt x="29116" y="3113"/>
                  </a:cubicBezTo>
                  <a:cubicBezTo>
                    <a:pt x="29153" y="2964"/>
                    <a:pt x="29153" y="2815"/>
                    <a:pt x="29153" y="2666"/>
                  </a:cubicBezTo>
                  <a:cubicBezTo>
                    <a:pt x="29079" y="2032"/>
                    <a:pt x="28370" y="1846"/>
                    <a:pt x="27886" y="1622"/>
                  </a:cubicBezTo>
                  <a:cubicBezTo>
                    <a:pt x="27252" y="1436"/>
                    <a:pt x="26618" y="1175"/>
                    <a:pt x="25985" y="914"/>
                  </a:cubicBezTo>
                  <a:cubicBezTo>
                    <a:pt x="25056" y="419"/>
                    <a:pt x="24077" y="1"/>
                    <a:pt x="230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2"/>
            <p:cNvSpPr/>
            <p:nvPr/>
          </p:nvSpPr>
          <p:spPr>
            <a:xfrm>
              <a:off x="1903374" y="1901380"/>
              <a:ext cx="192029" cy="147847"/>
            </a:xfrm>
            <a:custGeom>
              <a:rect b="b" l="l" r="r" t="t"/>
              <a:pathLst>
                <a:path extrusionOk="0" h="4909" w="6376">
                  <a:moveTo>
                    <a:pt x="4208" y="1"/>
                  </a:moveTo>
                  <a:cubicBezTo>
                    <a:pt x="4087" y="1"/>
                    <a:pt x="3962" y="106"/>
                    <a:pt x="3878" y="190"/>
                  </a:cubicBezTo>
                  <a:cubicBezTo>
                    <a:pt x="3654" y="451"/>
                    <a:pt x="3542" y="749"/>
                    <a:pt x="3505" y="1084"/>
                  </a:cubicBezTo>
                  <a:cubicBezTo>
                    <a:pt x="3468" y="1308"/>
                    <a:pt x="3356" y="1308"/>
                    <a:pt x="3244" y="1495"/>
                  </a:cubicBezTo>
                  <a:cubicBezTo>
                    <a:pt x="3095" y="1644"/>
                    <a:pt x="3095" y="1793"/>
                    <a:pt x="2908" y="1942"/>
                  </a:cubicBezTo>
                  <a:cubicBezTo>
                    <a:pt x="2768" y="2062"/>
                    <a:pt x="2628" y="2096"/>
                    <a:pt x="2476" y="2096"/>
                  </a:cubicBezTo>
                  <a:cubicBezTo>
                    <a:pt x="2345" y="2096"/>
                    <a:pt x="2206" y="2071"/>
                    <a:pt x="2051" y="2054"/>
                  </a:cubicBezTo>
                  <a:cubicBezTo>
                    <a:pt x="1969" y="2023"/>
                    <a:pt x="1887" y="2009"/>
                    <a:pt x="1806" y="2009"/>
                  </a:cubicBezTo>
                  <a:cubicBezTo>
                    <a:pt x="1594" y="2009"/>
                    <a:pt x="1393" y="2105"/>
                    <a:pt x="1231" y="2240"/>
                  </a:cubicBezTo>
                  <a:cubicBezTo>
                    <a:pt x="1095" y="2458"/>
                    <a:pt x="1058" y="2755"/>
                    <a:pt x="1164" y="2755"/>
                  </a:cubicBezTo>
                  <a:cubicBezTo>
                    <a:pt x="1203" y="2755"/>
                    <a:pt x="1262" y="2714"/>
                    <a:pt x="1343" y="2613"/>
                  </a:cubicBezTo>
                  <a:lnTo>
                    <a:pt x="1343" y="2613"/>
                  </a:lnTo>
                  <a:cubicBezTo>
                    <a:pt x="1268" y="3060"/>
                    <a:pt x="1" y="3433"/>
                    <a:pt x="895" y="3731"/>
                  </a:cubicBezTo>
                  <a:cubicBezTo>
                    <a:pt x="1035" y="3794"/>
                    <a:pt x="1182" y="3823"/>
                    <a:pt x="1327" y="3823"/>
                  </a:cubicBezTo>
                  <a:cubicBezTo>
                    <a:pt x="1529" y="3823"/>
                    <a:pt x="1728" y="3765"/>
                    <a:pt x="1902" y="3657"/>
                  </a:cubicBezTo>
                  <a:cubicBezTo>
                    <a:pt x="2163" y="3396"/>
                    <a:pt x="2349" y="3098"/>
                    <a:pt x="2424" y="2762"/>
                  </a:cubicBezTo>
                  <a:cubicBezTo>
                    <a:pt x="2598" y="2762"/>
                    <a:pt x="2821" y="2696"/>
                    <a:pt x="3017" y="2696"/>
                  </a:cubicBezTo>
                  <a:cubicBezTo>
                    <a:pt x="3116" y="2696"/>
                    <a:pt x="3207" y="2712"/>
                    <a:pt x="3281" y="2762"/>
                  </a:cubicBezTo>
                  <a:cubicBezTo>
                    <a:pt x="3468" y="2986"/>
                    <a:pt x="3505" y="3247"/>
                    <a:pt x="3393" y="3508"/>
                  </a:cubicBezTo>
                  <a:cubicBezTo>
                    <a:pt x="3221" y="3954"/>
                    <a:pt x="2764" y="4908"/>
                    <a:pt x="3541" y="4908"/>
                  </a:cubicBezTo>
                  <a:cubicBezTo>
                    <a:pt x="3607" y="4908"/>
                    <a:pt x="3682" y="4902"/>
                    <a:pt x="3766" y="4887"/>
                  </a:cubicBezTo>
                  <a:cubicBezTo>
                    <a:pt x="3990" y="4850"/>
                    <a:pt x="4139" y="4663"/>
                    <a:pt x="4362" y="4626"/>
                  </a:cubicBezTo>
                  <a:cubicBezTo>
                    <a:pt x="4593" y="4580"/>
                    <a:pt x="4823" y="4548"/>
                    <a:pt x="5054" y="4548"/>
                  </a:cubicBezTo>
                  <a:cubicBezTo>
                    <a:pt x="5196" y="4548"/>
                    <a:pt x="5338" y="4560"/>
                    <a:pt x="5481" y="4589"/>
                  </a:cubicBezTo>
                  <a:cubicBezTo>
                    <a:pt x="5535" y="4604"/>
                    <a:pt x="5590" y="4612"/>
                    <a:pt x="5643" y="4612"/>
                  </a:cubicBezTo>
                  <a:cubicBezTo>
                    <a:pt x="5846" y="4612"/>
                    <a:pt x="6034" y="4505"/>
                    <a:pt x="6152" y="4328"/>
                  </a:cubicBezTo>
                  <a:cubicBezTo>
                    <a:pt x="6264" y="4179"/>
                    <a:pt x="6338" y="3992"/>
                    <a:pt x="6375" y="3806"/>
                  </a:cubicBezTo>
                  <a:cubicBezTo>
                    <a:pt x="6375" y="3694"/>
                    <a:pt x="6264" y="3657"/>
                    <a:pt x="6152" y="3582"/>
                  </a:cubicBezTo>
                  <a:cubicBezTo>
                    <a:pt x="5965" y="3396"/>
                    <a:pt x="5704" y="3433"/>
                    <a:pt x="5481" y="3247"/>
                  </a:cubicBezTo>
                  <a:cubicBezTo>
                    <a:pt x="5220" y="3023"/>
                    <a:pt x="5294" y="2762"/>
                    <a:pt x="5182" y="2501"/>
                  </a:cubicBezTo>
                  <a:cubicBezTo>
                    <a:pt x="5071" y="2277"/>
                    <a:pt x="4922" y="2091"/>
                    <a:pt x="4735" y="1942"/>
                  </a:cubicBezTo>
                  <a:cubicBezTo>
                    <a:pt x="4623" y="1867"/>
                    <a:pt x="4437" y="1867"/>
                    <a:pt x="4437" y="1681"/>
                  </a:cubicBezTo>
                  <a:cubicBezTo>
                    <a:pt x="4400" y="1532"/>
                    <a:pt x="4549" y="1495"/>
                    <a:pt x="4698" y="1420"/>
                  </a:cubicBezTo>
                  <a:cubicBezTo>
                    <a:pt x="4847" y="1345"/>
                    <a:pt x="5443" y="935"/>
                    <a:pt x="5145" y="712"/>
                  </a:cubicBezTo>
                  <a:cubicBezTo>
                    <a:pt x="5033" y="637"/>
                    <a:pt x="4810" y="637"/>
                    <a:pt x="4698" y="637"/>
                  </a:cubicBezTo>
                  <a:cubicBezTo>
                    <a:pt x="4437" y="600"/>
                    <a:pt x="4400" y="637"/>
                    <a:pt x="4400" y="376"/>
                  </a:cubicBezTo>
                  <a:cubicBezTo>
                    <a:pt x="4400" y="227"/>
                    <a:pt x="4511" y="115"/>
                    <a:pt x="4325" y="41"/>
                  </a:cubicBezTo>
                  <a:cubicBezTo>
                    <a:pt x="4288" y="13"/>
                    <a:pt x="4248" y="1"/>
                    <a:pt x="42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2"/>
            <p:cNvSpPr/>
            <p:nvPr/>
          </p:nvSpPr>
          <p:spPr>
            <a:xfrm>
              <a:off x="2515301" y="3247150"/>
              <a:ext cx="129144" cy="228803"/>
            </a:xfrm>
            <a:custGeom>
              <a:rect b="b" l="l" r="r" t="t"/>
              <a:pathLst>
                <a:path extrusionOk="0" h="7597" w="4288">
                  <a:moveTo>
                    <a:pt x="4096" y="0"/>
                  </a:moveTo>
                  <a:cubicBezTo>
                    <a:pt x="3834" y="0"/>
                    <a:pt x="3231" y="370"/>
                    <a:pt x="3132" y="502"/>
                  </a:cubicBezTo>
                  <a:cubicBezTo>
                    <a:pt x="2945" y="763"/>
                    <a:pt x="2945" y="1211"/>
                    <a:pt x="2759" y="1434"/>
                  </a:cubicBezTo>
                  <a:cubicBezTo>
                    <a:pt x="2610" y="1584"/>
                    <a:pt x="2461" y="1733"/>
                    <a:pt x="2311" y="1845"/>
                  </a:cubicBezTo>
                  <a:cubicBezTo>
                    <a:pt x="1901" y="2068"/>
                    <a:pt x="1044" y="1956"/>
                    <a:pt x="969" y="2553"/>
                  </a:cubicBezTo>
                  <a:cubicBezTo>
                    <a:pt x="969" y="2814"/>
                    <a:pt x="1044" y="3112"/>
                    <a:pt x="1193" y="3336"/>
                  </a:cubicBezTo>
                  <a:cubicBezTo>
                    <a:pt x="1268" y="3634"/>
                    <a:pt x="1268" y="3932"/>
                    <a:pt x="1193" y="4230"/>
                  </a:cubicBezTo>
                  <a:cubicBezTo>
                    <a:pt x="1218" y="4211"/>
                    <a:pt x="1233" y="4203"/>
                    <a:pt x="1239" y="4203"/>
                  </a:cubicBezTo>
                  <a:cubicBezTo>
                    <a:pt x="1267" y="4203"/>
                    <a:pt x="1087" y="4399"/>
                    <a:pt x="932" y="4491"/>
                  </a:cubicBezTo>
                  <a:cubicBezTo>
                    <a:pt x="746" y="4603"/>
                    <a:pt x="447" y="4641"/>
                    <a:pt x="298" y="4827"/>
                  </a:cubicBezTo>
                  <a:cubicBezTo>
                    <a:pt x="0" y="5125"/>
                    <a:pt x="298" y="5722"/>
                    <a:pt x="373" y="6057"/>
                  </a:cubicBezTo>
                  <a:cubicBezTo>
                    <a:pt x="447" y="6393"/>
                    <a:pt x="522" y="6691"/>
                    <a:pt x="634" y="7026"/>
                  </a:cubicBezTo>
                  <a:cubicBezTo>
                    <a:pt x="708" y="7287"/>
                    <a:pt x="746" y="7548"/>
                    <a:pt x="1044" y="7586"/>
                  </a:cubicBezTo>
                  <a:cubicBezTo>
                    <a:pt x="1077" y="7593"/>
                    <a:pt x="1110" y="7597"/>
                    <a:pt x="1143" y="7597"/>
                  </a:cubicBezTo>
                  <a:cubicBezTo>
                    <a:pt x="1584" y="7597"/>
                    <a:pt x="1949" y="6926"/>
                    <a:pt x="2088" y="6579"/>
                  </a:cubicBezTo>
                  <a:cubicBezTo>
                    <a:pt x="2311" y="6169"/>
                    <a:pt x="2572" y="5796"/>
                    <a:pt x="2871" y="5423"/>
                  </a:cubicBezTo>
                  <a:cubicBezTo>
                    <a:pt x="3020" y="5237"/>
                    <a:pt x="3132" y="5051"/>
                    <a:pt x="3206" y="4790"/>
                  </a:cubicBezTo>
                  <a:cubicBezTo>
                    <a:pt x="3243" y="4678"/>
                    <a:pt x="3318" y="4641"/>
                    <a:pt x="3355" y="4491"/>
                  </a:cubicBezTo>
                  <a:cubicBezTo>
                    <a:pt x="3393" y="4342"/>
                    <a:pt x="3430" y="4156"/>
                    <a:pt x="3430" y="3970"/>
                  </a:cubicBezTo>
                  <a:cubicBezTo>
                    <a:pt x="3467" y="3634"/>
                    <a:pt x="3579" y="3336"/>
                    <a:pt x="3728" y="3075"/>
                  </a:cubicBezTo>
                  <a:cubicBezTo>
                    <a:pt x="3952" y="2777"/>
                    <a:pt x="4101" y="2478"/>
                    <a:pt x="4250" y="2143"/>
                  </a:cubicBezTo>
                  <a:cubicBezTo>
                    <a:pt x="4287" y="1919"/>
                    <a:pt x="4287" y="1695"/>
                    <a:pt x="4250" y="1509"/>
                  </a:cubicBezTo>
                  <a:cubicBezTo>
                    <a:pt x="4213" y="1285"/>
                    <a:pt x="4213" y="1099"/>
                    <a:pt x="4175" y="875"/>
                  </a:cubicBezTo>
                  <a:cubicBezTo>
                    <a:pt x="4101" y="577"/>
                    <a:pt x="4213" y="316"/>
                    <a:pt x="4175" y="18"/>
                  </a:cubicBezTo>
                  <a:cubicBezTo>
                    <a:pt x="4155" y="6"/>
                    <a:pt x="4128" y="0"/>
                    <a:pt x="4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2"/>
            <p:cNvSpPr/>
            <p:nvPr/>
          </p:nvSpPr>
          <p:spPr>
            <a:xfrm>
              <a:off x="3403406" y="3021570"/>
              <a:ext cx="144865" cy="235278"/>
            </a:xfrm>
            <a:custGeom>
              <a:rect b="b" l="l" r="r" t="t"/>
              <a:pathLst>
                <a:path extrusionOk="0" h="7812" w="4810">
                  <a:moveTo>
                    <a:pt x="109" y="0"/>
                  </a:moveTo>
                  <a:cubicBezTo>
                    <a:pt x="73" y="0"/>
                    <a:pt x="37" y="5"/>
                    <a:pt x="0" y="15"/>
                  </a:cubicBezTo>
                  <a:cubicBezTo>
                    <a:pt x="0" y="164"/>
                    <a:pt x="112" y="276"/>
                    <a:pt x="224" y="350"/>
                  </a:cubicBezTo>
                  <a:cubicBezTo>
                    <a:pt x="112" y="537"/>
                    <a:pt x="112" y="835"/>
                    <a:pt x="299" y="984"/>
                  </a:cubicBezTo>
                  <a:cubicBezTo>
                    <a:pt x="448" y="1208"/>
                    <a:pt x="597" y="1394"/>
                    <a:pt x="746" y="1580"/>
                  </a:cubicBezTo>
                  <a:cubicBezTo>
                    <a:pt x="932" y="1841"/>
                    <a:pt x="1082" y="2177"/>
                    <a:pt x="1156" y="2475"/>
                  </a:cubicBezTo>
                  <a:cubicBezTo>
                    <a:pt x="1231" y="2699"/>
                    <a:pt x="1231" y="2922"/>
                    <a:pt x="1193" y="3109"/>
                  </a:cubicBezTo>
                  <a:cubicBezTo>
                    <a:pt x="1231" y="3370"/>
                    <a:pt x="1305" y="3631"/>
                    <a:pt x="1417" y="3854"/>
                  </a:cubicBezTo>
                  <a:cubicBezTo>
                    <a:pt x="1641" y="4414"/>
                    <a:pt x="1902" y="4973"/>
                    <a:pt x="2125" y="5532"/>
                  </a:cubicBezTo>
                  <a:cubicBezTo>
                    <a:pt x="2237" y="5979"/>
                    <a:pt x="2424" y="6389"/>
                    <a:pt x="2685" y="6762"/>
                  </a:cubicBezTo>
                  <a:cubicBezTo>
                    <a:pt x="2946" y="7098"/>
                    <a:pt x="3281" y="7620"/>
                    <a:pt x="3691" y="7769"/>
                  </a:cubicBezTo>
                  <a:cubicBezTo>
                    <a:pt x="3777" y="7797"/>
                    <a:pt x="3843" y="7811"/>
                    <a:pt x="3895" y="7811"/>
                  </a:cubicBezTo>
                  <a:cubicBezTo>
                    <a:pt x="4046" y="7811"/>
                    <a:pt x="4073" y="7693"/>
                    <a:pt x="4101" y="7471"/>
                  </a:cubicBezTo>
                  <a:cubicBezTo>
                    <a:pt x="4176" y="7172"/>
                    <a:pt x="4325" y="6911"/>
                    <a:pt x="4586" y="6688"/>
                  </a:cubicBezTo>
                  <a:cubicBezTo>
                    <a:pt x="4810" y="6501"/>
                    <a:pt x="4772" y="6539"/>
                    <a:pt x="4735" y="6278"/>
                  </a:cubicBezTo>
                  <a:cubicBezTo>
                    <a:pt x="4698" y="6128"/>
                    <a:pt x="4772" y="5942"/>
                    <a:pt x="4735" y="5830"/>
                  </a:cubicBezTo>
                  <a:cubicBezTo>
                    <a:pt x="4735" y="5718"/>
                    <a:pt x="4623" y="5607"/>
                    <a:pt x="4623" y="5495"/>
                  </a:cubicBezTo>
                  <a:cubicBezTo>
                    <a:pt x="4623" y="5234"/>
                    <a:pt x="4586" y="4973"/>
                    <a:pt x="4474" y="4749"/>
                  </a:cubicBezTo>
                  <a:cubicBezTo>
                    <a:pt x="4362" y="4600"/>
                    <a:pt x="4250" y="4451"/>
                    <a:pt x="4138" y="4302"/>
                  </a:cubicBezTo>
                  <a:cubicBezTo>
                    <a:pt x="4064" y="4153"/>
                    <a:pt x="3989" y="4004"/>
                    <a:pt x="3915" y="3854"/>
                  </a:cubicBezTo>
                  <a:cubicBezTo>
                    <a:pt x="3654" y="3519"/>
                    <a:pt x="3356" y="3258"/>
                    <a:pt x="3020" y="3034"/>
                  </a:cubicBezTo>
                  <a:cubicBezTo>
                    <a:pt x="2722" y="2848"/>
                    <a:pt x="2498" y="2587"/>
                    <a:pt x="2312" y="2289"/>
                  </a:cubicBezTo>
                  <a:cubicBezTo>
                    <a:pt x="2125" y="2028"/>
                    <a:pt x="2051" y="2140"/>
                    <a:pt x="1715" y="1990"/>
                  </a:cubicBezTo>
                  <a:cubicBezTo>
                    <a:pt x="1380" y="1841"/>
                    <a:pt x="1268" y="1133"/>
                    <a:pt x="1044" y="797"/>
                  </a:cubicBezTo>
                  <a:cubicBezTo>
                    <a:pt x="840" y="492"/>
                    <a:pt x="482"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2"/>
            <p:cNvSpPr/>
            <p:nvPr/>
          </p:nvSpPr>
          <p:spPr>
            <a:xfrm>
              <a:off x="3535893" y="3260311"/>
              <a:ext cx="132517" cy="48308"/>
            </a:xfrm>
            <a:custGeom>
              <a:rect b="b" l="l" r="r" t="t"/>
              <a:pathLst>
                <a:path extrusionOk="0" h="1604" w="4400">
                  <a:moveTo>
                    <a:pt x="791" y="1"/>
                  </a:moveTo>
                  <a:cubicBezTo>
                    <a:pt x="429" y="1"/>
                    <a:pt x="364" y="411"/>
                    <a:pt x="299" y="737"/>
                  </a:cubicBezTo>
                  <a:lnTo>
                    <a:pt x="0" y="587"/>
                  </a:lnTo>
                  <a:lnTo>
                    <a:pt x="0" y="587"/>
                  </a:lnTo>
                  <a:cubicBezTo>
                    <a:pt x="261" y="737"/>
                    <a:pt x="448" y="1035"/>
                    <a:pt x="671" y="1221"/>
                  </a:cubicBezTo>
                  <a:cubicBezTo>
                    <a:pt x="970" y="1370"/>
                    <a:pt x="1305" y="1482"/>
                    <a:pt x="1641" y="1482"/>
                  </a:cubicBezTo>
                  <a:cubicBezTo>
                    <a:pt x="2310" y="1543"/>
                    <a:pt x="3005" y="1604"/>
                    <a:pt x="3684" y="1604"/>
                  </a:cubicBezTo>
                  <a:cubicBezTo>
                    <a:pt x="3836" y="1604"/>
                    <a:pt x="3988" y="1601"/>
                    <a:pt x="4138" y="1594"/>
                  </a:cubicBezTo>
                  <a:lnTo>
                    <a:pt x="4399" y="1594"/>
                  </a:lnTo>
                  <a:cubicBezTo>
                    <a:pt x="4362" y="1557"/>
                    <a:pt x="4325" y="1519"/>
                    <a:pt x="4288" y="1482"/>
                  </a:cubicBezTo>
                  <a:cubicBezTo>
                    <a:pt x="4176" y="1370"/>
                    <a:pt x="4027" y="1296"/>
                    <a:pt x="3915" y="1221"/>
                  </a:cubicBezTo>
                  <a:cubicBezTo>
                    <a:pt x="3244" y="997"/>
                    <a:pt x="2573" y="774"/>
                    <a:pt x="1902" y="625"/>
                  </a:cubicBezTo>
                  <a:cubicBezTo>
                    <a:pt x="1529" y="513"/>
                    <a:pt x="1305" y="177"/>
                    <a:pt x="970" y="28"/>
                  </a:cubicBezTo>
                  <a:cubicBezTo>
                    <a:pt x="903" y="9"/>
                    <a:pt x="844" y="1"/>
                    <a:pt x="79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2"/>
            <p:cNvSpPr/>
            <p:nvPr/>
          </p:nvSpPr>
          <p:spPr>
            <a:xfrm>
              <a:off x="3668380" y="3307566"/>
              <a:ext cx="94328" cy="36412"/>
            </a:xfrm>
            <a:custGeom>
              <a:rect b="b" l="l" r="r" t="t"/>
              <a:pathLst>
                <a:path extrusionOk="0" h="1209" w="3132">
                  <a:moveTo>
                    <a:pt x="466" y="0"/>
                  </a:moveTo>
                  <a:cubicBezTo>
                    <a:pt x="309" y="0"/>
                    <a:pt x="155" y="10"/>
                    <a:pt x="0" y="25"/>
                  </a:cubicBezTo>
                  <a:cubicBezTo>
                    <a:pt x="150" y="174"/>
                    <a:pt x="261" y="360"/>
                    <a:pt x="411" y="510"/>
                  </a:cubicBezTo>
                  <a:cubicBezTo>
                    <a:pt x="908" y="976"/>
                    <a:pt x="1560" y="1209"/>
                    <a:pt x="2238" y="1209"/>
                  </a:cubicBezTo>
                  <a:cubicBezTo>
                    <a:pt x="2374" y="1209"/>
                    <a:pt x="2511" y="1199"/>
                    <a:pt x="2647" y="1181"/>
                  </a:cubicBezTo>
                  <a:lnTo>
                    <a:pt x="2946" y="1181"/>
                  </a:lnTo>
                  <a:cubicBezTo>
                    <a:pt x="3020" y="1069"/>
                    <a:pt x="3095" y="920"/>
                    <a:pt x="3132" y="808"/>
                  </a:cubicBezTo>
                  <a:cubicBezTo>
                    <a:pt x="3095" y="771"/>
                    <a:pt x="3057" y="733"/>
                    <a:pt x="3020" y="733"/>
                  </a:cubicBezTo>
                  <a:cubicBezTo>
                    <a:pt x="2424" y="435"/>
                    <a:pt x="1790" y="174"/>
                    <a:pt x="1156" y="62"/>
                  </a:cubicBezTo>
                  <a:cubicBezTo>
                    <a:pt x="916" y="19"/>
                    <a:pt x="688" y="0"/>
                    <a:pt x="4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2"/>
            <p:cNvSpPr/>
            <p:nvPr/>
          </p:nvSpPr>
          <p:spPr>
            <a:xfrm>
              <a:off x="3711057" y="3213569"/>
              <a:ext cx="13493" cy="3825"/>
            </a:xfrm>
            <a:custGeom>
              <a:rect b="b" l="l" r="r" t="t"/>
              <a:pathLst>
                <a:path extrusionOk="0" h="127" w="448">
                  <a:moveTo>
                    <a:pt x="267" y="0"/>
                  </a:moveTo>
                  <a:cubicBezTo>
                    <a:pt x="105" y="0"/>
                    <a:pt x="0" y="42"/>
                    <a:pt x="0" y="126"/>
                  </a:cubicBezTo>
                  <a:lnTo>
                    <a:pt x="447" y="14"/>
                  </a:lnTo>
                  <a:cubicBezTo>
                    <a:pt x="382" y="5"/>
                    <a:pt x="322" y="0"/>
                    <a:pt x="267" y="0"/>
                  </a:cubicBez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2"/>
            <p:cNvSpPr/>
            <p:nvPr/>
          </p:nvSpPr>
          <p:spPr>
            <a:xfrm>
              <a:off x="3724519" y="3205016"/>
              <a:ext cx="33701" cy="10872"/>
            </a:xfrm>
            <a:custGeom>
              <a:rect b="b" l="l" r="r" t="t"/>
              <a:pathLst>
                <a:path extrusionOk="0" h="361" w="1119">
                  <a:moveTo>
                    <a:pt x="1119" y="0"/>
                  </a:moveTo>
                  <a:lnTo>
                    <a:pt x="0" y="298"/>
                  </a:lnTo>
                  <a:cubicBezTo>
                    <a:pt x="197" y="342"/>
                    <a:pt x="394" y="360"/>
                    <a:pt x="583" y="360"/>
                  </a:cubicBezTo>
                  <a:cubicBezTo>
                    <a:pt x="716" y="360"/>
                    <a:pt x="846" y="351"/>
                    <a:pt x="970" y="336"/>
                  </a:cubicBezTo>
                  <a:cubicBezTo>
                    <a:pt x="1119" y="261"/>
                    <a:pt x="1119" y="149"/>
                    <a:pt x="1119" y="0"/>
                  </a:cubicBez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2"/>
            <p:cNvSpPr/>
            <p:nvPr/>
          </p:nvSpPr>
          <p:spPr>
            <a:xfrm>
              <a:off x="3598779" y="3047832"/>
              <a:ext cx="177422" cy="194740"/>
            </a:xfrm>
            <a:custGeom>
              <a:rect b="b" l="l" r="r" t="t"/>
              <a:pathLst>
                <a:path extrusionOk="0" h="6466" w="5891">
                  <a:moveTo>
                    <a:pt x="4623" y="0"/>
                  </a:moveTo>
                  <a:lnTo>
                    <a:pt x="4623" y="0"/>
                  </a:lnTo>
                  <a:cubicBezTo>
                    <a:pt x="4436" y="149"/>
                    <a:pt x="4362" y="298"/>
                    <a:pt x="4175" y="447"/>
                  </a:cubicBezTo>
                  <a:cubicBezTo>
                    <a:pt x="3952" y="597"/>
                    <a:pt x="3728" y="671"/>
                    <a:pt x="3579" y="857"/>
                  </a:cubicBezTo>
                  <a:cubicBezTo>
                    <a:pt x="3393" y="1156"/>
                    <a:pt x="3281" y="1640"/>
                    <a:pt x="2871" y="1752"/>
                  </a:cubicBezTo>
                  <a:cubicBezTo>
                    <a:pt x="2817" y="1767"/>
                    <a:pt x="2765" y="1773"/>
                    <a:pt x="2714" y="1773"/>
                  </a:cubicBezTo>
                  <a:cubicBezTo>
                    <a:pt x="2546" y="1773"/>
                    <a:pt x="2392" y="1709"/>
                    <a:pt x="2239" y="1709"/>
                  </a:cubicBezTo>
                  <a:cubicBezTo>
                    <a:pt x="2214" y="1709"/>
                    <a:pt x="2188" y="1711"/>
                    <a:pt x="2162" y="1715"/>
                  </a:cubicBezTo>
                  <a:cubicBezTo>
                    <a:pt x="1976" y="1752"/>
                    <a:pt x="1901" y="1901"/>
                    <a:pt x="1827" y="2013"/>
                  </a:cubicBezTo>
                  <a:cubicBezTo>
                    <a:pt x="1640" y="2237"/>
                    <a:pt x="1454" y="2796"/>
                    <a:pt x="1193" y="2796"/>
                  </a:cubicBezTo>
                  <a:cubicBezTo>
                    <a:pt x="895" y="2796"/>
                    <a:pt x="746" y="2461"/>
                    <a:pt x="410" y="2461"/>
                  </a:cubicBezTo>
                  <a:cubicBezTo>
                    <a:pt x="37" y="2461"/>
                    <a:pt x="224" y="2572"/>
                    <a:pt x="224" y="2833"/>
                  </a:cubicBezTo>
                  <a:cubicBezTo>
                    <a:pt x="298" y="3430"/>
                    <a:pt x="0" y="4026"/>
                    <a:pt x="112" y="4623"/>
                  </a:cubicBezTo>
                  <a:cubicBezTo>
                    <a:pt x="112" y="4846"/>
                    <a:pt x="224" y="5033"/>
                    <a:pt x="336" y="5145"/>
                  </a:cubicBezTo>
                  <a:cubicBezTo>
                    <a:pt x="522" y="5294"/>
                    <a:pt x="746" y="5294"/>
                    <a:pt x="858" y="5443"/>
                  </a:cubicBezTo>
                  <a:cubicBezTo>
                    <a:pt x="1007" y="5592"/>
                    <a:pt x="1081" y="5741"/>
                    <a:pt x="1268" y="5778"/>
                  </a:cubicBezTo>
                  <a:cubicBezTo>
                    <a:pt x="1454" y="5816"/>
                    <a:pt x="1715" y="5816"/>
                    <a:pt x="1901" y="5853"/>
                  </a:cubicBezTo>
                  <a:cubicBezTo>
                    <a:pt x="2162" y="5853"/>
                    <a:pt x="2423" y="5928"/>
                    <a:pt x="2610" y="6114"/>
                  </a:cubicBezTo>
                  <a:cubicBezTo>
                    <a:pt x="2759" y="6263"/>
                    <a:pt x="2796" y="6412"/>
                    <a:pt x="3020" y="6449"/>
                  </a:cubicBezTo>
                  <a:cubicBezTo>
                    <a:pt x="3086" y="6461"/>
                    <a:pt x="3146" y="6466"/>
                    <a:pt x="3199" y="6466"/>
                  </a:cubicBezTo>
                  <a:cubicBezTo>
                    <a:pt x="3685" y="6466"/>
                    <a:pt x="3661" y="6032"/>
                    <a:pt x="3728" y="5629"/>
                  </a:cubicBezTo>
                  <a:lnTo>
                    <a:pt x="3728" y="5629"/>
                  </a:lnTo>
                  <a:lnTo>
                    <a:pt x="3579" y="5667"/>
                  </a:lnTo>
                  <a:cubicBezTo>
                    <a:pt x="3840" y="5331"/>
                    <a:pt x="3952" y="4921"/>
                    <a:pt x="3989" y="4548"/>
                  </a:cubicBezTo>
                  <a:cubicBezTo>
                    <a:pt x="4026" y="4250"/>
                    <a:pt x="3989" y="4324"/>
                    <a:pt x="4213" y="4287"/>
                  </a:cubicBezTo>
                  <a:cubicBezTo>
                    <a:pt x="4399" y="4287"/>
                    <a:pt x="4548" y="4213"/>
                    <a:pt x="4697" y="4101"/>
                  </a:cubicBezTo>
                  <a:cubicBezTo>
                    <a:pt x="4772" y="3989"/>
                    <a:pt x="4735" y="3803"/>
                    <a:pt x="4772" y="3653"/>
                  </a:cubicBezTo>
                  <a:cubicBezTo>
                    <a:pt x="4846" y="3542"/>
                    <a:pt x="4921" y="3393"/>
                    <a:pt x="4958" y="3281"/>
                  </a:cubicBezTo>
                  <a:cubicBezTo>
                    <a:pt x="4958" y="3132"/>
                    <a:pt x="4996" y="2945"/>
                    <a:pt x="4996" y="2796"/>
                  </a:cubicBezTo>
                  <a:cubicBezTo>
                    <a:pt x="4958" y="2684"/>
                    <a:pt x="4958" y="2535"/>
                    <a:pt x="4958" y="2423"/>
                  </a:cubicBezTo>
                  <a:cubicBezTo>
                    <a:pt x="4996" y="2200"/>
                    <a:pt x="4996" y="2050"/>
                    <a:pt x="5107" y="1976"/>
                  </a:cubicBezTo>
                  <a:cubicBezTo>
                    <a:pt x="5182" y="1957"/>
                    <a:pt x="5247" y="1957"/>
                    <a:pt x="5312" y="1957"/>
                  </a:cubicBezTo>
                  <a:cubicBezTo>
                    <a:pt x="5378" y="1957"/>
                    <a:pt x="5443" y="1957"/>
                    <a:pt x="5518" y="1939"/>
                  </a:cubicBezTo>
                  <a:cubicBezTo>
                    <a:pt x="5778" y="1864"/>
                    <a:pt x="5890" y="1678"/>
                    <a:pt x="5629" y="1454"/>
                  </a:cubicBezTo>
                  <a:cubicBezTo>
                    <a:pt x="5368" y="1230"/>
                    <a:pt x="4996" y="1193"/>
                    <a:pt x="4809" y="895"/>
                  </a:cubicBezTo>
                  <a:cubicBezTo>
                    <a:pt x="4735" y="746"/>
                    <a:pt x="4772" y="597"/>
                    <a:pt x="4735" y="447"/>
                  </a:cubicBezTo>
                  <a:cubicBezTo>
                    <a:pt x="4697" y="298"/>
                    <a:pt x="4586" y="149"/>
                    <a:pt x="46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2"/>
            <p:cNvSpPr/>
            <p:nvPr/>
          </p:nvSpPr>
          <p:spPr>
            <a:xfrm>
              <a:off x="3749215" y="3157279"/>
              <a:ext cx="78637" cy="122518"/>
            </a:xfrm>
            <a:custGeom>
              <a:rect b="b" l="l" r="r" t="t"/>
              <a:pathLst>
                <a:path extrusionOk="0" h="4068" w="2611">
                  <a:moveTo>
                    <a:pt x="1427" y="1"/>
                  </a:moveTo>
                  <a:cubicBezTo>
                    <a:pt x="1297" y="1"/>
                    <a:pt x="1198" y="47"/>
                    <a:pt x="1119" y="206"/>
                  </a:cubicBezTo>
                  <a:cubicBezTo>
                    <a:pt x="1082" y="318"/>
                    <a:pt x="1007" y="430"/>
                    <a:pt x="970" y="504"/>
                  </a:cubicBezTo>
                  <a:cubicBezTo>
                    <a:pt x="895" y="616"/>
                    <a:pt x="821" y="690"/>
                    <a:pt x="746" y="765"/>
                  </a:cubicBezTo>
                  <a:cubicBezTo>
                    <a:pt x="634" y="951"/>
                    <a:pt x="560" y="1101"/>
                    <a:pt x="485" y="1287"/>
                  </a:cubicBezTo>
                  <a:cubicBezTo>
                    <a:pt x="448" y="1399"/>
                    <a:pt x="373" y="1362"/>
                    <a:pt x="336" y="1511"/>
                  </a:cubicBezTo>
                  <a:cubicBezTo>
                    <a:pt x="336" y="1548"/>
                    <a:pt x="336" y="1585"/>
                    <a:pt x="336" y="1622"/>
                  </a:cubicBezTo>
                  <a:lnTo>
                    <a:pt x="597" y="1548"/>
                  </a:lnTo>
                  <a:lnTo>
                    <a:pt x="597" y="1548"/>
                  </a:lnTo>
                  <a:cubicBezTo>
                    <a:pt x="411" y="1772"/>
                    <a:pt x="262" y="1995"/>
                    <a:pt x="187" y="2256"/>
                  </a:cubicBezTo>
                  <a:cubicBezTo>
                    <a:pt x="38" y="2517"/>
                    <a:pt x="75" y="2480"/>
                    <a:pt x="187" y="2778"/>
                  </a:cubicBezTo>
                  <a:cubicBezTo>
                    <a:pt x="262" y="2927"/>
                    <a:pt x="262" y="3114"/>
                    <a:pt x="224" y="3263"/>
                  </a:cubicBezTo>
                  <a:cubicBezTo>
                    <a:pt x="187" y="3449"/>
                    <a:pt x="112" y="3486"/>
                    <a:pt x="75" y="3636"/>
                  </a:cubicBezTo>
                  <a:cubicBezTo>
                    <a:pt x="1" y="3859"/>
                    <a:pt x="38" y="3971"/>
                    <a:pt x="150" y="4046"/>
                  </a:cubicBezTo>
                  <a:cubicBezTo>
                    <a:pt x="204" y="4059"/>
                    <a:pt x="264" y="4068"/>
                    <a:pt x="321" y="4068"/>
                  </a:cubicBezTo>
                  <a:cubicBezTo>
                    <a:pt x="420" y="4068"/>
                    <a:pt x="513" y="4042"/>
                    <a:pt x="560" y="3971"/>
                  </a:cubicBezTo>
                  <a:cubicBezTo>
                    <a:pt x="634" y="3785"/>
                    <a:pt x="672" y="3561"/>
                    <a:pt x="672" y="3337"/>
                  </a:cubicBezTo>
                  <a:cubicBezTo>
                    <a:pt x="634" y="3039"/>
                    <a:pt x="709" y="2778"/>
                    <a:pt x="783" y="2517"/>
                  </a:cubicBezTo>
                  <a:cubicBezTo>
                    <a:pt x="834" y="2484"/>
                    <a:pt x="892" y="2465"/>
                    <a:pt x="954" y="2465"/>
                  </a:cubicBezTo>
                  <a:cubicBezTo>
                    <a:pt x="1029" y="2465"/>
                    <a:pt x="1111" y="2493"/>
                    <a:pt x="1194" y="2554"/>
                  </a:cubicBezTo>
                  <a:cubicBezTo>
                    <a:pt x="1305" y="2666"/>
                    <a:pt x="1268" y="2778"/>
                    <a:pt x="1268" y="2927"/>
                  </a:cubicBezTo>
                  <a:cubicBezTo>
                    <a:pt x="1268" y="3188"/>
                    <a:pt x="1343" y="3449"/>
                    <a:pt x="1417" y="3710"/>
                  </a:cubicBezTo>
                  <a:cubicBezTo>
                    <a:pt x="1455" y="3673"/>
                    <a:pt x="1455" y="3636"/>
                    <a:pt x="1492" y="3598"/>
                  </a:cubicBezTo>
                  <a:cubicBezTo>
                    <a:pt x="1604" y="3263"/>
                    <a:pt x="1715" y="2965"/>
                    <a:pt x="1865" y="2666"/>
                  </a:cubicBezTo>
                  <a:cubicBezTo>
                    <a:pt x="1790" y="2517"/>
                    <a:pt x="1678" y="2443"/>
                    <a:pt x="1678" y="2256"/>
                  </a:cubicBezTo>
                  <a:cubicBezTo>
                    <a:pt x="1790" y="2256"/>
                    <a:pt x="1902" y="2256"/>
                    <a:pt x="1976" y="2294"/>
                  </a:cubicBezTo>
                  <a:cubicBezTo>
                    <a:pt x="2051" y="2144"/>
                    <a:pt x="2088" y="1995"/>
                    <a:pt x="2163" y="1846"/>
                  </a:cubicBezTo>
                  <a:cubicBezTo>
                    <a:pt x="2200" y="1772"/>
                    <a:pt x="2237" y="1697"/>
                    <a:pt x="2237" y="1622"/>
                  </a:cubicBezTo>
                  <a:lnTo>
                    <a:pt x="2088" y="1622"/>
                  </a:lnTo>
                  <a:cubicBezTo>
                    <a:pt x="1902" y="1660"/>
                    <a:pt x="1939" y="1772"/>
                    <a:pt x="1827" y="1809"/>
                  </a:cubicBezTo>
                  <a:cubicBezTo>
                    <a:pt x="1805" y="1816"/>
                    <a:pt x="1780" y="1819"/>
                    <a:pt x="1752" y="1819"/>
                  </a:cubicBezTo>
                  <a:cubicBezTo>
                    <a:pt x="1644" y="1819"/>
                    <a:pt x="1507" y="1772"/>
                    <a:pt x="1417" y="1772"/>
                  </a:cubicBezTo>
                  <a:cubicBezTo>
                    <a:pt x="1194" y="1734"/>
                    <a:pt x="1082" y="1734"/>
                    <a:pt x="1007" y="1511"/>
                  </a:cubicBezTo>
                  <a:cubicBezTo>
                    <a:pt x="895" y="1250"/>
                    <a:pt x="895" y="989"/>
                    <a:pt x="1007" y="728"/>
                  </a:cubicBezTo>
                  <a:cubicBezTo>
                    <a:pt x="1054" y="586"/>
                    <a:pt x="1237" y="534"/>
                    <a:pt x="1411" y="534"/>
                  </a:cubicBezTo>
                  <a:cubicBezTo>
                    <a:pt x="1512" y="534"/>
                    <a:pt x="1610" y="551"/>
                    <a:pt x="1678" y="579"/>
                  </a:cubicBezTo>
                  <a:cubicBezTo>
                    <a:pt x="1939" y="728"/>
                    <a:pt x="2163" y="914"/>
                    <a:pt x="2424" y="1101"/>
                  </a:cubicBezTo>
                  <a:cubicBezTo>
                    <a:pt x="2461" y="1026"/>
                    <a:pt x="2424" y="1063"/>
                    <a:pt x="2461" y="914"/>
                  </a:cubicBezTo>
                  <a:cubicBezTo>
                    <a:pt x="2536" y="802"/>
                    <a:pt x="2573" y="653"/>
                    <a:pt x="2610" y="504"/>
                  </a:cubicBezTo>
                  <a:cubicBezTo>
                    <a:pt x="2498" y="504"/>
                    <a:pt x="2387" y="430"/>
                    <a:pt x="2237" y="355"/>
                  </a:cubicBezTo>
                  <a:cubicBezTo>
                    <a:pt x="2051" y="206"/>
                    <a:pt x="1865" y="94"/>
                    <a:pt x="1604" y="19"/>
                  </a:cubicBezTo>
                  <a:cubicBezTo>
                    <a:pt x="1539" y="9"/>
                    <a:pt x="1480" y="1"/>
                    <a:pt x="14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2"/>
            <p:cNvSpPr/>
            <p:nvPr/>
          </p:nvSpPr>
          <p:spPr>
            <a:xfrm>
              <a:off x="3789633" y="2851225"/>
              <a:ext cx="75264" cy="118030"/>
            </a:xfrm>
            <a:custGeom>
              <a:rect b="b" l="l" r="r" t="t"/>
              <a:pathLst>
                <a:path extrusionOk="0" h="3919" w="2499">
                  <a:moveTo>
                    <a:pt x="1227" y="1"/>
                  </a:moveTo>
                  <a:cubicBezTo>
                    <a:pt x="1169" y="1"/>
                    <a:pt x="1114" y="33"/>
                    <a:pt x="1045" y="79"/>
                  </a:cubicBezTo>
                  <a:cubicBezTo>
                    <a:pt x="858" y="153"/>
                    <a:pt x="821" y="265"/>
                    <a:pt x="672" y="451"/>
                  </a:cubicBezTo>
                  <a:cubicBezTo>
                    <a:pt x="485" y="712"/>
                    <a:pt x="150" y="936"/>
                    <a:pt x="113" y="1272"/>
                  </a:cubicBezTo>
                  <a:cubicBezTo>
                    <a:pt x="38" y="1495"/>
                    <a:pt x="1" y="1756"/>
                    <a:pt x="38" y="2017"/>
                  </a:cubicBezTo>
                  <a:cubicBezTo>
                    <a:pt x="262" y="2092"/>
                    <a:pt x="448" y="2241"/>
                    <a:pt x="597" y="2465"/>
                  </a:cubicBezTo>
                  <a:cubicBezTo>
                    <a:pt x="746" y="2725"/>
                    <a:pt x="634" y="2800"/>
                    <a:pt x="523" y="3098"/>
                  </a:cubicBezTo>
                  <a:cubicBezTo>
                    <a:pt x="529" y="3097"/>
                    <a:pt x="535" y="3097"/>
                    <a:pt x="542" y="3097"/>
                  </a:cubicBezTo>
                  <a:cubicBezTo>
                    <a:pt x="581" y="3097"/>
                    <a:pt x="634" y="3112"/>
                    <a:pt x="697" y="3137"/>
                  </a:cubicBezTo>
                  <a:lnTo>
                    <a:pt x="697" y="3137"/>
                  </a:lnTo>
                  <a:cubicBezTo>
                    <a:pt x="604" y="3200"/>
                    <a:pt x="559" y="3265"/>
                    <a:pt x="597" y="3322"/>
                  </a:cubicBezTo>
                  <a:cubicBezTo>
                    <a:pt x="653" y="3341"/>
                    <a:pt x="700" y="3350"/>
                    <a:pt x="746" y="3350"/>
                  </a:cubicBezTo>
                  <a:cubicBezTo>
                    <a:pt x="793" y="3350"/>
                    <a:pt x="839" y="3341"/>
                    <a:pt x="895" y="3322"/>
                  </a:cubicBezTo>
                  <a:cubicBezTo>
                    <a:pt x="887" y="3289"/>
                    <a:pt x="883" y="3258"/>
                    <a:pt x="880" y="3228"/>
                  </a:cubicBezTo>
                  <a:lnTo>
                    <a:pt x="880" y="3228"/>
                  </a:lnTo>
                  <a:cubicBezTo>
                    <a:pt x="1235" y="3425"/>
                    <a:pt x="1701" y="3789"/>
                    <a:pt x="1753" y="3918"/>
                  </a:cubicBezTo>
                  <a:cubicBezTo>
                    <a:pt x="1902" y="3918"/>
                    <a:pt x="2088" y="3918"/>
                    <a:pt x="2237" y="3881"/>
                  </a:cubicBezTo>
                  <a:cubicBezTo>
                    <a:pt x="2312" y="3881"/>
                    <a:pt x="2387" y="3769"/>
                    <a:pt x="2498" y="3732"/>
                  </a:cubicBezTo>
                  <a:cubicBezTo>
                    <a:pt x="2126" y="3583"/>
                    <a:pt x="2163" y="2986"/>
                    <a:pt x="1827" y="2875"/>
                  </a:cubicBezTo>
                  <a:cubicBezTo>
                    <a:pt x="1792" y="2859"/>
                    <a:pt x="1740" y="2852"/>
                    <a:pt x="1678" y="2852"/>
                  </a:cubicBezTo>
                  <a:cubicBezTo>
                    <a:pt x="1462" y="2852"/>
                    <a:pt x="1120" y="2935"/>
                    <a:pt x="876" y="3042"/>
                  </a:cubicBezTo>
                  <a:lnTo>
                    <a:pt x="876" y="3042"/>
                  </a:lnTo>
                  <a:cubicBezTo>
                    <a:pt x="874" y="3001"/>
                    <a:pt x="870" y="2958"/>
                    <a:pt x="858" y="2912"/>
                  </a:cubicBezTo>
                  <a:cubicBezTo>
                    <a:pt x="821" y="2875"/>
                    <a:pt x="709" y="2688"/>
                    <a:pt x="709" y="2651"/>
                  </a:cubicBezTo>
                  <a:cubicBezTo>
                    <a:pt x="672" y="2539"/>
                    <a:pt x="634" y="2502"/>
                    <a:pt x="634" y="2390"/>
                  </a:cubicBezTo>
                  <a:cubicBezTo>
                    <a:pt x="672" y="2315"/>
                    <a:pt x="709" y="2204"/>
                    <a:pt x="746" y="2129"/>
                  </a:cubicBezTo>
                  <a:cubicBezTo>
                    <a:pt x="895" y="1943"/>
                    <a:pt x="1119" y="1905"/>
                    <a:pt x="1305" y="1756"/>
                  </a:cubicBezTo>
                  <a:cubicBezTo>
                    <a:pt x="1566" y="1533"/>
                    <a:pt x="1641" y="1160"/>
                    <a:pt x="1492" y="861"/>
                  </a:cubicBezTo>
                  <a:cubicBezTo>
                    <a:pt x="1492" y="601"/>
                    <a:pt x="1417" y="302"/>
                    <a:pt x="1343" y="41"/>
                  </a:cubicBezTo>
                  <a:cubicBezTo>
                    <a:pt x="1300" y="13"/>
                    <a:pt x="1263" y="1"/>
                    <a:pt x="12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2"/>
            <p:cNvSpPr/>
            <p:nvPr/>
          </p:nvSpPr>
          <p:spPr>
            <a:xfrm>
              <a:off x="3836797" y="3044459"/>
              <a:ext cx="1144" cy="6746"/>
            </a:xfrm>
            <a:custGeom>
              <a:rect b="b" l="l" r="r" t="t"/>
              <a:pathLst>
                <a:path extrusionOk="0" h="224" w="38">
                  <a:moveTo>
                    <a:pt x="38" y="0"/>
                  </a:moveTo>
                  <a:cubicBezTo>
                    <a:pt x="0" y="75"/>
                    <a:pt x="0" y="149"/>
                    <a:pt x="38" y="224"/>
                  </a:cubicBezTo>
                  <a:lnTo>
                    <a:pt x="38" y="0"/>
                  </a:ln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2"/>
            <p:cNvSpPr/>
            <p:nvPr/>
          </p:nvSpPr>
          <p:spPr>
            <a:xfrm>
              <a:off x="3837912" y="3051176"/>
              <a:ext cx="1144" cy="6776"/>
            </a:xfrm>
            <a:custGeom>
              <a:rect b="b" l="l" r="r" t="t"/>
              <a:pathLst>
                <a:path extrusionOk="0" h="225" w="38">
                  <a:moveTo>
                    <a:pt x="1" y="1"/>
                  </a:moveTo>
                  <a:lnTo>
                    <a:pt x="38" y="225"/>
                  </a:lnTo>
                  <a:lnTo>
                    <a:pt x="38" y="38"/>
                  </a:lnTo>
                  <a:lnTo>
                    <a:pt x="1" y="1"/>
                  </a:ln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2"/>
            <p:cNvSpPr/>
            <p:nvPr/>
          </p:nvSpPr>
          <p:spPr>
            <a:xfrm>
              <a:off x="3840170" y="3021992"/>
              <a:ext cx="30328" cy="69632"/>
            </a:xfrm>
            <a:custGeom>
              <a:rect b="b" l="l" r="r" t="t"/>
              <a:pathLst>
                <a:path extrusionOk="0" h="2312" w="1007">
                  <a:moveTo>
                    <a:pt x="1007" y="1"/>
                  </a:moveTo>
                  <a:cubicBezTo>
                    <a:pt x="858" y="224"/>
                    <a:pt x="783" y="448"/>
                    <a:pt x="671" y="709"/>
                  </a:cubicBezTo>
                  <a:cubicBezTo>
                    <a:pt x="575" y="677"/>
                    <a:pt x="314" y="507"/>
                    <a:pt x="172" y="507"/>
                  </a:cubicBezTo>
                  <a:cubicBezTo>
                    <a:pt x="148" y="507"/>
                    <a:pt x="128" y="512"/>
                    <a:pt x="112" y="523"/>
                  </a:cubicBezTo>
                  <a:cubicBezTo>
                    <a:pt x="0" y="597"/>
                    <a:pt x="0" y="821"/>
                    <a:pt x="0" y="1007"/>
                  </a:cubicBezTo>
                  <a:cubicBezTo>
                    <a:pt x="38" y="1044"/>
                    <a:pt x="75" y="1044"/>
                    <a:pt x="112" y="1082"/>
                  </a:cubicBezTo>
                  <a:cubicBezTo>
                    <a:pt x="187" y="1231"/>
                    <a:pt x="149" y="1119"/>
                    <a:pt x="187" y="1268"/>
                  </a:cubicBezTo>
                  <a:cubicBezTo>
                    <a:pt x="187" y="1380"/>
                    <a:pt x="224" y="1455"/>
                    <a:pt x="224" y="1566"/>
                  </a:cubicBezTo>
                  <a:cubicBezTo>
                    <a:pt x="224" y="1827"/>
                    <a:pt x="299" y="2088"/>
                    <a:pt x="448" y="2312"/>
                  </a:cubicBezTo>
                  <a:cubicBezTo>
                    <a:pt x="597" y="1678"/>
                    <a:pt x="783" y="1007"/>
                    <a:pt x="932" y="336"/>
                  </a:cubicBezTo>
                  <a:cubicBezTo>
                    <a:pt x="932" y="299"/>
                    <a:pt x="932" y="224"/>
                    <a:pt x="970" y="187"/>
                  </a:cubicBezTo>
                  <a:lnTo>
                    <a:pt x="10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2"/>
            <p:cNvSpPr/>
            <p:nvPr/>
          </p:nvSpPr>
          <p:spPr>
            <a:xfrm>
              <a:off x="3828936" y="2995037"/>
              <a:ext cx="23612" cy="37105"/>
            </a:xfrm>
            <a:custGeom>
              <a:rect b="b" l="l" r="r" t="t"/>
              <a:pathLst>
                <a:path extrusionOk="0" h="1232" w="784">
                  <a:moveTo>
                    <a:pt x="560" y="1"/>
                  </a:moveTo>
                  <a:cubicBezTo>
                    <a:pt x="485" y="38"/>
                    <a:pt x="485" y="113"/>
                    <a:pt x="485" y="150"/>
                  </a:cubicBezTo>
                  <a:cubicBezTo>
                    <a:pt x="448" y="225"/>
                    <a:pt x="411" y="262"/>
                    <a:pt x="411" y="336"/>
                  </a:cubicBezTo>
                  <a:cubicBezTo>
                    <a:pt x="373" y="486"/>
                    <a:pt x="261" y="486"/>
                    <a:pt x="187" y="486"/>
                  </a:cubicBezTo>
                  <a:cubicBezTo>
                    <a:pt x="146" y="472"/>
                    <a:pt x="120" y="463"/>
                    <a:pt x="102" y="463"/>
                  </a:cubicBezTo>
                  <a:cubicBezTo>
                    <a:pt x="70" y="463"/>
                    <a:pt x="61" y="489"/>
                    <a:pt x="38" y="560"/>
                  </a:cubicBezTo>
                  <a:cubicBezTo>
                    <a:pt x="0" y="635"/>
                    <a:pt x="0" y="746"/>
                    <a:pt x="38" y="821"/>
                  </a:cubicBezTo>
                  <a:lnTo>
                    <a:pt x="75" y="672"/>
                  </a:lnTo>
                  <a:cubicBezTo>
                    <a:pt x="150" y="784"/>
                    <a:pt x="75" y="933"/>
                    <a:pt x="150" y="1082"/>
                  </a:cubicBezTo>
                  <a:cubicBezTo>
                    <a:pt x="150" y="1119"/>
                    <a:pt x="187" y="1231"/>
                    <a:pt x="224" y="1231"/>
                  </a:cubicBezTo>
                  <a:cubicBezTo>
                    <a:pt x="299" y="1231"/>
                    <a:pt x="373" y="1194"/>
                    <a:pt x="411" y="1157"/>
                  </a:cubicBezTo>
                  <a:cubicBezTo>
                    <a:pt x="485" y="1045"/>
                    <a:pt x="448" y="970"/>
                    <a:pt x="485" y="746"/>
                  </a:cubicBezTo>
                  <a:cubicBezTo>
                    <a:pt x="522" y="560"/>
                    <a:pt x="672" y="486"/>
                    <a:pt x="709" y="299"/>
                  </a:cubicBezTo>
                  <a:cubicBezTo>
                    <a:pt x="746" y="225"/>
                    <a:pt x="783" y="113"/>
                    <a:pt x="709" y="75"/>
                  </a:cubicBezTo>
                  <a:cubicBezTo>
                    <a:pt x="672" y="1"/>
                    <a:pt x="597" y="1"/>
                    <a:pt x="5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2"/>
            <p:cNvSpPr/>
            <p:nvPr/>
          </p:nvSpPr>
          <p:spPr>
            <a:xfrm>
              <a:off x="3860379" y="2984947"/>
              <a:ext cx="6746" cy="6776"/>
            </a:xfrm>
            <a:custGeom>
              <a:rect b="b" l="l" r="r" t="t"/>
              <a:pathLst>
                <a:path extrusionOk="0" h="225" w="224">
                  <a:moveTo>
                    <a:pt x="0" y="0"/>
                  </a:moveTo>
                  <a:cubicBezTo>
                    <a:pt x="0" y="75"/>
                    <a:pt x="38" y="149"/>
                    <a:pt x="75" y="224"/>
                  </a:cubicBezTo>
                  <a:cubicBezTo>
                    <a:pt x="112" y="187"/>
                    <a:pt x="187" y="187"/>
                    <a:pt x="224" y="149"/>
                  </a:cubicBezTo>
                  <a:cubicBezTo>
                    <a:pt x="149" y="112"/>
                    <a:pt x="75" y="38"/>
                    <a:pt x="0" y="0"/>
                  </a:cubicBez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2"/>
            <p:cNvSpPr/>
            <p:nvPr/>
          </p:nvSpPr>
          <p:spPr>
            <a:xfrm>
              <a:off x="3859265" y="2991693"/>
              <a:ext cx="10119" cy="26895"/>
            </a:xfrm>
            <a:custGeom>
              <a:rect b="b" l="l" r="r" t="t"/>
              <a:pathLst>
                <a:path extrusionOk="0" h="893" w="336">
                  <a:moveTo>
                    <a:pt x="75" y="0"/>
                  </a:moveTo>
                  <a:cubicBezTo>
                    <a:pt x="37" y="112"/>
                    <a:pt x="0" y="186"/>
                    <a:pt x="37" y="298"/>
                  </a:cubicBezTo>
                  <a:cubicBezTo>
                    <a:pt x="37" y="373"/>
                    <a:pt x="112" y="410"/>
                    <a:pt x="149" y="447"/>
                  </a:cubicBezTo>
                  <a:cubicBezTo>
                    <a:pt x="149" y="522"/>
                    <a:pt x="149" y="559"/>
                    <a:pt x="149" y="597"/>
                  </a:cubicBezTo>
                  <a:cubicBezTo>
                    <a:pt x="149" y="708"/>
                    <a:pt x="112" y="783"/>
                    <a:pt x="224" y="857"/>
                  </a:cubicBezTo>
                  <a:cubicBezTo>
                    <a:pt x="248" y="882"/>
                    <a:pt x="268" y="892"/>
                    <a:pt x="283" y="892"/>
                  </a:cubicBezTo>
                  <a:cubicBezTo>
                    <a:pt x="336" y="892"/>
                    <a:pt x="336" y="766"/>
                    <a:pt x="336" y="708"/>
                  </a:cubicBezTo>
                  <a:cubicBezTo>
                    <a:pt x="336" y="671"/>
                    <a:pt x="336" y="597"/>
                    <a:pt x="336" y="522"/>
                  </a:cubicBezTo>
                  <a:cubicBezTo>
                    <a:pt x="336" y="522"/>
                    <a:pt x="298" y="522"/>
                    <a:pt x="298" y="447"/>
                  </a:cubicBezTo>
                  <a:cubicBezTo>
                    <a:pt x="298" y="373"/>
                    <a:pt x="336" y="336"/>
                    <a:pt x="336" y="261"/>
                  </a:cubicBezTo>
                  <a:cubicBezTo>
                    <a:pt x="336" y="186"/>
                    <a:pt x="261" y="149"/>
                    <a:pt x="186" y="75"/>
                  </a:cubicBezTo>
                  <a:cubicBezTo>
                    <a:pt x="149" y="75"/>
                    <a:pt x="149" y="37"/>
                    <a:pt x="112" y="0"/>
                  </a:cubicBezTo>
                  <a:cubicBezTo>
                    <a:pt x="112" y="0"/>
                    <a:pt x="112" y="0"/>
                    <a:pt x="112" y="37"/>
                  </a:cubicBezTo>
                  <a:lnTo>
                    <a:pt x="75" y="0"/>
                  </a:lnTo>
                  <a:close/>
                </a:path>
              </a:pathLst>
            </a:custGeom>
            <a:solidFill>
              <a:srgbClr val="70C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2"/>
            <p:cNvSpPr/>
            <p:nvPr/>
          </p:nvSpPr>
          <p:spPr>
            <a:xfrm>
              <a:off x="3859265" y="2969798"/>
              <a:ext cx="20239" cy="24154"/>
            </a:xfrm>
            <a:custGeom>
              <a:rect b="b" l="l" r="r" t="t"/>
              <a:pathLst>
                <a:path extrusionOk="0" h="802" w="672">
                  <a:moveTo>
                    <a:pt x="214" y="0"/>
                  </a:moveTo>
                  <a:cubicBezTo>
                    <a:pt x="121" y="0"/>
                    <a:pt x="37" y="19"/>
                    <a:pt x="37" y="56"/>
                  </a:cubicBezTo>
                  <a:cubicBezTo>
                    <a:pt x="0" y="131"/>
                    <a:pt x="149" y="317"/>
                    <a:pt x="186" y="354"/>
                  </a:cubicBezTo>
                  <a:cubicBezTo>
                    <a:pt x="261" y="392"/>
                    <a:pt x="298" y="466"/>
                    <a:pt x="336" y="541"/>
                  </a:cubicBezTo>
                  <a:cubicBezTo>
                    <a:pt x="373" y="578"/>
                    <a:pt x="298" y="578"/>
                    <a:pt x="261" y="615"/>
                  </a:cubicBezTo>
                  <a:cubicBezTo>
                    <a:pt x="336" y="690"/>
                    <a:pt x="447" y="727"/>
                    <a:pt x="559" y="802"/>
                  </a:cubicBezTo>
                  <a:cubicBezTo>
                    <a:pt x="597" y="652"/>
                    <a:pt x="634" y="466"/>
                    <a:pt x="671" y="317"/>
                  </a:cubicBezTo>
                  <a:cubicBezTo>
                    <a:pt x="597" y="280"/>
                    <a:pt x="559" y="242"/>
                    <a:pt x="522" y="205"/>
                  </a:cubicBezTo>
                  <a:cubicBezTo>
                    <a:pt x="485" y="168"/>
                    <a:pt x="485" y="131"/>
                    <a:pt x="447" y="56"/>
                  </a:cubicBezTo>
                  <a:cubicBezTo>
                    <a:pt x="410" y="19"/>
                    <a:pt x="308"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2"/>
            <p:cNvSpPr/>
            <p:nvPr/>
          </p:nvSpPr>
          <p:spPr>
            <a:xfrm>
              <a:off x="3553843" y="3537362"/>
              <a:ext cx="86497" cy="110049"/>
            </a:xfrm>
            <a:custGeom>
              <a:rect b="b" l="l" r="r" t="t"/>
              <a:pathLst>
                <a:path extrusionOk="0" h="3654" w="2872">
                  <a:moveTo>
                    <a:pt x="2871" y="0"/>
                  </a:moveTo>
                  <a:cubicBezTo>
                    <a:pt x="2685" y="0"/>
                    <a:pt x="2499" y="112"/>
                    <a:pt x="2350" y="112"/>
                  </a:cubicBezTo>
                  <a:cubicBezTo>
                    <a:pt x="2126" y="186"/>
                    <a:pt x="1939" y="261"/>
                    <a:pt x="1753" y="336"/>
                  </a:cubicBezTo>
                  <a:cubicBezTo>
                    <a:pt x="1641" y="373"/>
                    <a:pt x="1492" y="410"/>
                    <a:pt x="1380" y="485"/>
                  </a:cubicBezTo>
                  <a:cubicBezTo>
                    <a:pt x="1343" y="485"/>
                    <a:pt x="1306" y="522"/>
                    <a:pt x="1268" y="559"/>
                  </a:cubicBezTo>
                  <a:lnTo>
                    <a:pt x="1157" y="559"/>
                  </a:lnTo>
                  <a:cubicBezTo>
                    <a:pt x="1045" y="559"/>
                    <a:pt x="933" y="783"/>
                    <a:pt x="896" y="895"/>
                  </a:cubicBezTo>
                  <a:cubicBezTo>
                    <a:pt x="858" y="1118"/>
                    <a:pt x="821" y="1342"/>
                    <a:pt x="784" y="1566"/>
                  </a:cubicBezTo>
                  <a:cubicBezTo>
                    <a:pt x="784" y="1789"/>
                    <a:pt x="747" y="1976"/>
                    <a:pt x="709" y="2200"/>
                  </a:cubicBezTo>
                  <a:cubicBezTo>
                    <a:pt x="672" y="2349"/>
                    <a:pt x="635" y="2498"/>
                    <a:pt x="523" y="2610"/>
                  </a:cubicBezTo>
                  <a:cubicBezTo>
                    <a:pt x="448" y="2796"/>
                    <a:pt x="374" y="2982"/>
                    <a:pt x="225" y="3057"/>
                  </a:cubicBezTo>
                  <a:cubicBezTo>
                    <a:pt x="150" y="3094"/>
                    <a:pt x="113" y="3094"/>
                    <a:pt x="75" y="3169"/>
                  </a:cubicBezTo>
                  <a:cubicBezTo>
                    <a:pt x="38" y="3281"/>
                    <a:pt x="1" y="3393"/>
                    <a:pt x="1" y="3504"/>
                  </a:cubicBezTo>
                  <a:cubicBezTo>
                    <a:pt x="1" y="3542"/>
                    <a:pt x="1" y="3616"/>
                    <a:pt x="1" y="3653"/>
                  </a:cubicBezTo>
                  <a:cubicBezTo>
                    <a:pt x="150" y="3467"/>
                    <a:pt x="299" y="3318"/>
                    <a:pt x="448" y="3132"/>
                  </a:cubicBezTo>
                  <a:cubicBezTo>
                    <a:pt x="747" y="2796"/>
                    <a:pt x="1045" y="2386"/>
                    <a:pt x="1268" y="2125"/>
                  </a:cubicBezTo>
                  <a:cubicBezTo>
                    <a:pt x="1492" y="1864"/>
                    <a:pt x="1679" y="1603"/>
                    <a:pt x="1902" y="1342"/>
                  </a:cubicBezTo>
                  <a:cubicBezTo>
                    <a:pt x="1939" y="1305"/>
                    <a:pt x="1939" y="1268"/>
                    <a:pt x="1977" y="1268"/>
                  </a:cubicBezTo>
                  <a:cubicBezTo>
                    <a:pt x="2163" y="1007"/>
                    <a:pt x="2350" y="746"/>
                    <a:pt x="2536" y="485"/>
                  </a:cubicBezTo>
                  <a:lnTo>
                    <a:pt x="2611" y="410"/>
                  </a:lnTo>
                  <a:lnTo>
                    <a:pt x="287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2"/>
            <p:cNvSpPr/>
            <p:nvPr/>
          </p:nvSpPr>
          <p:spPr>
            <a:xfrm>
              <a:off x="3789633" y="2739068"/>
              <a:ext cx="26985" cy="56169"/>
            </a:xfrm>
            <a:custGeom>
              <a:rect b="b" l="l" r="r" t="t"/>
              <a:pathLst>
                <a:path extrusionOk="0" h="1865" w="896">
                  <a:moveTo>
                    <a:pt x="709" y="0"/>
                  </a:moveTo>
                  <a:cubicBezTo>
                    <a:pt x="597" y="0"/>
                    <a:pt x="485" y="149"/>
                    <a:pt x="411" y="224"/>
                  </a:cubicBezTo>
                  <a:cubicBezTo>
                    <a:pt x="373" y="298"/>
                    <a:pt x="336" y="410"/>
                    <a:pt x="336" y="485"/>
                  </a:cubicBezTo>
                  <a:cubicBezTo>
                    <a:pt x="262" y="671"/>
                    <a:pt x="187" y="858"/>
                    <a:pt x="113" y="1007"/>
                  </a:cubicBezTo>
                  <a:cubicBezTo>
                    <a:pt x="1" y="1156"/>
                    <a:pt x="1" y="1305"/>
                    <a:pt x="1" y="1454"/>
                  </a:cubicBezTo>
                  <a:cubicBezTo>
                    <a:pt x="75" y="1603"/>
                    <a:pt x="187" y="1752"/>
                    <a:pt x="336" y="1864"/>
                  </a:cubicBezTo>
                  <a:cubicBezTo>
                    <a:pt x="448" y="1752"/>
                    <a:pt x="448" y="1566"/>
                    <a:pt x="523" y="1379"/>
                  </a:cubicBezTo>
                  <a:cubicBezTo>
                    <a:pt x="560" y="1230"/>
                    <a:pt x="634" y="1081"/>
                    <a:pt x="746" y="969"/>
                  </a:cubicBezTo>
                  <a:cubicBezTo>
                    <a:pt x="821" y="820"/>
                    <a:pt x="895" y="708"/>
                    <a:pt x="895" y="559"/>
                  </a:cubicBezTo>
                  <a:cubicBezTo>
                    <a:pt x="895" y="485"/>
                    <a:pt x="895" y="410"/>
                    <a:pt x="895" y="373"/>
                  </a:cubicBezTo>
                  <a:cubicBezTo>
                    <a:pt x="784" y="261"/>
                    <a:pt x="709" y="149"/>
                    <a:pt x="70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2"/>
            <p:cNvSpPr/>
            <p:nvPr/>
          </p:nvSpPr>
          <p:spPr>
            <a:xfrm>
              <a:off x="3860379" y="2991693"/>
              <a:ext cx="10119" cy="27136"/>
            </a:xfrm>
            <a:custGeom>
              <a:rect b="b" l="l" r="r" t="t"/>
              <a:pathLst>
                <a:path extrusionOk="0" h="901" w="336">
                  <a:moveTo>
                    <a:pt x="38" y="0"/>
                  </a:moveTo>
                  <a:cubicBezTo>
                    <a:pt x="0" y="112"/>
                    <a:pt x="0" y="186"/>
                    <a:pt x="0" y="298"/>
                  </a:cubicBezTo>
                  <a:cubicBezTo>
                    <a:pt x="0" y="373"/>
                    <a:pt x="75" y="410"/>
                    <a:pt x="112" y="485"/>
                  </a:cubicBezTo>
                  <a:cubicBezTo>
                    <a:pt x="112" y="522"/>
                    <a:pt x="149" y="559"/>
                    <a:pt x="149" y="634"/>
                  </a:cubicBezTo>
                  <a:cubicBezTo>
                    <a:pt x="149" y="708"/>
                    <a:pt x="149" y="820"/>
                    <a:pt x="187" y="895"/>
                  </a:cubicBezTo>
                  <a:cubicBezTo>
                    <a:pt x="195" y="899"/>
                    <a:pt x="202" y="901"/>
                    <a:pt x="210" y="901"/>
                  </a:cubicBezTo>
                  <a:cubicBezTo>
                    <a:pt x="269" y="901"/>
                    <a:pt x="299" y="775"/>
                    <a:pt x="299" y="708"/>
                  </a:cubicBezTo>
                  <a:cubicBezTo>
                    <a:pt x="299" y="671"/>
                    <a:pt x="299" y="597"/>
                    <a:pt x="299" y="522"/>
                  </a:cubicBezTo>
                  <a:cubicBezTo>
                    <a:pt x="299" y="522"/>
                    <a:pt x="261" y="447"/>
                    <a:pt x="261" y="447"/>
                  </a:cubicBezTo>
                  <a:cubicBezTo>
                    <a:pt x="261" y="410"/>
                    <a:pt x="336" y="336"/>
                    <a:pt x="336" y="261"/>
                  </a:cubicBezTo>
                  <a:cubicBezTo>
                    <a:pt x="336" y="186"/>
                    <a:pt x="224" y="149"/>
                    <a:pt x="187" y="75"/>
                  </a:cubicBezTo>
                  <a:cubicBezTo>
                    <a:pt x="149" y="75"/>
                    <a:pt x="112" y="37"/>
                    <a:pt x="112" y="0"/>
                  </a:cubicBezTo>
                  <a:cubicBezTo>
                    <a:pt x="75" y="0"/>
                    <a:pt x="75" y="0"/>
                    <a:pt x="75" y="37"/>
                  </a:cubicBezTo>
                  <a:lnTo>
                    <a:pt x="3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p12"/>
          <p:cNvGrpSpPr/>
          <p:nvPr/>
        </p:nvGrpSpPr>
        <p:grpSpPr>
          <a:xfrm>
            <a:off x="2914650" y="1186575"/>
            <a:ext cx="1076400" cy="1076400"/>
            <a:chOff x="3448050" y="500775"/>
            <a:chExt cx="1076400" cy="1076400"/>
          </a:xfrm>
        </p:grpSpPr>
        <p:sp>
          <p:nvSpPr>
            <p:cNvPr id="1457" name="Google Shape;1457;p12"/>
            <p:cNvSpPr/>
            <p:nvPr/>
          </p:nvSpPr>
          <p:spPr>
            <a:xfrm>
              <a:off x="3448050" y="500775"/>
              <a:ext cx="1076400" cy="1076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8" name="Google Shape;1458;p12"/>
            <p:cNvGrpSpPr/>
            <p:nvPr/>
          </p:nvGrpSpPr>
          <p:grpSpPr>
            <a:xfrm>
              <a:off x="3638886" y="577901"/>
              <a:ext cx="694728" cy="922148"/>
              <a:chOff x="3549723" y="731966"/>
              <a:chExt cx="694728" cy="922148"/>
            </a:xfrm>
          </p:grpSpPr>
          <p:sp>
            <p:nvSpPr>
              <p:cNvPr id="1459" name="Google Shape;1459;p12"/>
              <p:cNvSpPr/>
              <p:nvPr/>
            </p:nvSpPr>
            <p:spPr>
              <a:xfrm>
                <a:off x="3693370" y="831896"/>
                <a:ext cx="548132" cy="798788"/>
              </a:xfrm>
              <a:custGeom>
                <a:rect b="b" l="l" r="r" t="t"/>
                <a:pathLst>
                  <a:path extrusionOk="0" h="20319" w="13943">
                    <a:moveTo>
                      <a:pt x="2871" y="1"/>
                    </a:moveTo>
                    <a:cubicBezTo>
                      <a:pt x="2871" y="1"/>
                      <a:pt x="0" y="1082"/>
                      <a:pt x="895" y="6375"/>
                    </a:cubicBezTo>
                    <a:cubicBezTo>
                      <a:pt x="1790" y="11669"/>
                      <a:pt x="10066" y="20318"/>
                      <a:pt x="10066" y="20318"/>
                    </a:cubicBezTo>
                    <a:lnTo>
                      <a:pt x="10066" y="16702"/>
                    </a:lnTo>
                    <a:lnTo>
                      <a:pt x="13943" y="16292"/>
                    </a:lnTo>
                    <a:cubicBezTo>
                      <a:pt x="13943" y="16292"/>
                      <a:pt x="2013" y="410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2"/>
              <p:cNvSpPr/>
              <p:nvPr/>
            </p:nvSpPr>
            <p:spPr>
              <a:xfrm>
                <a:off x="3549723" y="875886"/>
                <a:ext cx="694728" cy="778228"/>
              </a:xfrm>
              <a:custGeom>
                <a:rect b="b" l="l" r="r" t="t"/>
                <a:pathLst>
                  <a:path extrusionOk="0" h="19796" w="17672">
                    <a:moveTo>
                      <a:pt x="13869" y="0"/>
                    </a:moveTo>
                    <a:lnTo>
                      <a:pt x="13869" y="0"/>
                    </a:lnTo>
                    <a:cubicBezTo>
                      <a:pt x="12117" y="3169"/>
                      <a:pt x="1" y="14651"/>
                      <a:pt x="1" y="14651"/>
                    </a:cubicBezTo>
                    <a:lnTo>
                      <a:pt x="3356" y="14800"/>
                    </a:lnTo>
                    <a:lnTo>
                      <a:pt x="3356" y="19796"/>
                    </a:lnTo>
                    <a:cubicBezTo>
                      <a:pt x="3356" y="19796"/>
                      <a:pt x="5817" y="14726"/>
                      <a:pt x="11744" y="8574"/>
                    </a:cubicBezTo>
                    <a:cubicBezTo>
                      <a:pt x="17671" y="2386"/>
                      <a:pt x="13869" y="0"/>
                      <a:pt x="138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2"/>
              <p:cNvSpPr/>
              <p:nvPr/>
            </p:nvSpPr>
            <p:spPr>
              <a:xfrm>
                <a:off x="3732918" y="731966"/>
                <a:ext cx="425085" cy="256788"/>
              </a:xfrm>
              <a:custGeom>
                <a:rect b="b" l="l" r="r" t="t"/>
                <a:pathLst>
                  <a:path extrusionOk="0" h="6532" w="10813">
                    <a:moveTo>
                      <a:pt x="5622" y="1"/>
                    </a:moveTo>
                    <a:cubicBezTo>
                      <a:pt x="1001" y="1"/>
                      <a:pt x="1" y="4929"/>
                      <a:pt x="1" y="4929"/>
                    </a:cubicBezTo>
                    <a:cubicBezTo>
                      <a:pt x="1" y="4929"/>
                      <a:pt x="668" y="1991"/>
                      <a:pt x="4878" y="1991"/>
                    </a:cubicBezTo>
                    <a:cubicBezTo>
                      <a:pt x="5117" y="1991"/>
                      <a:pt x="5368" y="2001"/>
                      <a:pt x="5630" y="2021"/>
                    </a:cubicBezTo>
                    <a:cubicBezTo>
                      <a:pt x="7494" y="2170"/>
                      <a:pt x="9619" y="3288"/>
                      <a:pt x="10402" y="6532"/>
                    </a:cubicBezTo>
                    <a:cubicBezTo>
                      <a:pt x="10402" y="6532"/>
                      <a:pt x="10812" y="269"/>
                      <a:pt x="5928" y="8"/>
                    </a:cubicBezTo>
                    <a:cubicBezTo>
                      <a:pt x="5825" y="3"/>
                      <a:pt x="5722" y="1"/>
                      <a:pt x="56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62" name="Google Shape;1462;p12"/>
          <p:cNvGrpSpPr/>
          <p:nvPr/>
        </p:nvGrpSpPr>
        <p:grpSpPr>
          <a:xfrm rot="-3222668">
            <a:off x="360951" y="501186"/>
            <a:ext cx="1022657" cy="1258021"/>
            <a:chOff x="-6040512" y="733529"/>
            <a:chExt cx="1401404" cy="1723745"/>
          </a:xfrm>
        </p:grpSpPr>
        <p:sp>
          <p:nvSpPr>
            <p:cNvPr id="1463" name="Google Shape;1463;p12"/>
            <p:cNvSpPr/>
            <p:nvPr/>
          </p:nvSpPr>
          <p:spPr>
            <a:xfrm>
              <a:off x="-5035046" y="1440650"/>
              <a:ext cx="28404" cy="21198"/>
            </a:xfrm>
            <a:custGeom>
              <a:rect b="b" l="l" r="r" t="t"/>
              <a:pathLst>
                <a:path extrusionOk="0" h="606" w="812">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2"/>
            <p:cNvSpPr/>
            <p:nvPr/>
          </p:nvSpPr>
          <p:spPr>
            <a:xfrm>
              <a:off x="-4985690" y="1246966"/>
              <a:ext cx="59536" cy="38513"/>
            </a:xfrm>
            <a:custGeom>
              <a:rect b="b" l="l" r="r" t="t"/>
              <a:pathLst>
                <a:path extrusionOk="0" h="1101" w="1702">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2"/>
            <p:cNvSpPr/>
            <p:nvPr/>
          </p:nvSpPr>
          <p:spPr>
            <a:xfrm>
              <a:off x="-5170034" y="1329798"/>
              <a:ext cx="135373" cy="84057"/>
            </a:xfrm>
            <a:custGeom>
              <a:rect b="b" l="l" r="r" t="t"/>
              <a:pathLst>
                <a:path extrusionOk="0" h="2403" w="387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2"/>
            <p:cNvSpPr/>
            <p:nvPr/>
          </p:nvSpPr>
          <p:spPr>
            <a:xfrm>
              <a:off x="-5111198" y="1419592"/>
              <a:ext cx="48377" cy="24801"/>
            </a:xfrm>
            <a:custGeom>
              <a:rect b="b" l="l" r="r" t="t"/>
              <a:pathLst>
                <a:path extrusionOk="0" h="709" w="1383">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2"/>
            <p:cNvSpPr/>
            <p:nvPr/>
          </p:nvSpPr>
          <p:spPr>
            <a:xfrm>
              <a:off x="-6040512" y="972128"/>
              <a:ext cx="1401404" cy="1485146"/>
            </a:xfrm>
            <a:custGeom>
              <a:rect b="b" l="l" r="r" t="t"/>
              <a:pathLst>
                <a:path extrusionOk="0" h="42457" w="40063">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2"/>
            <p:cNvSpPr/>
            <p:nvPr/>
          </p:nvSpPr>
          <p:spPr>
            <a:xfrm>
              <a:off x="-5760462" y="1183232"/>
              <a:ext cx="927670" cy="754169"/>
            </a:xfrm>
            <a:custGeom>
              <a:rect b="b" l="l" r="r" t="t"/>
              <a:pathLst>
                <a:path extrusionOk="0" h="21560" w="2652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2"/>
            <p:cNvSpPr/>
            <p:nvPr/>
          </p:nvSpPr>
          <p:spPr>
            <a:xfrm>
              <a:off x="-5649610" y="1299471"/>
              <a:ext cx="550760" cy="479611"/>
            </a:xfrm>
            <a:custGeom>
              <a:rect b="b" l="l" r="r" t="t"/>
              <a:pathLst>
                <a:path extrusionOk="0" h="13711" w="15745">
                  <a:moveTo>
                    <a:pt x="10875" y="0"/>
                  </a:moveTo>
                  <a:lnTo>
                    <a:pt x="0" y="11709"/>
                  </a:lnTo>
                  <a:lnTo>
                    <a:pt x="4870" y="13710"/>
                  </a:lnTo>
                  <a:lnTo>
                    <a:pt x="15745" y="2002"/>
                  </a:lnTo>
                  <a:lnTo>
                    <a:pt x="1087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2"/>
            <p:cNvSpPr/>
            <p:nvPr/>
          </p:nvSpPr>
          <p:spPr>
            <a:xfrm>
              <a:off x="-5408073" y="1398639"/>
              <a:ext cx="490105" cy="453935"/>
            </a:xfrm>
            <a:custGeom>
              <a:rect b="b" l="l" r="r" t="t"/>
              <a:pathLst>
                <a:path extrusionOk="0" h="12977" w="14011">
                  <a:moveTo>
                    <a:pt x="10875" y="1"/>
                  </a:moveTo>
                  <a:lnTo>
                    <a:pt x="0" y="11709"/>
                  </a:lnTo>
                  <a:lnTo>
                    <a:pt x="3136" y="12977"/>
                  </a:lnTo>
                  <a:lnTo>
                    <a:pt x="14010" y="1268"/>
                  </a:lnTo>
                  <a:lnTo>
                    <a:pt x="1087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2"/>
            <p:cNvSpPr/>
            <p:nvPr/>
          </p:nvSpPr>
          <p:spPr>
            <a:xfrm>
              <a:off x="-5632120" y="1905044"/>
              <a:ext cx="262560" cy="252066"/>
            </a:xfrm>
            <a:custGeom>
              <a:rect b="b" l="l" r="r" t="t"/>
              <a:pathLst>
                <a:path extrusionOk="0" h="7206" w="7506">
                  <a:moveTo>
                    <a:pt x="2035" y="1"/>
                  </a:moveTo>
                  <a:lnTo>
                    <a:pt x="1" y="4971"/>
                  </a:lnTo>
                  <a:lnTo>
                    <a:pt x="5471" y="7206"/>
                  </a:lnTo>
                  <a:lnTo>
                    <a:pt x="7506" y="2236"/>
                  </a:lnTo>
                  <a:lnTo>
                    <a:pt x="20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2"/>
            <p:cNvSpPr/>
            <p:nvPr/>
          </p:nvSpPr>
          <p:spPr>
            <a:xfrm>
              <a:off x="-5385931" y="2006556"/>
              <a:ext cx="271935" cy="248988"/>
            </a:xfrm>
            <a:custGeom>
              <a:rect b="b" l="l" r="r" t="t"/>
              <a:pathLst>
                <a:path extrusionOk="0" h="7118" w="7774">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2"/>
            <p:cNvSpPr/>
            <p:nvPr/>
          </p:nvSpPr>
          <p:spPr>
            <a:xfrm>
              <a:off x="-5886495" y="1807135"/>
              <a:ext cx="270745" cy="249652"/>
            </a:xfrm>
            <a:custGeom>
              <a:rect b="b" l="l" r="r" t="t"/>
              <a:pathLst>
                <a:path extrusionOk="0" h="7137" w="774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2"/>
            <p:cNvSpPr/>
            <p:nvPr/>
          </p:nvSpPr>
          <p:spPr>
            <a:xfrm>
              <a:off x="-5305407" y="1103443"/>
              <a:ext cx="297575" cy="175040"/>
            </a:xfrm>
            <a:custGeom>
              <a:rect b="b" l="l" r="r" t="t"/>
              <a:pathLst>
                <a:path extrusionOk="0" h="5004" w="8507">
                  <a:moveTo>
                    <a:pt x="734" y="0"/>
                  </a:moveTo>
                  <a:lnTo>
                    <a:pt x="1" y="1802"/>
                  </a:lnTo>
                  <a:lnTo>
                    <a:pt x="7773" y="5004"/>
                  </a:lnTo>
                  <a:lnTo>
                    <a:pt x="8507" y="3203"/>
                  </a:lnTo>
                  <a:lnTo>
                    <a:pt x="7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2"/>
            <p:cNvSpPr/>
            <p:nvPr/>
          </p:nvSpPr>
          <p:spPr>
            <a:xfrm>
              <a:off x="-5238910" y="733529"/>
              <a:ext cx="350115" cy="464464"/>
            </a:xfrm>
            <a:custGeom>
              <a:rect b="b" l="l" r="r" t="t"/>
              <a:pathLst>
                <a:path extrusionOk="0" h="13278" w="10009">
                  <a:moveTo>
                    <a:pt x="4538" y="1"/>
                  </a:moveTo>
                  <a:lnTo>
                    <a:pt x="1" y="11042"/>
                  </a:lnTo>
                  <a:lnTo>
                    <a:pt x="5472" y="13277"/>
                  </a:lnTo>
                  <a:lnTo>
                    <a:pt x="10008" y="2236"/>
                  </a:lnTo>
                  <a:lnTo>
                    <a:pt x="4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6" name="Google Shape;1476;p12"/>
          <p:cNvGrpSpPr/>
          <p:nvPr/>
        </p:nvGrpSpPr>
        <p:grpSpPr>
          <a:xfrm>
            <a:off x="3816985" y="4338050"/>
            <a:ext cx="357775" cy="295791"/>
            <a:chOff x="-783927" y="2108838"/>
            <a:chExt cx="357775" cy="295791"/>
          </a:xfrm>
        </p:grpSpPr>
        <p:sp>
          <p:nvSpPr>
            <p:cNvPr id="1477" name="Google Shape;1477;p12"/>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2"/>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9" name="Google Shape;1479;p12"/>
          <p:cNvSpPr/>
          <p:nvPr/>
        </p:nvSpPr>
        <p:spPr>
          <a:xfrm>
            <a:off x="9201575" y="22539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0" name="Google Shape;1480;p12"/>
          <p:cNvGrpSpPr/>
          <p:nvPr/>
        </p:nvGrpSpPr>
        <p:grpSpPr>
          <a:xfrm rot="-7140317">
            <a:off x="4250237" y="760243"/>
            <a:ext cx="643533" cy="377037"/>
            <a:chOff x="-1131628" y="1250953"/>
            <a:chExt cx="695437" cy="407447"/>
          </a:xfrm>
        </p:grpSpPr>
        <p:sp>
          <p:nvSpPr>
            <p:cNvPr id="1481" name="Google Shape;1481;p12"/>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2"/>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2"/>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4" name="Google Shape;1484;p12"/>
          <p:cNvSpPr/>
          <p:nvPr/>
        </p:nvSpPr>
        <p:spPr>
          <a:xfrm>
            <a:off x="5002300" y="1128900"/>
            <a:ext cx="1076400" cy="1076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18"/>
                                        </p:tgtEl>
                                        <p:attrNameLst>
                                          <p:attrName>style.visibility</p:attrName>
                                        </p:attrNameLst>
                                      </p:cBhvr>
                                      <p:to>
                                        <p:strVal val="visible"/>
                                      </p:to>
                                    </p:set>
                                    <p:anim calcmode="lin" valueType="num">
                                      <p:cBhvr additive="base">
                                        <p:cTn dur="1000"/>
                                        <p:tgtEl>
                                          <p:spTgt spid="14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19"/>
                                        </p:tgtEl>
                                        <p:attrNameLst>
                                          <p:attrName>style.visibility</p:attrName>
                                        </p:attrNameLst>
                                      </p:cBhvr>
                                      <p:to>
                                        <p:strVal val="visible"/>
                                      </p:to>
                                    </p:set>
                                    <p:anim calcmode="lin" valueType="num">
                                      <p:cBhvr additive="base">
                                        <p:cTn dur="1000"/>
                                        <p:tgtEl>
                                          <p:spTgt spid="14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13"/>
          <p:cNvSpPr/>
          <p:nvPr/>
        </p:nvSpPr>
        <p:spPr>
          <a:xfrm>
            <a:off x="3513350" y="166775"/>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3"/>
          <p:cNvSpPr txBox="1"/>
          <p:nvPr>
            <p:ph type="title"/>
          </p:nvPr>
        </p:nvSpPr>
        <p:spPr>
          <a:xfrm>
            <a:off x="695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900"/>
              <a:t>cHUẨN BỊ</a:t>
            </a:r>
            <a:endParaRPr sz="2900"/>
          </a:p>
        </p:txBody>
      </p:sp>
      <p:sp>
        <p:nvSpPr>
          <p:cNvPr id="1491" name="Google Shape;1491;p13"/>
          <p:cNvSpPr txBox="1"/>
          <p:nvPr>
            <p:ph idx="2" type="body"/>
          </p:nvPr>
        </p:nvSpPr>
        <p:spPr>
          <a:xfrm>
            <a:off x="6457375" y="1356925"/>
            <a:ext cx="2344500" cy="9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t>Chuẩn hóa dữ liệu:</a:t>
            </a:r>
            <a:endParaRPr sz="1400"/>
          </a:p>
          <a:p>
            <a:pPr indent="-317500" lvl="0" marL="457200" rtl="0" algn="l">
              <a:lnSpc>
                <a:spcPct val="100000"/>
              </a:lnSpc>
              <a:spcBef>
                <a:spcPts val="0"/>
              </a:spcBef>
              <a:spcAft>
                <a:spcPts val="0"/>
              </a:spcAft>
              <a:buSzPts val="1400"/>
              <a:buChar char="●"/>
            </a:pPr>
            <a:r>
              <a:rPr lang="en" sz="1400"/>
              <a:t>SMOTE</a:t>
            </a:r>
            <a:endParaRPr sz="1400"/>
          </a:p>
          <a:p>
            <a:pPr indent="-317500" lvl="0" marL="457200" rtl="0" algn="l">
              <a:lnSpc>
                <a:spcPct val="100000"/>
              </a:lnSpc>
              <a:spcBef>
                <a:spcPts val="0"/>
              </a:spcBef>
              <a:spcAft>
                <a:spcPts val="0"/>
              </a:spcAft>
              <a:buSzPts val="1400"/>
              <a:buChar char="●"/>
            </a:pPr>
            <a:r>
              <a:rPr lang="en" sz="1400"/>
              <a:t>StandardScaler</a:t>
            </a:r>
            <a:endParaRPr sz="1400"/>
          </a:p>
          <a:p>
            <a:pPr indent="0" lvl="0" marL="0" rtl="0" algn="l">
              <a:lnSpc>
                <a:spcPct val="100000"/>
              </a:lnSpc>
              <a:spcBef>
                <a:spcPts val="0"/>
              </a:spcBef>
              <a:spcAft>
                <a:spcPts val="0"/>
              </a:spcAft>
              <a:buSzPts val="1400"/>
              <a:buNone/>
            </a:pPr>
            <a:r>
              <a:t/>
            </a:r>
            <a:endParaRPr sz="1400"/>
          </a:p>
        </p:txBody>
      </p:sp>
      <p:sp>
        <p:nvSpPr>
          <p:cNvPr id="1492" name="Google Shape;1492;p13"/>
          <p:cNvSpPr txBox="1"/>
          <p:nvPr>
            <p:ph idx="2" type="body"/>
          </p:nvPr>
        </p:nvSpPr>
        <p:spPr>
          <a:xfrm>
            <a:off x="557075" y="3016075"/>
            <a:ext cx="7721400" cy="52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t>Splitting train_test 70:30</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
        <p:nvSpPr>
          <p:cNvPr id="1493" name="Google Shape;1493;p13"/>
          <p:cNvSpPr txBox="1"/>
          <p:nvPr>
            <p:ph idx="2" type="body"/>
          </p:nvPr>
        </p:nvSpPr>
        <p:spPr>
          <a:xfrm>
            <a:off x="4833325" y="3226550"/>
            <a:ext cx="4239600" cy="18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00"/>
              <a:t>Lựa chọn các mô hình để xây dựng:</a:t>
            </a:r>
            <a:endParaRPr sz="1400"/>
          </a:p>
          <a:p>
            <a:pPr indent="-317500" lvl="0" marL="457200" rtl="0" algn="l">
              <a:lnSpc>
                <a:spcPct val="100000"/>
              </a:lnSpc>
              <a:spcBef>
                <a:spcPts val="0"/>
              </a:spcBef>
              <a:spcAft>
                <a:spcPts val="0"/>
              </a:spcAft>
              <a:buSzPts val="1400"/>
              <a:buChar char="●"/>
            </a:pPr>
            <a:r>
              <a:rPr lang="en" sz="1400"/>
              <a:t>Logistic Regression</a:t>
            </a:r>
            <a:endParaRPr sz="1400"/>
          </a:p>
          <a:p>
            <a:pPr indent="-317500" lvl="0" marL="457200" rtl="0" algn="l">
              <a:lnSpc>
                <a:spcPct val="100000"/>
              </a:lnSpc>
              <a:spcBef>
                <a:spcPts val="0"/>
              </a:spcBef>
              <a:spcAft>
                <a:spcPts val="0"/>
              </a:spcAft>
              <a:buSzPts val="1400"/>
              <a:buChar char="●"/>
            </a:pPr>
            <a:r>
              <a:rPr lang="en" sz="1400"/>
              <a:t>Decision Tree</a:t>
            </a:r>
            <a:endParaRPr sz="1400"/>
          </a:p>
          <a:p>
            <a:pPr indent="-317500" lvl="0" marL="457200" rtl="0" algn="l">
              <a:lnSpc>
                <a:spcPct val="100000"/>
              </a:lnSpc>
              <a:spcBef>
                <a:spcPts val="0"/>
              </a:spcBef>
              <a:spcAft>
                <a:spcPts val="0"/>
              </a:spcAft>
              <a:buSzPts val="1400"/>
              <a:buChar char="●"/>
            </a:pPr>
            <a:r>
              <a:rPr lang="en" sz="1400"/>
              <a:t>Random Forest</a:t>
            </a:r>
            <a:endParaRPr sz="1400"/>
          </a:p>
          <a:p>
            <a:pPr indent="-317500" lvl="0" marL="457200" rtl="0" algn="l">
              <a:lnSpc>
                <a:spcPct val="100000"/>
              </a:lnSpc>
              <a:spcBef>
                <a:spcPts val="0"/>
              </a:spcBef>
              <a:spcAft>
                <a:spcPts val="0"/>
              </a:spcAft>
              <a:buSzPts val="1400"/>
              <a:buChar char="●"/>
            </a:pPr>
            <a:r>
              <a:rPr lang="en" sz="1400"/>
              <a:t>KNN</a:t>
            </a:r>
            <a:endParaRPr sz="1400"/>
          </a:p>
          <a:p>
            <a:pPr indent="-317500" lvl="0" marL="457200" rtl="0" algn="l">
              <a:lnSpc>
                <a:spcPct val="100000"/>
              </a:lnSpc>
              <a:spcBef>
                <a:spcPts val="0"/>
              </a:spcBef>
              <a:spcAft>
                <a:spcPts val="0"/>
              </a:spcAft>
              <a:buSzPts val="1400"/>
              <a:buChar char="●"/>
            </a:pPr>
            <a:r>
              <a:rPr lang="en" sz="1400"/>
              <a:t>LightGBM</a:t>
            </a:r>
            <a:endParaRPr sz="1400"/>
          </a:p>
          <a:p>
            <a:pPr indent="-317500" lvl="0" marL="457200" rtl="0" algn="l">
              <a:lnSpc>
                <a:spcPct val="100000"/>
              </a:lnSpc>
              <a:spcBef>
                <a:spcPts val="0"/>
              </a:spcBef>
              <a:spcAft>
                <a:spcPts val="0"/>
              </a:spcAft>
              <a:buSzPts val="1400"/>
              <a:buChar char="●"/>
            </a:pPr>
            <a:r>
              <a:rPr lang="en" sz="1400"/>
              <a:t>CatBoost</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
        <p:nvSpPr>
          <p:cNvPr id="1494" name="Google Shape;1494;p13"/>
          <p:cNvSpPr/>
          <p:nvPr/>
        </p:nvSpPr>
        <p:spPr>
          <a:xfrm>
            <a:off x="5637250" y="1625150"/>
            <a:ext cx="650700" cy="32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iro"/>
              <a:ea typeface="Cairo"/>
              <a:cs typeface="Cairo"/>
              <a:sym typeface="Cairo"/>
            </a:endParaRPr>
          </a:p>
        </p:txBody>
      </p:sp>
      <p:pic>
        <p:nvPicPr>
          <p:cNvPr id="1495" name="Google Shape;1495;p13"/>
          <p:cNvPicPr preferRelativeResize="0"/>
          <p:nvPr/>
        </p:nvPicPr>
        <p:blipFill rotWithShape="1">
          <a:blip r:embed="rId3">
            <a:alphaModFix/>
          </a:blip>
          <a:srcRect b="0" l="0" r="0" t="0"/>
          <a:stretch/>
        </p:blipFill>
        <p:spPr>
          <a:xfrm>
            <a:off x="152400" y="897400"/>
            <a:ext cx="5320825" cy="1966274"/>
          </a:xfrm>
          <a:prstGeom prst="rect">
            <a:avLst/>
          </a:prstGeom>
          <a:noFill/>
          <a:ln>
            <a:noFill/>
          </a:ln>
        </p:spPr>
      </p:pic>
      <p:pic>
        <p:nvPicPr>
          <p:cNvPr id="1496" name="Google Shape;1496;p13"/>
          <p:cNvPicPr preferRelativeResize="0"/>
          <p:nvPr/>
        </p:nvPicPr>
        <p:blipFill rotWithShape="1">
          <a:blip r:embed="rId4">
            <a:alphaModFix/>
          </a:blip>
          <a:srcRect b="0" l="0" r="0" t="0"/>
          <a:stretch/>
        </p:blipFill>
        <p:spPr>
          <a:xfrm>
            <a:off x="152400" y="3537775"/>
            <a:ext cx="3981450" cy="57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pic>
        <p:nvPicPr>
          <p:cNvPr id="1501" name="Google Shape;1501;p14"/>
          <p:cNvPicPr preferRelativeResize="0"/>
          <p:nvPr/>
        </p:nvPicPr>
        <p:blipFill rotWithShape="1">
          <a:blip r:embed="rId3">
            <a:alphaModFix/>
          </a:blip>
          <a:srcRect b="0" l="0" r="0" t="0"/>
          <a:stretch/>
        </p:blipFill>
        <p:spPr>
          <a:xfrm>
            <a:off x="8405050" y="3982725"/>
            <a:ext cx="676275" cy="657225"/>
          </a:xfrm>
          <a:prstGeom prst="rect">
            <a:avLst/>
          </a:prstGeom>
          <a:noFill/>
          <a:ln>
            <a:noFill/>
          </a:ln>
        </p:spPr>
      </p:pic>
      <p:sp>
        <p:nvSpPr>
          <p:cNvPr id="1502" name="Google Shape;1502;p14"/>
          <p:cNvSpPr/>
          <p:nvPr/>
        </p:nvSpPr>
        <p:spPr>
          <a:xfrm>
            <a:off x="3513350" y="166775"/>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4"/>
          <p:cNvSpPr txBox="1"/>
          <p:nvPr>
            <p:ph type="title"/>
          </p:nvPr>
        </p:nvSpPr>
        <p:spPr>
          <a:xfrm>
            <a:off x="711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Kết quả</a:t>
            </a:r>
            <a:endParaRPr sz="3000"/>
          </a:p>
        </p:txBody>
      </p:sp>
      <p:sp>
        <p:nvSpPr>
          <p:cNvPr id="1504" name="Google Shape;1504;p14"/>
          <p:cNvSpPr txBox="1"/>
          <p:nvPr>
            <p:ph idx="2" type="body"/>
          </p:nvPr>
        </p:nvSpPr>
        <p:spPr>
          <a:xfrm>
            <a:off x="4263100" y="2376750"/>
            <a:ext cx="4881000" cy="2263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t/>
            </a:r>
            <a:endParaRPr sz="1000"/>
          </a:p>
          <a:p>
            <a:pPr indent="0" lvl="0" marL="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Logistic Regression:</a:t>
            </a:r>
            <a:r>
              <a:rPr lang="en" sz="1000"/>
              <a:t> có độ chính xác tổng thể cao nhất. Precision và Recall của mô hình này cũng tương đối tốt, cân bằng tốt giữa việc dự đoán đúng các trường hợp dương tính và âm tính.</a:t>
            </a:r>
            <a:endParaRPr sz="1000"/>
          </a:p>
          <a:p>
            <a:pPr indent="0" lvl="0" marL="45720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Decision Tree</a:t>
            </a:r>
            <a:r>
              <a:rPr lang="en" sz="1000"/>
              <a:t>: có ROC AUC và Precision thấp nhất, không phải là lựa chọn tốt.</a:t>
            </a:r>
            <a:endParaRPr sz="1000"/>
          </a:p>
          <a:p>
            <a:pPr indent="0" lvl="0" marL="45720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KNN và Random Forest</a:t>
            </a:r>
            <a:r>
              <a:rPr lang="en" sz="1000"/>
              <a:t>: có hiệu suất trung bình, KNN có Recall và  F1-Score cao hơn có thể điều chỉnh thêm.</a:t>
            </a:r>
            <a:endParaRPr sz="1000"/>
          </a:p>
          <a:p>
            <a:pPr indent="0" lvl="0" marL="45720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CatBoost và LightGBM:</a:t>
            </a:r>
            <a:r>
              <a:rPr lang="en" sz="1000"/>
              <a:t> có ROC AUC và Precision cao, nhưng Recall và F1-Score thấp hơn do khả năng phát hiện trường hợp dương tính không tốt.</a:t>
            </a:r>
            <a:endParaRPr sz="1000"/>
          </a:p>
          <a:p>
            <a:pPr indent="0" lvl="0" marL="0" rtl="0" algn="just">
              <a:lnSpc>
                <a:spcPct val="100000"/>
              </a:lnSpc>
              <a:spcBef>
                <a:spcPts val="0"/>
              </a:spcBef>
              <a:spcAft>
                <a:spcPts val="0"/>
              </a:spcAft>
              <a:buSzPts val="1400"/>
              <a:buNone/>
            </a:pPr>
            <a:r>
              <a:t/>
            </a:r>
            <a:endParaRPr sz="1000"/>
          </a:p>
        </p:txBody>
      </p:sp>
      <p:pic>
        <p:nvPicPr>
          <p:cNvPr id="1505" name="Google Shape;1505;p14"/>
          <p:cNvPicPr preferRelativeResize="0"/>
          <p:nvPr/>
        </p:nvPicPr>
        <p:blipFill rotWithShape="1">
          <a:blip r:embed="rId4">
            <a:alphaModFix/>
          </a:blip>
          <a:srcRect b="0" l="0" r="0" t="0"/>
          <a:stretch/>
        </p:blipFill>
        <p:spPr>
          <a:xfrm>
            <a:off x="5331338" y="997900"/>
            <a:ext cx="2744521" cy="1501150"/>
          </a:xfrm>
          <a:prstGeom prst="rect">
            <a:avLst/>
          </a:prstGeom>
          <a:noFill/>
          <a:ln>
            <a:noFill/>
          </a:ln>
        </p:spPr>
      </p:pic>
      <p:pic>
        <p:nvPicPr>
          <p:cNvPr id="1506" name="Google Shape;1506;p14"/>
          <p:cNvPicPr preferRelativeResize="0"/>
          <p:nvPr/>
        </p:nvPicPr>
        <p:blipFill rotWithShape="1">
          <a:blip r:embed="rId5">
            <a:alphaModFix/>
          </a:blip>
          <a:srcRect b="0" l="0" r="0" t="0"/>
          <a:stretch/>
        </p:blipFill>
        <p:spPr>
          <a:xfrm>
            <a:off x="113550" y="997900"/>
            <a:ext cx="2172948" cy="3445751"/>
          </a:xfrm>
          <a:prstGeom prst="rect">
            <a:avLst/>
          </a:prstGeom>
          <a:noFill/>
          <a:ln>
            <a:noFill/>
          </a:ln>
        </p:spPr>
      </p:pic>
      <p:pic>
        <p:nvPicPr>
          <p:cNvPr id="1507" name="Google Shape;1507;p14"/>
          <p:cNvPicPr preferRelativeResize="0"/>
          <p:nvPr/>
        </p:nvPicPr>
        <p:blipFill rotWithShape="1">
          <a:blip r:embed="rId6">
            <a:alphaModFix/>
          </a:blip>
          <a:srcRect b="0" l="0" r="0" t="0"/>
          <a:stretch/>
        </p:blipFill>
        <p:spPr>
          <a:xfrm>
            <a:off x="2404225" y="997900"/>
            <a:ext cx="2236375" cy="344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pic>
        <p:nvPicPr>
          <p:cNvPr id="1512" name="Google Shape;1512;p15"/>
          <p:cNvPicPr preferRelativeResize="0"/>
          <p:nvPr/>
        </p:nvPicPr>
        <p:blipFill rotWithShape="1">
          <a:blip r:embed="rId3">
            <a:alphaModFix/>
          </a:blip>
          <a:srcRect b="0" l="0" r="0" t="0"/>
          <a:stretch/>
        </p:blipFill>
        <p:spPr>
          <a:xfrm>
            <a:off x="8405050" y="3982725"/>
            <a:ext cx="676275" cy="657225"/>
          </a:xfrm>
          <a:prstGeom prst="rect">
            <a:avLst/>
          </a:prstGeom>
          <a:noFill/>
          <a:ln>
            <a:noFill/>
          </a:ln>
        </p:spPr>
      </p:pic>
      <p:sp>
        <p:nvSpPr>
          <p:cNvPr id="1513" name="Google Shape;1513;p15"/>
          <p:cNvSpPr/>
          <p:nvPr/>
        </p:nvSpPr>
        <p:spPr>
          <a:xfrm>
            <a:off x="3513350" y="166775"/>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5"/>
          <p:cNvSpPr txBox="1"/>
          <p:nvPr>
            <p:ph type="title"/>
          </p:nvPr>
        </p:nvSpPr>
        <p:spPr>
          <a:xfrm>
            <a:off x="711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Kết quả</a:t>
            </a:r>
            <a:endParaRPr sz="3000"/>
          </a:p>
        </p:txBody>
      </p:sp>
      <p:sp>
        <p:nvSpPr>
          <p:cNvPr id="1515" name="Google Shape;1515;p15"/>
          <p:cNvSpPr txBox="1"/>
          <p:nvPr>
            <p:ph idx="2" type="body"/>
          </p:nvPr>
        </p:nvSpPr>
        <p:spPr>
          <a:xfrm>
            <a:off x="4398250" y="1229500"/>
            <a:ext cx="4334400" cy="2437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Logistic Regression:</a:t>
            </a:r>
            <a:r>
              <a:rPr lang="en" sz="1000"/>
              <a:t> Bắt đầu với Precision cao ở các giá trị Recall thấp.</a:t>
            </a:r>
            <a:endParaRPr sz="1000"/>
          </a:p>
          <a:p>
            <a:pPr indent="0" lvl="0" marL="457200" rtl="0" algn="just">
              <a:lnSpc>
                <a:spcPct val="100000"/>
              </a:lnSpc>
              <a:spcBef>
                <a:spcPts val="0"/>
              </a:spcBef>
              <a:spcAft>
                <a:spcPts val="0"/>
              </a:spcAft>
              <a:buSzPts val="1400"/>
              <a:buNone/>
            </a:pPr>
            <a:r>
              <a:rPr lang="en" sz="1000"/>
              <a:t>Giảm dần Precision khi Recall tăng, cho thấy sự cân bằng tốt giữa Precision và Recall.</a:t>
            </a:r>
            <a:endParaRPr sz="1000"/>
          </a:p>
          <a:p>
            <a:pPr indent="0" lvl="0" marL="45720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LightGBM:</a:t>
            </a:r>
            <a:r>
              <a:rPr lang="en" sz="1000"/>
              <a:t> cũng giữ được cân bằng tốt, tương đối ổn địn.</a:t>
            </a:r>
            <a:endParaRPr sz="1000"/>
          </a:p>
          <a:p>
            <a:pPr indent="0" lvl="0" marL="91440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KNN và Decision Tree</a:t>
            </a:r>
            <a:r>
              <a:rPr lang="en" sz="1000"/>
              <a:t>: nó sự sụt giảm nhanh về Precision khi Recall tăng, cho thấy chúng không phải là lựa chọn tốt.</a:t>
            </a:r>
            <a:endParaRPr sz="1000"/>
          </a:p>
          <a:p>
            <a:pPr indent="0" lvl="0" marL="457200" rtl="0" algn="just">
              <a:lnSpc>
                <a:spcPct val="100000"/>
              </a:lnSpc>
              <a:spcBef>
                <a:spcPts val="0"/>
              </a:spcBef>
              <a:spcAft>
                <a:spcPts val="0"/>
              </a:spcAft>
              <a:buSzPts val="1400"/>
              <a:buNone/>
            </a:pPr>
            <a:r>
              <a:t/>
            </a:r>
            <a:endParaRPr sz="1000"/>
          </a:p>
          <a:p>
            <a:pPr indent="-292100" lvl="0" marL="457200" rtl="0" algn="just">
              <a:lnSpc>
                <a:spcPct val="100000"/>
              </a:lnSpc>
              <a:spcBef>
                <a:spcPts val="0"/>
              </a:spcBef>
              <a:spcAft>
                <a:spcPts val="0"/>
              </a:spcAft>
              <a:buSzPts val="1000"/>
              <a:buChar char="●"/>
            </a:pPr>
            <a:r>
              <a:rPr lang="en" sz="1000" u="sng"/>
              <a:t>Random Forest và CatBoost:</a:t>
            </a:r>
            <a:r>
              <a:rPr lang="en" sz="1000"/>
              <a:t> nằm ở mức trung bình, với sự cân bằng tốt hơn so với Decision Tree và KNN nhưng không tốt bằng Logistic Regression và LightGBM.</a:t>
            </a:r>
            <a:endParaRPr sz="1000"/>
          </a:p>
        </p:txBody>
      </p:sp>
      <p:pic>
        <p:nvPicPr>
          <p:cNvPr id="1516" name="Google Shape;1516;p15"/>
          <p:cNvPicPr preferRelativeResize="0"/>
          <p:nvPr/>
        </p:nvPicPr>
        <p:blipFill rotWithShape="1">
          <a:blip r:embed="rId4">
            <a:alphaModFix/>
          </a:blip>
          <a:srcRect b="0" l="0" r="0" t="0"/>
          <a:stretch/>
        </p:blipFill>
        <p:spPr>
          <a:xfrm>
            <a:off x="409825" y="984625"/>
            <a:ext cx="3958299" cy="3302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pic>
        <p:nvPicPr>
          <p:cNvPr id="1521" name="Google Shape;1521;p16"/>
          <p:cNvPicPr preferRelativeResize="0"/>
          <p:nvPr/>
        </p:nvPicPr>
        <p:blipFill rotWithShape="1">
          <a:blip r:embed="rId3">
            <a:alphaModFix/>
          </a:blip>
          <a:srcRect b="0" l="0" r="0" t="0"/>
          <a:stretch/>
        </p:blipFill>
        <p:spPr>
          <a:xfrm>
            <a:off x="313300" y="2178025"/>
            <a:ext cx="234519" cy="287500"/>
          </a:xfrm>
          <a:prstGeom prst="rect">
            <a:avLst/>
          </a:prstGeom>
          <a:noFill/>
          <a:ln>
            <a:noFill/>
          </a:ln>
        </p:spPr>
      </p:pic>
      <p:sp>
        <p:nvSpPr>
          <p:cNvPr id="1522" name="Google Shape;1522;p16"/>
          <p:cNvSpPr/>
          <p:nvPr/>
        </p:nvSpPr>
        <p:spPr>
          <a:xfrm>
            <a:off x="3513350" y="166775"/>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6"/>
          <p:cNvSpPr txBox="1"/>
          <p:nvPr>
            <p:ph type="title"/>
          </p:nvPr>
        </p:nvSpPr>
        <p:spPr>
          <a:xfrm>
            <a:off x="711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Tuning</a:t>
            </a:r>
            <a:endParaRPr sz="3000"/>
          </a:p>
        </p:txBody>
      </p:sp>
      <p:sp>
        <p:nvSpPr>
          <p:cNvPr id="1524" name="Google Shape;1524;p16"/>
          <p:cNvSpPr txBox="1"/>
          <p:nvPr>
            <p:ph idx="2" type="body"/>
          </p:nvPr>
        </p:nvSpPr>
        <p:spPr>
          <a:xfrm>
            <a:off x="250800" y="3090650"/>
            <a:ext cx="3758100" cy="1580100"/>
          </a:xfrm>
          <a:prstGeom prst="rect">
            <a:avLst/>
          </a:prstGeom>
          <a:noFill/>
          <a:ln>
            <a:noFill/>
          </a:ln>
        </p:spPr>
        <p:txBody>
          <a:bodyPr anchorCtr="0" anchor="t" bIns="91425" lIns="91425" spcFirstLastPara="1" rIns="91425" wrap="square" tIns="91425">
            <a:noAutofit/>
          </a:bodyPr>
          <a:lstStyle/>
          <a:p>
            <a:pPr indent="-292100" lvl="0" marL="457200" rtl="0" algn="just">
              <a:lnSpc>
                <a:spcPct val="100000"/>
              </a:lnSpc>
              <a:spcBef>
                <a:spcPts val="0"/>
              </a:spcBef>
              <a:spcAft>
                <a:spcPts val="0"/>
              </a:spcAft>
              <a:buSzPts val="1000"/>
              <a:buChar char="●"/>
            </a:pPr>
            <a:r>
              <a:rPr lang="en" sz="1000" u="sng"/>
              <a:t>Decision Tree</a:t>
            </a:r>
            <a:r>
              <a:rPr lang="en" sz="1000"/>
              <a:t> cải thiện rõ rệt nhất sau khi tuning, đặc biệt là ROC AUC </a:t>
            </a:r>
            <a:endParaRPr sz="1000"/>
          </a:p>
          <a:p>
            <a:pPr indent="-292100" lvl="0" marL="457200" rtl="0" algn="just">
              <a:lnSpc>
                <a:spcPct val="100000"/>
              </a:lnSpc>
              <a:spcBef>
                <a:spcPts val="0"/>
              </a:spcBef>
              <a:spcAft>
                <a:spcPts val="0"/>
              </a:spcAft>
              <a:buSzPts val="1000"/>
              <a:buChar char="●"/>
            </a:pPr>
            <a:r>
              <a:rPr lang="en" sz="1000" u="sng"/>
              <a:t>Logistic Regression và Random Forest:</a:t>
            </a:r>
            <a:r>
              <a:rPr lang="en" sz="1000"/>
              <a:t> đã được tối ưu hóa tốt ngay từ đầu, không có sự thay đổi đáng kể sau tuning.</a:t>
            </a:r>
            <a:endParaRPr sz="1000"/>
          </a:p>
          <a:p>
            <a:pPr indent="-292100" lvl="0" marL="457200" rtl="0" algn="just">
              <a:lnSpc>
                <a:spcPct val="100000"/>
              </a:lnSpc>
              <a:spcBef>
                <a:spcPts val="0"/>
              </a:spcBef>
              <a:spcAft>
                <a:spcPts val="0"/>
              </a:spcAft>
              <a:buSzPts val="1000"/>
              <a:buChar char="●"/>
            </a:pPr>
            <a:r>
              <a:rPr lang="en" sz="1000" u="sng"/>
              <a:t>LightGBM và CatBoost:</a:t>
            </a:r>
            <a:r>
              <a:rPr lang="en" sz="1000"/>
              <a:t> giữ nguyên hiệu suất hoặc chỉ có sự thay đổi nhỏ, cho thấy đã hoạt động tốt trước khi tuning.</a:t>
            </a:r>
            <a:endParaRPr sz="1000"/>
          </a:p>
          <a:p>
            <a:pPr indent="-292100" lvl="0" marL="457200" rtl="0" algn="just">
              <a:lnSpc>
                <a:spcPct val="100000"/>
              </a:lnSpc>
              <a:spcBef>
                <a:spcPts val="0"/>
              </a:spcBef>
              <a:spcAft>
                <a:spcPts val="0"/>
              </a:spcAft>
              <a:buSzPts val="1000"/>
              <a:buChar char="●"/>
            </a:pPr>
            <a:r>
              <a:rPr lang="en" sz="1000" u="sng"/>
              <a:t>KNN: </a:t>
            </a:r>
            <a:r>
              <a:rPr lang="en" sz="1000"/>
              <a:t>không có sự thay đổi lớn và thậm chí có sự giảm nhẹ về ROC AUC sau tuning, có thể do tuning không tìm ra được siêu tham số tối ưu hơn.</a:t>
            </a:r>
            <a:endParaRPr sz="1000"/>
          </a:p>
          <a:p>
            <a:pPr indent="0" lvl="0" marL="457200" rtl="0" algn="just">
              <a:lnSpc>
                <a:spcPct val="100000"/>
              </a:lnSpc>
              <a:spcBef>
                <a:spcPts val="0"/>
              </a:spcBef>
              <a:spcAft>
                <a:spcPts val="0"/>
              </a:spcAft>
              <a:buSzPts val="1400"/>
              <a:buNone/>
            </a:pPr>
            <a:r>
              <a:t/>
            </a:r>
            <a:endParaRPr sz="1000"/>
          </a:p>
        </p:txBody>
      </p:sp>
      <p:pic>
        <p:nvPicPr>
          <p:cNvPr id="1525" name="Google Shape;1525;p16"/>
          <p:cNvPicPr preferRelativeResize="0"/>
          <p:nvPr/>
        </p:nvPicPr>
        <p:blipFill rotWithShape="1">
          <a:blip r:embed="rId4">
            <a:alphaModFix/>
          </a:blip>
          <a:srcRect b="0" l="0" r="0" t="0"/>
          <a:stretch/>
        </p:blipFill>
        <p:spPr>
          <a:xfrm>
            <a:off x="521563" y="816488"/>
            <a:ext cx="5692926" cy="724550"/>
          </a:xfrm>
          <a:prstGeom prst="rect">
            <a:avLst/>
          </a:prstGeom>
          <a:noFill/>
          <a:ln>
            <a:noFill/>
          </a:ln>
        </p:spPr>
      </p:pic>
      <p:pic>
        <p:nvPicPr>
          <p:cNvPr id="1526" name="Google Shape;1526;p16"/>
          <p:cNvPicPr preferRelativeResize="0"/>
          <p:nvPr/>
        </p:nvPicPr>
        <p:blipFill rotWithShape="1">
          <a:blip r:embed="rId5">
            <a:alphaModFix/>
          </a:blip>
          <a:srcRect b="0" l="0" r="0" t="0"/>
          <a:stretch/>
        </p:blipFill>
        <p:spPr>
          <a:xfrm>
            <a:off x="521575" y="1630913"/>
            <a:ext cx="3442250" cy="1369875"/>
          </a:xfrm>
          <a:prstGeom prst="rect">
            <a:avLst/>
          </a:prstGeom>
          <a:noFill/>
          <a:ln>
            <a:noFill/>
          </a:ln>
        </p:spPr>
      </p:pic>
      <p:sp>
        <p:nvSpPr>
          <p:cNvPr id="1527" name="Google Shape;1527;p16"/>
          <p:cNvSpPr txBox="1"/>
          <p:nvPr>
            <p:ph idx="2" type="body"/>
          </p:nvPr>
        </p:nvSpPr>
        <p:spPr>
          <a:xfrm>
            <a:off x="5363313" y="1675700"/>
            <a:ext cx="3260100" cy="9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en" sz="1400"/>
              <a:t>Logistic Regression là lựa chọn tốt nhất </a:t>
            </a:r>
            <a:endParaRPr sz="1400"/>
          </a:p>
        </p:txBody>
      </p:sp>
      <p:sp>
        <p:nvSpPr>
          <p:cNvPr id="1528" name="Google Shape;1528;p16"/>
          <p:cNvSpPr/>
          <p:nvPr/>
        </p:nvSpPr>
        <p:spPr>
          <a:xfrm>
            <a:off x="4338225" y="2278950"/>
            <a:ext cx="650700" cy="32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iro"/>
              <a:ea typeface="Cairo"/>
              <a:cs typeface="Cairo"/>
              <a:sym typeface="Cairo"/>
            </a:endParaRPr>
          </a:p>
        </p:txBody>
      </p:sp>
      <p:pic>
        <p:nvPicPr>
          <p:cNvPr id="1529" name="Google Shape;1529;p16"/>
          <p:cNvPicPr preferRelativeResize="0"/>
          <p:nvPr/>
        </p:nvPicPr>
        <p:blipFill rotWithShape="1">
          <a:blip r:embed="rId6">
            <a:alphaModFix/>
          </a:blip>
          <a:srcRect b="0" l="0" r="0" t="0"/>
          <a:stretch/>
        </p:blipFill>
        <p:spPr>
          <a:xfrm>
            <a:off x="5573263" y="2389425"/>
            <a:ext cx="2840225" cy="194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7"/>
          <p:cNvSpPr txBox="1"/>
          <p:nvPr>
            <p:ph type="title"/>
          </p:nvPr>
        </p:nvSpPr>
        <p:spPr>
          <a:xfrm>
            <a:off x="1972482" y="2074725"/>
            <a:ext cx="5204700" cy="73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CONCLUSIONS</a:t>
            </a:r>
            <a:endParaRPr/>
          </a:p>
        </p:txBody>
      </p:sp>
      <p:sp>
        <p:nvSpPr>
          <p:cNvPr id="1535" name="Google Shape;1535;p17"/>
          <p:cNvSpPr txBox="1"/>
          <p:nvPr>
            <p:ph idx="2" type="title"/>
          </p:nvPr>
        </p:nvSpPr>
        <p:spPr>
          <a:xfrm>
            <a:off x="3787032" y="709175"/>
            <a:ext cx="1575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
        <p:nvSpPr>
          <p:cNvPr id="1536" name="Google Shape;1536;p17"/>
          <p:cNvSpPr/>
          <p:nvPr/>
        </p:nvSpPr>
        <p:spPr>
          <a:xfrm>
            <a:off x="6044021" y="4437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7" name="Google Shape;1537;p17"/>
          <p:cNvGrpSpPr/>
          <p:nvPr/>
        </p:nvGrpSpPr>
        <p:grpSpPr>
          <a:xfrm rot="9651258">
            <a:off x="2861827" y="4244631"/>
            <a:ext cx="643548" cy="377045"/>
            <a:chOff x="-1131628" y="1250953"/>
            <a:chExt cx="695437" cy="407447"/>
          </a:xfrm>
        </p:grpSpPr>
        <p:sp>
          <p:nvSpPr>
            <p:cNvPr id="1538" name="Google Shape;1538;p17"/>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7"/>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7"/>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1" name="Google Shape;1541;p17"/>
          <p:cNvGrpSpPr/>
          <p:nvPr/>
        </p:nvGrpSpPr>
        <p:grpSpPr>
          <a:xfrm>
            <a:off x="2433063" y="88150"/>
            <a:ext cx="927075" cy="1080350"/>
            <a:chOff x="3209300" y="653775"/>
            <a:chExt cx="927075" cy="1080350"/>
          </a:xfrm>
        </p:grpSpPr>
        <p:sp>
          <p:nvSpPr>
            <p:cNvPr id="1542" name="Google Shape;1542;p17"/>
            <p:cNvSpPr/>
            <p:nvPr/>
          </p:nvSpPr>
          <p:spPr>
            <a:xfrm>
              <a:off x="3235125" y="712075"/>
              <a:ext cx="282700" cy="311800"/>
            </a:xfrm>
            <a:custGeom>
              <a:rect b="b" l="l" r="r" t="t"/>
              <a:pathLst>
                <a:path extrusionOk="0" h="12472" w="11308">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7"/>
            <p:cNvSpPr/>
            <p:nvPr/>
          </p:nvSpPr>
          <p:spPr>
            <a:xfrm>
              <a:off x="3311875" y="712075"/>
              <a:ext cx="193050" cy="301175"/>
            </a:xfrm>
            <a:custGeom>
              <a:rect b="b" l="l" r="r" t="t"/>
              <a:pathLst>
                <a:path extrusionOk="0" h="12047" w="7722">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7"/>
            <p:cNvSpPr/>
            <p:nvPr/>
          </p:nvSpPr>
          <p:spPr>
            <a:xfrm>
              <a:off x="3394075" y="653775"/>
              <a:ext cx="343375" cy="260975"/>
            </a:xfrm>
            <a:custGeom>
              <a:rect b="b" l="l" r="r" t="t"/>
              <a:pathLst>
                <a:path extrusionOk="0" h="10439" w="13735">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7"/>
            <p:cNvSpPr/>
            <p:nvPr/>
          </p:nvSpPr>
          <p:spPr>
            <a:xfrm>
              <a:off x="3493500" y="664950"/>
              <a:ext cx="202150" cy="59550"/>
            </a:xfrm>
            <a:custGeom>
              <a:rect b="b" l="l" r="r" t="t"/>
              <a:pathLst>
                <a:path extrusionOk="0" h="2382" w="8086">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7"/>
            <p:cNvSpPr/>
            <p:nvPr/>
          </p:nvSpPr>
          <p:spPr>
            <a:xfrm>
              <a:off x="3554275" y="672975"/>
              <a:ext cx="84375" cy="18850"/>
            </a:xfrm>
            <a:custGeom>
              <a:rect b="b" l="l" r="r" t="t"/>
              <a:pathLst>
                <a:path extrusionOk="0" h="754" w="3375">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7"/>
            <p:cNvSpPr/>
            <p:nvPr/>
          </p:nvSpPr>
          <p:spPr>
            <a:xfrm>
              <a:off x="3433450" y="672025"/>
              <a:ext cx="302475" cy="243650"/>
            </a:xfrm>
            <a:custGeom>
              <a:rect b="b" l="l" r="r" t="t"/>
              <a:pathLst>
                <a:path extrusionOk="0" h="9746" w="12099">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7"/>
            <p:cNvSpPr/>
            <p:nvPr/>
          </p:nvSpPr>
          <p:spPr>
            <a:xfrm>
              <a:off x="3441825" y="691650"/>
              <a:ext cx="256100" cy="199250"/>
            </a:xfrm>
            <a:custGeom>
              <a:rect b="b" l="l" r="r" t="t"/>
              <a:pathLst>
                <a:path extrusionOk="0" h="7970" w="10244">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7"/>
            <p:cNvSpPr/>
            <p:nvPr/>
          </p:nvSpPr>
          <p:spPr>
            <a:xfrm>
              <a:off x="3209300" y="852725"/>
              <a:ext cx="927075" cy="880650"/>
            </a:xfrm>
            <a:custGeom>
              <a:rect b="b" l="l" r="r" t="t"/>
              <a:pathLst>
                <a:path extrusionOk="0" h="35226" w="37083">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7"/>
            <p:cNvSpPr/>
            <p:nvPr/>
          </p:nvSpPr>
          <p:spPr>
            <a:xfrm>
              <a:off x="3262475" y="1066375"/>
              <a:ext cx="243200" cy="353425"/>
            </a:xfrm>
            <a:custGeom>
              <a:rect b="b" l="l" r="r" t="t"/>
              <a:pathLst>
                <a:path extrusionOk="0" h="14137" w="9728">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7"/>
            <p:cNvSpPr/>
            <p:nvPr/>
          </p:nvSpPr>
          <p:spPr>
            <a:xfrm>
              <a:off x="3295925" y="1160825"/>
              <a:ext cx="98050" cy="163050"/>
            </a:xfrm>
            <a:custGeom>
              <a:rect b="b" l="l" r="r" t="t"/>
              <a:pathLst>
                <a:path extrusionOk="0" h="6522" w="3922">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7"/>
            <p:cNvSpPr/>
            <p:nvPr/>
          </p:nvSpPr>
          <p:spPr>
            <a:xfrm>
              <a:off x="3575550" y="852975"/>
              <a:ext cx="560825" cy="881150"/>
            </a:xfrm>
            <a:custGeom>
              <a:rect b="b" l="l" r="r" t="t"/>
              <a:pathLst>
                <a:path extrusionOk="0" h="35246" w="22433">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3" name="Google Shape;1553;p17"/>
          <p:cNvGrpSpPr/>
          <p:nvPr/>
        </p:nvGrpSpPr>
        <p:grpSpPr>
          <a:xfrm>
            <a:off x="2424225" y="3256750"/>
            <a:ext cx="334975" cy="370975"/>
            <a:chOff x="4933650" y="1688450"/>
            <a:chExt cx="334975" cy="370975"/>
          </a:xfrm>
        </p:grpSpPr>
        <p:sp>
          <p:nvSpPr>
            <p:cNvPr id="1554" name="Google Shape;1554;p17"/>
            <p:cNvSpPr/>
            <p:nvPr/>
          </p:nvSpPr>
          <p:spPr>
            <a:xfrm>
              <a:off x="4933675" y="1688450"/>
              <a:ext cx="334950" cy="370975"/>
            </a:xfrm>
            <a:custGeom>
              <a:rect b="b" l="l" r="r" t="t"/>
              <a:pathLst>
                <a:path extrusionOk="0" h="14839" w="13398">
                  <a:moveTo>
                    <a:pt x="281" y="1"/>
                  </a:moveTo>
                  <a:cubicBezTo>
                    <a:pt x="117" y="1"/>
                    <a:pt x="0" y="133"/>
                    <a:pt x="23" y="317"/>
                  </a:cubicBezTo>
                  <a:cubicBezTo>
                    <a:pt x="449" y="2141"/>
                    <a:pt x="1786" y="7794"/>
                    <a:pt x="2455" y="10834"/>
                  </a:cubicBezTo>
                  <a:cubicBezTo>
                    <a:pt x="3019" y="13261"/>
                    <a:pt x="5190" y="14839"/>
                    <a:pt x="7469" y="14839"/>
                  </a:cubicBezTo>
                  <a:cubicBezTo>
                    <a:pt x="8386" y="14839"/>
                    <a:pt x="9321" y="14584"/>
                    <a:pt x="10176" y="14025"/>
                  </a:cubicBezTo>
                  <a:cubicBezTo>
                    <a:pt x="10236" y="13934"/>
                    <a:pt x="10358" y="13904"/>
                    <a:pt x="10419" y="13843"/>
                  </a:cubicBezTo>
                  <a:cubicBezTo>
                    <a:pt x="10510" y="13752"/>
                    <a:pt x="10571" y="13722"/>
                    <a:pt x="10692" y="13630"/>
                  </a:cubicBezTo>
                  <a:cubicBezTo>
                    <a:pt x="13398" y="11381"/>
                    <a:pt x="12881" y="7065"/>
                    <a:pt x="9841" y="5363"/>
                  </a:cubicBezTo>
                  <a:cubicBezTo>
                    <a:pt x="7136" y="3843"/>
                    <a:pt x="2090" y="955"/>
                    <a:pt x="449" y="44"/>
                  </a:cubicBezTo>
                  <a:cubicBezTo>
                    <a:pt x="390" y="14"/>
                    <a:pt x="333" y="1"/>
                    <a:pt x="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7"/>
            <p:cNvSpPr/>
            <p:nvPr/>
          </p:nvSpPr>
          <p:spPr>
            <a:xfrm>
              <a:off x="4933650" y="1688550"/>
              <a:ext cx="334225" cy="370450"/>
            </a:xfrm>
            <a:custGeom>
              <a:rect b="b" l="l" r="r" t="t"/>
              <a:pathLst>
                <a:path extrusionOk="0" h="14818" w="13369">
                  <a:moveTo>
                    <a:pt x="280" y="0"/>
                  </a:moveTo>
                  <a:cubicBezTo>
                    <a:pt x="124" y="0"/>
                    <a:pt x="1" y="148"/>
                    <a:pt x="24" y="313"/>
                  </a:cubicBezTo>
                  <a:cubicBezTo>
                    <a:pt x="55" y="404"/>
                    <a:pt x="55" y="495"/>
                    <a:pt x="116" y="617"/>
                  </a:cubicBezTo>
                  <a:cubicBezTo>
                    <a:pt x="2031" y="1711"/>
                    <a:pt x="4249" y="2957"/>
                    <a:pt x="5739" y="3809"/>
                  </a:cubicBezTo>
                  <a:cubicBezTo>
                    <a:pt x="8778" y="5541"/>
                    <a:pt x="9295" y="9827"/>
                    <a:pt x="6590" y="12076"/>
                  </a:cubicBezTo>
                  <a:cubicBezTo>
                    <a:pt x="6529" y="12167"/>
                    <a:pt x="6438" y="12198"/>
                    <a:pt x="6347" y="12259"/>
                  </a:cubicBezTo>
                  <a:cubicBezTo>
                    <a:pt x="6256" y="12350"/>
                    <a:pt x="6195" y="12380"/>
                    <a:pt x="6073" y="12471"/>
                  </a:cubicBezTo>
                  <a:cubicBezTo>
                    <a:pt x="5344" y="12927"/>
                    <a:pt x="4584" y="13170"/>
                    <a:pt x="3794" y="13262"/>
                  </a:cubicBezTo>
                  <a:cubicBezTo>
                    <a:pt x="4780" y="14248"/>
                    <a:pt x="6118" y="14818"/>
                    <a:pt x="7485" y="14818"/>
                  </a:cubicBezTo>
                  <a:cubicBezTo>
                    <a:pt x="8391" y="14818"/>
                    <a:pt x="9310" y="14567"/>
                    <a:pt x="10146" y="14021"/>
                  </a:cubicBezTo>
                  <a:cubicBezTo>
                    <a:pt x="10207" y="13930"/>
                    <a:pt x="10329" y="13900"/>
                    <a:pt x="10389" y="13839"/>
                  </a:cubicBezTo>
                  <a:cubicBezTo>
                    <a:pt x="10481" y="13748"/>
                    <a:pt x="10541" y="13718"/>
                    <a:pt x="10663" y="13626"/>
                  </a:cubicBezTo>
                  <a:cubicBezTo>
                    <a:pt x="13368" y="11377"/>
                    <a:pt x="12821" y="7091"/>
                    <a:pt x="9781" y="5359"/>
                  </a:cubicBezTo>
                  <a:cubicBezTo>
                    <a:pt x="7107" y="3839"/>
                    <a:pt x="2031" y="951"/>
                    <a:pt x="420" y="40"/>
                  </a:cubicBezTo>
                  <a:cubicBezTo>
                    <a:pt x="372" y="12"/>
                    <a:pt x="325" y="0"/>
                    <a:pt x="2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7"/>
            <p:cNvSpPr/>
            <p:nvPr/>
          </p:nvSpPr>
          <p:spPr>
            <a:xfrm>
              <a:off x="4970725" y="1770800"/>
              <a:ext cx="82100" cy="106675"/>
            </a:xfrm>
            <a:custGeom>
              <a:rect b="b" l="l" r="r" t="t"/>
              <a:pathLst>
                <a:path extrusionOk="0" h="4267" w="3284">
                  <a:moveTo>
                    <a:pt x="1068" y="0"/>
                  </a:moveTo>
                  <a:cubicBezTo>
                    <a:pt x="531" y="0"/>
                    <a:pt x="300" y="415"/>
                    <a:pt x="183" y="944"/>
                  </a:cubicBezTo>
                  <a:cubicBezTo>
                    <a:pt x="0" y="1643"/>
                    <a:pt x="61" y="2373"/>
                    <a:pt x="335" y="2981"/>
                  </a:cubicBezTo>
                  <a:cubicBezTo>
                    <a:pt x="639" y="3649"/>
                    <a:pt x="1216" y="4136"/>
                    <a:pt x="1976" y="4257"/>
                  </a:cubicBezTo>
                  <a:cubicBezTo>
                    <a:pt x="2043" y="4263"/>
                    <a:pt x="2110" y="4267"/>
                    <a:pt x="2176" y="4267"/>
                  </a:cubicBezTo>
                  <a:cubicBezTo>
                    <a:pt x="2442" y="4267"/>
                    <a:pt x="2700" y="4209"/>
                    <a:pt x="2918" y="4014"/>
                  </a:cubicBezTo>
                  <a:cubicBezTo>
                    <a:pt x="3070" y="3801"/>
                    <a:pt x="3192" y="3589"/>
                    <a:pt x="3222" y="3315"/>
                  </a:cubicBezTo>
                  <a:cubicBezTo>
                    <a:pt x="3283" y="2829"/>
                    <a:pt x="3222" y="2342"/>
                    <a:pt x="3040" y="1856"/>
                  </a:cubicBezTo>
                  <a:cubicBezTo>
                    <a:pt x="2797" y="1248"/>
                    <a:pt x="2432" y="762"/>
                    <a:pt x="1976" y="397"/>
                  </a:cubicBezTo>
                  <a:cubicBezTo>
                    <a:pt x="1733" y="184"/>
                    <a:pt x="1429" y="2"/>
                    <a:pt x="1125" y="2"/>
                  </a:cubicBezTo>
                  <a:cubicBezTo>
                    <a:pt x="1106" y="1"/>
                    <a:pt x="1086"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7"/>
            <p:cNvSpPr/>
            <p:nvPr/>
          </p:nvSpPr>
          <p:spPr>
            <a:xfrm>
              <a:off x="4984400" y="1811100"/>
              <a:ext cx="37250" cy="51350"/>
            </a:xfrm>
            <a:custGeom>
              <a:rect b="b" l="l" r="r" t="t"/>
              <a:pathLst>
                <a:path extrusionOk="0" h="2054" w="1490">
                  <a:moveTo>
                    <a:pt x="426" y="1"/>
                  </a:moveTo>
                  <a:cubicBezTo>
                    <a:pt x="1" y="1"/>
                    <a:pt x="1" y="426"/>
                    <a:pt x="61" y="761"/>
                  </a:cubicBezTo>
                  <a:cubicBezTo>
                    <a:pt x="92" y="1034"/>
                    <a:pt x="153" y="1369"/>
                    <a:pt x="365" y="1642"/>
                  </a:cubicBezTo>
                  <a:cubicBezTo>
                    <a:pt x="396" y="1703"/>
                    <a:pt x="457" y="1794"/>
                    <a:pt x="548" y="1855"/>
                  </a:cubicBezTo>
                  <a:cubicBezTo>
                    <a:pt x="647" y="1954"/>
                    <a:pt x="766" y="2053"/>
                    <a:pt x="906" y="2053"/>
                  </a:cubicBezTo>
                  <a:cubicBezTo>
                    <a:pt x="938" y="2053"/>
                    <a:pt x="970" y="2048"/>
                    <a:pt x="1004" y="2037"/>
                  </a:cubicBezTo>
                  <a:cubicBezTo>
                    <a:pt x="1125" y="2007"/>
                    <a:pt x="1186" y="1916"/>
                    <a:pt x="1216" y="1825"/>
                  </a:cubicBezTo>
                  <a:cubicBezTo>
                    <a:pt x="1490" y="1338"/>
                    <a:pt x="1186" y="639"/>
                    <a:pt x="882" y="274"/>
                  </a:cubicBezTo>
                  <a:cubicBezTo>
                    <a:pt x="760" y="122"/>
                    <a:pt x="608" y="1"/>
                    <a:pt x="4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8" name="Google Shape;1558;p17"/>
          <p:cNvGrpSpPr/>
          <p:nvPr/>
        </p:nvGrpSpPr>
        <p:grpSpPr>
          <a:xfrm>
            <a:off x="4827100" y="3968225"/>
            <a:ext cx="352875" cy="357650"/>
            <a:chOff x="4827100" y="3968225"/>
            <a:chExt cx="352875" cy="357650"/>
          </a:xfrm>
        </p:grpSpPr>
        <p:sp>
          <p:nvSpPr>
            <p:cNvPr id="1559" name="Google Shape;1559;p17"/>
            <p:cNvSpPr/>
            <p:nvPr/>
          </p:nvSpPr>
          <p:spPr>
            <a:xfrm>
              <a:off x="4827100" y="3968225"/>
              <a:ext cx="352875" cy="357575"/>
            </a:xfrm>
            <a:custGeom>
              <a:rect b="b" l="l" r="r" t="t"/>
              <a:pathLst>
                <a:path extrusionOk="0" h="14303" w="14115">
                  <a:moveTo>
                    <a:pt x="13834" y="1"/>
                  </a:moveTo>
                  <a:cubicBezTo>
                    <a:pt x="13792" y="1"/>
                    <a:pt x="13749" y="13"/>
                    <a:pt x="13709" y="39"/>
                  </a:cubicBezTo>
                  <a:cubicBezTo>
                    <a:pt x="12037" y="830"/>
                    <a:pt x="6749" y="3352"/>
                    <a:pt x="3982" y="4659"/>
                  </a:cubicBezTo>
                  <a:cubicBezTo>
                    <a:pt x="821" y="6179"/>
                    <a:pt x="1" y="10435"/>
                    <a:pt x="2493" y="12866"/>
                  </a:cubicBezTo>
                  <a:lnTo>
                    <a:pt x="2736" y="13109"/>
                  </a:lnTo>
                  <a:cubicBezTo>
                    <a:pt x="2797" y="13170"/>
                    <a:pt x="2888" y="13261"/>
                    <a:pt x="2949" y="13292"/>
                  </a:cubicBezTo>
                  <a:cubicBezTo>
                    <a:pt x="3858" y="13983"/>
                    <a:pt x="4904" y="14302"/>
                    <a:pt x="5938" y="14302"/>
                  </a:cubicBezTo>
                  <a:cubicBezTo>
                    <a:pt x="8085" y="14302"/>
                    <a:pt x="10175" y="12925"/>
                    <a:pt x="10852" y="10647"/>
                  </a:cubicBezTo>
                  <a:cubicBezTo>
                    <a:pt x="11764" y="7669"/>
                    <a:pt x="13496" y="2076"/>
                    <a:pt x="14043" y="343"/>
                  </a:cubicBezTo>
                  <a:cubicBezTo>
                    <a:pt x="14115" y="153"/>
                    <a:pt x="13982" y="1"/>
                    <a:pt x="138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7"/>
            <p:cNvSpPr/>
            <p:nvPr/>
          </p:nvSpPr>
          <p:spPr>
            <a:xfrm>
              <a:off x="4843050" y="3968225"/>
              <a:ext cx="336925" cy="357650"/>
            </a:xfrm>
            <a:custGeom>
              <a:rect b="b" l="l" r="r" t="t"/>
              <a:pathLst>
                <a:path extrusionOk="0" h="14306" w="13477">
                  <a:moveTo>
                    <a:pt x="13196" y="1"/>
                  </a:moveTo>
                  <a:cubicBezTo>
                    <a:pt x="13154" y="1"/>
                    <a:pt x="13111" y="13"/>
                    <a:pt x="13071" y="39"/>
                  </a:cubicBezTo>
                  <a:cubicBezTo>
                    <a:pt x="13010" y="70"/>
                    <a:pt x="12889" y="100"/>
                    <a:pt x="12767" y="191"/>
                  </a:cubicBezTo>
                  <a:cubicBezTo>
                    <a:pt x="12129" y="2319"/>
                    <a:pt x="11369" y="4690"/>
                    <a:pt x="10883" y="6331"/>
                  </a:cubicBezTo>
                  <a:cubicBezTo>
                    <a:pt x="10181" y="8601"/>
                    <a:pt x="8064" y="10002"/>
                    <a:pt x="5912" y="10002"/>
                  </a:cubicBezTo>
                  <a:cubicBezTo>
                    <a:pt x="4894" y="10002"/>
                    <a:pt x="3868" y="9689"/>
                    <a:pt x="2980" y="9006"/>
                  </a:cubicBezTo>
                  <a:cubicBezTo>
                    <a:pt x="2889" y="8915"/>
                    <a:pt x="2828" y="8884"/>
                    <a:pt x="2737" y="8793"/>
                  </a:cubicBezTo>
                  <a:lnTo>
                    <a:pt x="2524" y="8580"/>
                  </a:lnTo>
                  <a:cubicBezTo>
                    <a:pt x="1916" y="7972"/>
                    <a:pt x="1490" y="7273"/>
                    <a:pt x="1247" y="6513"/>
                  </a:cubicBezTo>
                  <a:lnTo>
                    <a:pt x="1247" y="6513"/>
                  </a:lnTo>
                  <a:cubicBezTo>
                    <a:pt x="1" y="8459"/>
                    <a:pt x="92" y="11134"/>
                    <a:pt x="1916" y="12897"/>
                  </a:cubicBezTo>
                  <a:lnTo>
                    <a:pt x="2129" y="13140"/>
                  </a:lnTo>
                  <a:cubicBezTo>
                    <a:pt x="2220" y="13201"/>
                    <a:pt x="2281" y="13292"/>
                    <a:pt x="2372" y="13322"/>
                  </a:cubicBezTo>
                  <a:cubicBezTo>
                    <a:pt x="3260" y="13995"/>
                    <a:pt x="4282" y="14305"/>
                    <a:pt x="5294" y="14305"/>
                  </a:cubicBezTo>
                  <a:cubicBezTo>
                    <a:pt x="7436" y="14305"/>
                    <a:pt x="9533" y="12918"/>
                    <a:pt x="10214" y="10647"/>
                  </a:cubicBezTo>
                  <a:cubicBezTo>
                    <a:pt x="11126" y="7669"/>
                    <a:pt x="12858" y="2076"/>
                    <a:pt x="13405" y="343"/>
                  </a:cubicBezTo>
                  <a:cubicBezTo>
                    <a:pt x="13477" y="153"/>
                    <a:pt x="13344" y="1"/>
                    <a:pt x="131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7"/>
            <p:cNvSpPr/>
            <p:nvPr/>
          </p:nvSpPr>
          <p:spPr>
            <a:xfrm>
              <a:off x="5009475" y="4027700"/>
              <a:ext cx="102625" cy="88175"/>
            </a:xfrm>
            <a:custGeom>
              <a:rect b="b" l="l" r="r" t="t"/>
              <a:pathLst>
                <a:path extrusionOk="0" h="3527" w="4105">
                  <a:moveTo>
                    <a:pt x="2919" y="1"/>
                  </a:moveTo>
                  <a:cubicBezTo>
                    <a:pt x="2189" y="61"/>
                    <a:pt x="1520" y="274"/>
                    <a:pt x="973" y="669"/>
                  </a:cubicBezTo>
                  <a:cubicBezTo>
                    <a:pt x="365" y="1125"/>
                    <a:pt x="1" y="1764"/>
                    <a:pt x="61" y="2524"/>
                  </a:cubicBezTo>
                  <a:cubicBezTo>
                    <a:pt x="122" y="2858"/>
                    <a:pt x="213" y="3192"/>
                    <a:pt x="517" y="3405"/>
                  </a:cubicBezTo>
                  <a:cubicBezTo>
                    <a:pt x="730" y="3496"/>
                    <a:pt x="973" y="3527"/>
                    <a:pt x="1247" y="3527"/>
                  </a:cubicBezTo>
                  <a:cubicBezTo>
                    <a:pt x="1733" y="3496"/>
                    <a:pt x="2189" y="3314"/>
                    <a:pt x="2615" y="3040"/>
                  </a:cubicBezTo>
                  <a:cubicBezTo>
                    <a:pt x="3162" y="2706"/>
                    <a:pt x="3557" y="2220"/>
                    <a:pt x="3830" y="1672"/>
                  </a:cubicBezTo>
                  <a:cubicBezTo>
                    <a:pt x="3982" y="1399"/>
                    <a:pt x="4104" y="1065"/>
                    <a:pt x="4013" y="761"/>
                  </a:cubicBezTo>
                  <a:cubicBezTo>
                    <a:pt x="3952" y="183"/>
                    <a:pt x="3466" y="61"/>
                    <a:pt x="29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7"/>
            <p:cNvSpPr/>
            <p:nvPr/>
          </p:nvSpPr>
          <p:spPr>
            <a:xfrm>
              <a:off x="5022400" y="4043850"/>
              <a:ext cx="49425" cy="37825"/>
            </a:xfrm>
            <a:custGeom>
              <a:rect b="b" l="l" r="r" t="t"/>
              <a:pathLst>
                <a:path extrusionOk="0" h="1513" w="1977">
                  <a:moveTo>
                    <a:pt x="1608" y="1"/>
                  </a:moveTo>
                  <a:cubicBezTo>
                    <a:pt x="1470" y="1"/>
                    <a:pt x="1317" y="49"/>
                    <a:pt x="1186" y="115"/>
                  </a:cubicBezTo>
                  <a:cubicBezTo>
                    <a:pt x="851" y="236"/>
                    <a:pt x="547" y="419"/>
                    <a:pt x="365" y="631"/>
                  </a:cubicBezTo>
                  <a:cubicBezTo>
                    <a:pt x="274" y="692"/>
                    <a:pt x="244" y="783"/>
                    <a:pt x="152" y="844"/>
                  </a:cubicBezTo>
                  <a:cubicBezTo>
                    <a:pt x="92" y="996"/>
                    <a:pt x="0" y="1148"/>
                    <a:pt x="92" y="1300"/>
                  </a:cubicBezTo>
                  <a:cubicBezTo>
                    <a:pt x="122" y="1391"/>
                    <a:pt x="244" y="1452"/>
                    <a:pt x="365" y="1482"/>
                  </a:cubicBezTo>
                  <a:cubicBezTo>
                    <a:pt x="439" y="1503"/>
                    <a:pt x="515" y="1512"/>
                    <a:pt x="590" y="1512"/>
                  </a:cubicBezTo>
                  <a:cubicBezTo>
                    <a:pt x="1071" y="1512"/>
                    <a:pt x="1557" y="1129"/>
                    <a:pt x="1794" y="814"/>
                  </a:cubicBezTo>
                  <a:cubicBezTo>
                    <a:pt x="1915" y="662"/>
                    <a:pt x="1976" y="510"/>
                    <a:pt x="1976" y="327"/>
                  </a:cubicBezTo>
                  <a:cubicBezTo>
                    <a:pt x="1941" y="85"/>
                    <a:pt x="1789" y="1"/>
                    <a:pt x="16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3" name="Google Shape;1563;p17"/>
          <p:cNvGrpSpPr/>
          <p:nvPr/>
        </p:nvGrpSpPr>
        <p:grpSpPr>
          <a:xfrm>
            <a:off x="481129" y="2814217"/>
            <a:ext cx="1575648" cy="1725264"/>
            <a:chOff x="139325" y="2981275"/>
            <a:chExt cx="1857200" cy="2033550"/>
          </a:xfrm>
        </p:grpSpPr>
        <p:sp>
          <p:nvSpPr>
            <p:cNvPr id="1564" name="Google Shape;1564;p17"/>
            <p:cNvSpPr/>
            <p:nvPr/>
          </p:nvSpPr>
          <p:spPr>
            <a:xfrm>
              <a:off x="139325" y="2981275"/>
              <a:ext cx="1857200" cy="1886325"/>
            </a:xfrm>
            <a:custGeom>
              <a:rect b="b" l="l" r="r" t="t"/>
              <a:pathLst>
                <a:path extrusionOk="0" h="75453" w="74288">
                  <a:moveTo>
                    <a:pt x="44943" y="0"/>
                  </a:moveTo>
                  <a:cubicBezTo>
                    <a:pt x="42309" y="0"/>
                    <a:pt x="39681" y="557"/>
                    <a:pt x="37235" y="1675"/>
                  </a:cubicBezTo>
                  <a:lnTo>
                    <a:pt x="24044" y="7571"/>
                  </a:lnTo>
                  <a:lnTo>
                    <a:pt x="10852" y="13438"/>
                  </a:lnTo>
                  <a:cubicBezTo>
                    <a:pt x="6262" y="15505"/>
                    <a:pt x="2706" y="19335"/>
                    <a:pt x="943" y="24046"/>
                  </a:cubicBezTo>
                  <a:cubicBezTo>
                    <a:pt x="1" y="26630"/>
                    <a:pt x="153" y="29487"/>
                    <a:pt x="1429" y="31949"/>
                  </a:cubicBezTo>
                  <a:lnTo>
                    <a:pt x="19302" y="66144"/>
                  </a:lnTo>
                  <a:cubicBezTo>
                    <a:pt x="22388" y="72029"/>
                    <a:pt x="28415" y="75453"/>
                    <a:pt x="34682" y="75453"/>
                  </a:cubicBezTo>
                  <a:cubicBezTo>
                    <a:pt x="37057" y="75453"/>
                    <a:pt x="39467" y="74961"/>
                    <a:pt x="41764" y="73925"/>
                  </a:cubicBezTo>
                  <a:lnTo>
                    <a:pt x="51825" y="69426"/>
                  </a:lnTo>
                  <a:lnTo>
                    <a:pt x="61886" y="64898"/>
                  </a:lnTo>
                  <a:cubicBezTo>
                    <a:pt x="70245" y="61128"/>
                    <a:pt x="74288" y="51523"/>
                    <a:pt x="71005" y="42922"/>
                  </a:cubicBezTo>
                  <a:lnTo>
                    <a:pt x="57327" y="6842"/>
                  </a:lnTo>
                  <a:cubicBezTo>
                    <a:pt x="56354" y="4319"/>
                    <a:pt x="54348" y="2313"/>
                    <a:pt x="51764" y="1280"/>
                  </a:cubicBezTo>
                  <a:cubicBezTo>
                    <a:pt x="49564" y="428"/>
                    <a:pt x="47251" y="0"/>
                    <a:pt x="44943" y="0"/>
                  </a:cubicBezTo>
                  <a:close/>
                </a:path>
              </a:pathLst>
            </a:custGeom>
            <a:solidFill>
              <a:srgbClr val="2929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7"/>
            <p:cNvSpPr/>
            <p:nvPr/>
          </p:nvSpPr>
          <p:spPr>
            <a:xfrm>
              <a:off x="139325" y="2981275"/>
              <a:ext cx="1857200" cy="1886325"/>
            </a:xfrm>
            <a:custGeom>
              <a:rect b="b" l="l" r="r" t="t"/>
              <a:pathLst>
                <a:path extrusionOk="0" h="75453" w="74288">
                  <a:moveTo>
                    <a:pt x="44943" y="0"/>
                  </a:moveTo>
                  <a:cubicBezTo>
                    <a:pt x="42309" y="0"/>
                    <a:pt x="39681" y="557"/>
                    <a:pt x="37235" y="1675"/>
                  </a:cubicBezTo>
                  <a:lnTo>
                    <a:pt x="24044" y="7571"/>
                  </a:lnTo>
                  <a:lnTo>
                    <a:pt x="10852" y="13438"/>
                  </a:lnTo>
                  <a:cubicBezTo>
                    <a:pt x="6262" y="15505"/>
                    <a:pt x="2706" y="19335"/>
                    <a:pt x="943" y="24046"/>
                  </a:cubicBezTo>
                  <a:cubicBezTo>
                    <a:pt x="1" y="26630"/>
                    <a:pt x="153" y="29487"/>
                    <a:pt x="1429" y="31949"/>
                  </a:cubicBezTo>
                  <a:lnTo>
                    <a:pt x="19302" y="66144"/>
                  </a:lnTo>
                  <a:cubicBezTo>
                    <a:pt x="22388" y="72029"/>
                    <a:pt x="28415" y="75453"/>
                    <a:pt x="34682" y="75453"/>
                  </a:cubicBezTo>
                  <a:cubicBezTo>
                    <a:pt x="37057" y="75453"/>
                    <a:pt x="39467" y="74961"/>
                    <a:pt x="41764" y="73925"/>
                  </a:cubicBezTo>
                  <a:lnTo>
                    <a:pt x="51825" y="69426"/>
                  </a:lnTo>
                  <a:lnTo>
                    <a:pt x="61886" y="64898"/>
                  </a:lnTo>
                  <a:cubicBezTo>
                    <a:pt x="70245" y="61128"/>
                    <a:pt x="74288" y="51523"/>
                    <a:pt x="71005" y="42922"/>
                  </a:cubicBezTo>
                  <a:lnTo>
                    <a:pt x="57327" y="6842"/>
                  </a:lnTo>
                  <a:cubicBezTo>
                    <a:pt x="56354" y="4319"/>
                    <a:pt x="54348" y="2313"/>
                    <a:pt x="51764" y="1280"/>
                  </a:cubicBezTo>
                  <a:cubicBezTo>
                    <a:pt x="49564" y="428"/>
                    <a:pt x="47251" y="0"/>
                    <a:pt x="449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7"/>
            <p:cNvSpPr/>
            <p:nvPr/>
          </p:nvSpPr>
          <p:spPr>
            <a:xfrm>
              <a:off x="139325" y="2982450"/>
              <a:ext cx="1435475" cy="804400"/>
            </a:xfrm>
            <a:custGeom>
              <a:rect b="b" l="l" r="r" t="t"/>
              <a:pathLst>
                <a:path extrusionOk="0" h="32176" w="57419">
                  <a:moveTo>
                    <a:pt x="44885" y="0"/>
                  </a:moveTo>
                  <a:cubicBezTo>
                    <a:pt x="42271" y="0"/>
                    <a:pt x="39664" y="548"/>
                    <a:pt x="37235" y="1658"/>
                  </a:cubicBezTo>
                  <a:lnTo>
                    <a:pt x="24044" y="7555"/>
                  </a:lnTo>
                  <a:lnTo>
                    <a:pt x="10882" y="13452"/>
                  </a:lnTo>
                  <a:cubicBezTo>
                    <a:pt x="6262" y="15488"/>
                    <a:pt x="2706" y="19318"/>
                    <a:pt x="943" y="24029"/>
                  </a:cubicBezTo>
                  <a:cubicBezTo>
                    <a:pt x="1" y="26613"/>
                    <a:pt x="153" y="29470"/>
                    <a:pt x="1460" y="31932"/>
                  </a:cubicBezTo>
                  <a:lnTo>
                    <a:pt x="1581" y="32175"/>
                  </a:lnTo>
                  <a:cubicBezTo>
                    <a:pt x="791" y="30017"/>
                    <a:pt x="791" y="27616"/>
                    <a:pt x="1581" y="25458"/>
                  </a:cubicBezTo>
                  <a:cubicBezTo>
                    <a:pt x="3344" y="20747"/>
                    <a:pt x="6931" y="16886"/>
                    <a:pt x="11521" y="14850"/>
                  </a:cubicBezTo>
                  <a:lnTo>
                    <a:pt x="24712" y="8953"/>
                  </a:lnTo>
                  <a:lnTo>
                    <a:pt x="37874" y="3056"/>
                  </a:lnTo>
                  <a:cubicBezTo>
                    <a:pt x="40338" y="1970"/>
                    <a:pt x="42976" y="1420"/>
                    <a:pt x="45611" y="1420"/>
                  </a:cubicBezTo>
                  <a:cubicBezTo>
                    <a:pt x="47916" y="1420"/>
                    <a:pt x="50219" y="1841"/>
                    <a:pt x="52403" y="2692"/>
                  </a:cubicBezTo>
                  <a:cubicBezTo>
                    <a:pt x="54561" y="3512"/>
                    <a:pt x="56354" y="5123"/>
                    <a:pt x="57418" y="7160"/>
                  </a:cubicBezTo>
                  <a:lnTo>
                    <a:pt x="57296" y="6917"/>
                  </a:lnTo>
                  <a:cubicBezTo>
                    <a:pt x="56324" y="4333"/>
                    <a:pt x="54287" y="2296"/>
                    <a:pt x="51764" y="1293"/>
                  </a:cubicBezTo>
                  <a:cubicBezTo>
                    <a:pt x="49546" y="435"/>
                    <a:pt x="47213" y="0"/>
                    <a:pt x="448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7"/>
            <p:cNvSpPr/>
            <p:nvPr/>
          </p:nvSpPr>
          <p:spPr>
            <a:xfrm>
              <a:off x="267000" y="3080500"/>
              <a:ext cx="1491675" cy="1479475"/>
            </a:xfrm>
            <a:custGeom>
              <a:rect b="b" l="l" r="r" t="t"/>
              <a:pathLst>
                <a:path extrusionOk="0" h="59179" w="59667">
                  <a:moveTo>
                    <a:pt x="39300" y="1"/>
                  </a:moveTo>
                  <a:cubicBezTo>
                    <a:pt x="37263" y="1"/>
                    <a:pt x="35199" y="445"/>
                    <a:pt x="33283" y="1323"/>
                  </a:cubicBezTo>
                  <a:lnTo>
                    <a:pt x="7751" y="12752"/>
                  </a:lnTo>
                  <a:cubicBezTo>
                    <a:pt x="4468" y="14180"/>
                    <a:pt x="1854" y="16825"/>
                    <a:pt x="486" y="19925"/>
                  </a:cubicBezTo>
                  <a:cubicBezTo>
                    <a:pt x="0" y="21080"/>
                    <a:pt x="30" y="22326"/>
                    <a:pt x="547" y="23360"/>
                  </a:cubicBezTo>
                  <a:lnTo>
                    <a:pt x="16323" y="53086"/>
                  </a:lnTo>
                  <a:cubicBezTo>
                    <a:pt x="18189" y="56629"/>
                    <a:pt x="21965" y="58617"/>
                    <a:pt x="26050" y="58617"/>
                  </a:cubicBezTo>
                  <a:cubicBezTo>
                    <a:pt x="27818" y="58617"/>
                    <a:pt x="29645" y="58244"/>
                    <a:pt x="31399" y="57463"/>
                  </a:cubicBezTo>
                  <a:lnTo>
                    <a:pt x="34803" y="55944"/>
                  </a:lnTo>
                  <a:cubicBezTo>
                    <a:pt x="35107" y="55806"/>
                    <a:pt x="35424" y="55740"/>
                    <a:pt x="35738" y="55740"/>
                  </a:cubicBezTo>
                  <a:cubicBezTo>
                    <a:pt x="36461" y="55740"/>
                    <a:pt x="37164" y="56089"/>
                    <a:pt x="37630" y="56704"/>
                  </a:cubicBezTo>
                  <a:cubicBezTo>
                    <a:pt x="38847" y="58259"/>
                    <a:pt x="40515" y="59179"/>
                    <a:pt x="42127" y="59179"/>
                  </a:cubicBezTo>
                  <a:cubicBezTo>
                    <a:pt x="42689" y="59179"/>
                    <a:pt x="43243" y="59067"/>
                    <a:pt x="43770" y="58831"/>
                  </a:cubicBezTo>
                  <a:cubicBezTo>
                    <a:pt x="45776" y="57919"/>
                    <a:pt x="46718" y="55457"/>
                    <a:pt x="46232" y="52843"/>
                  </a:cubicBezTo>
                  <a:cubicBezTo>
                    <a:pt x="46050" y="51719"/>
                    <a:pt x="46536" y="50655"/>
                    <a:pt x="47569" y="50199"/>
                  </a:cubicBezTo>
                  <a:lnTo>
                    <a:pt x="50943" y="48679"/>
                  </a:lnTo>
                  <a:cubicBezTo>
                    <a:pt x="56718" y="46095"/>
                    <a:pt x="59667" y="39864"/>
                    <a:pt x="57691" y="34545"/>
                  </a:cubicBezTo>
                  <a:lnTo>
                    <a:pt x="45989" y="3025"/>
                  </a:lnTo>
                  <a:cubicBezTo>
                    <a:pt x="45533" y="1931"/>
                    <a:pt x="44621" y="1080"/>
                    <a:pt x="43466" y="654"/>
                  </a:cubicBezTo>
                  <a:cubicBezTo>
                    <a:pt x="42129" y="217"/>
                    <a:pt x="40721" y="1"/>
                    <a:pt x="393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7"/>
            <p:cNvSpPr/>
            <p:nvPr/>
          </p:nvSpPr>
          <p:spPr>
            <a:xfrm>
              <a:off x="401500" y="3210750"/>
              <a:ext cx="1230275" cy="1209300"/>
            </a:xfrm>
            <a:custGeom>
              <a:rect b="b" l="l" r="r" t="t"/>
              <a:pathLst>
                <a:path extrusionOk="0" h="48372" w="49211">
                  <a:moveTo>
                    <a:pt x="32408" y="1"/>
                  </a:moveTo>
                  <a:cubicBezTo>
                    <a:pt x="30747" y="1"/>
                    <a:pt x="29056" y="358"/>
                    <a:pt x="27478" y="1067"/>
                  </a:cubicBezTo>
                  <a:lnTo>
                    <a:pt x="6383" y="10551"/>
                  </a:lnTo>
                  <a:cubicBezTo>
                    <a:pt x="3739" y="11767"/>
                    <a:pt x="1520" y="13894"/>
                    <a:pt x="426" y="16478"/>
                  </a:cubicBezTo>
                  <a:cubicBezTo>
                    <a:pt x="0" y="17420"/>
                    <a:pt x="30" y="18454"/>
                    <a:pt x="486" y="19274"/>
                  </a:cubicBezTo>
                  <a:lnTo>
                    <a:pt x="13496" y="43834"/>
                  </a:lnTo>
                  <a:cubicBezTo>
                    <a:pt x="15022" y="46738"/>
                    <a:pt x="18131" y="48371"/>
                    <a:pt x="21502" y="48371"/>
                  </a:cubicBezTo>
                  <a:cubicBezTo>
                    <a:pt x="22964" y="48371"/>
                    <a:pt x="24475" y="48064"/>
                    <a:pt x="25928" y="47421"/>
                  </a:cubicBezTo>
                  <a:lnTo>
                    <a:pt x="41977" y="40186"/>
                  </a:lnTo>
                  <a:cubicBezTo>
                    <a:pt x="46779" y="38059"/>
                    <a:pt x="49211" y="32922"/>
                    <a:pt x="47569" y="28514"/>
                  </a:cubicBezTo>
                  <a:lnTo>
                    <a:pt x="37934" y="2496"/>
                  </a:lnTo>
                  <a:cubicBezTo>
                    <a:pt x="37569" y="1584"/>
                    <a:pt x="36840" y="855"/>
                    <a:pt x="35867" y="551"/>
                  </a:cubicBezTo>
                  <a:cubicBezTo>
                    <a:pt x="34765" y="183"/>
                    <a:pt x="33594" y="1"/>
                    <a:pt x="324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7"/>
            <p:cNvSpPr/>
            <p:nvPr/>
          </p:nvSpPr>
          <p:spPr>
            <a:xfrm>
              <a:off x="811075" y="3216150"/>
              <a:ext cx="599575" cy="1204325"/>
            </a:xfrm>
            <a:custGeom>
              <a:rect b="b" l="l" r="r" t="t"/>
              <a:pathLst>
                <a:path extrusionOk="0" h="48173" w="23983">
                  <a:moveTo>
                    <a:pt x="17782" y="0"/>
                  </a:moveTo>
                  <a:lnTo>
                    <a:pt x="0" y="46718"/>
                  </a:lnTo>
                  <a:cubicBezTo>
                    <a:pt x="1484" y="47661"/>
                    <a:pt x="3278" y="48172"/>
                    <a:pt x="5147" y="48172"/>
                  </a:cubicBezTo>
                  <a:cubicBezTo>
                    <a:pt x="6533" y="48172"/>
                    <a:pt x="7960" y="47891"/>
                    <a:pt x="9332" y="47296"/>
                  </a:cubicBezTo>
                  <a:lnTo>
                    <a:pt x="23983" y="8845"/>
                  </a:lnTo>
                  <a:lnTo>
                    <a:pt x="21551" y="2310"/>
                  </a:lnTo>
                  <a:cubicBezTo>
                    <a:pt x="21186" y="1398"/>
                    <a:pt x="20426" y="699"/>
                    <a:pt x="19484" y="365"/>
                  </a:cubicBezTo>
                  <a:cubicBezTo>
                    <a:pt x="18906" y="183"/>
                    <a:pt x="18359" y="61"/>
                    <a:pt x="177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7"/>
            <p:cNvSpPr/>
            <p:nvPr/>
          </p:nvSpPr>
          <p:spPr>
            <a:xfrm>
              <a:off x="602850" y="3262500"/>
              <a:ext cx="433175" cy="934675"/>
            </a:xfrm>
            <a:custGeom>
              <a:rect b="b" l="l" r="r" t="t"/>
              <a:pathLst>
                <a:path extrusionOk="0" h="37387" w="17327">
                  <a:moveTo>
                    <a:pt x="17326" y="0"/>
                  </a:moveTo>
                  <a:lnTo>
                    <a:pt x="10913" y="2888"/>
                  </a:lnTo>
                  <a:lnTo>
                    <a:pt x="1" y="31521"/>
                  </a:lnTo>
                  <a:lnTo>
                    <a:pt x="3071" y="37387"/>
                  </a:lnTo>
                  <a:lnTo>
                    <a:pt x="1732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7"/>
            <p:cNvSpPr/>
            <p:nvPr/>
          </p:nvSpPr>
          <p:spPr>
            <a:xfrm>
              <a:off x="1210025" y="3620400"/>
              <a:ext cx="334375" cy="705200"/>
            </a:xfrm>
            <a:custGeom>
              <a:rect b="b" l="l" r="r" t="t"/>
              <a:pathLst>
                <a:path extrusionOk="0" h="28208" w="13375">
                  <a:moveTo>
                    <a:pt x="10760" y="1"/>
                  </a:moveTo>
                  <a:lnTo>
                    <a:pt x="0" y="28208"/>
                  </a:lnTo>
                  <a:lnTo>
                    <a:pt x="6414" y="25320"/>
                  </a:lnTo>
                  <a:lnTo>
                    <a:pt x="13374" y="7083"/>
                  </a:lnTo>
                  <a:lnTo>
                    <a:pt x="107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7"/>
            <p:cNvSpPr/>
            <p:nvPr/>
          </p:nvSpPr>
          <p:spPr>
            <a:xfrm>
              <a:off x="901500" y="4572350"/>
              <a:ext cx="276725" cy="168750"/>
            </a:xfrm>
            <a:custGeom>
              <a:rect b="b" l="l" r="r" t="t"/>
              <a:pathLst>
                <a:path extrusionOk="0" h="6750" w="11069">
                  <a:moveTo>
                    <a:pt x="7701" y="0"/>
                  </a:moveTo>
                  <a:cubicBezTo>
                    <a:pt x="7499" y="0"/>
                    <a:pt x="7292" y="23"/>
                    <a:pt x="7083" y="69"/>
                  </a:cubicBezTo>
                  <a:lnTo>
                    <a:pt x="1004" y="1437"/>
                  </a:lnTo>
                  <a:cubicBezTo>
                    <a:pt x="365" y="1589"/>
                    <a:pt x="0" y="2288"/>
                    <a:pt x="274" y="2896"/>
                  </a:cubicBezTo>
                  <a:cubicBezTo>
                    <a:pt x="915" y="4358"/>
                    <a:pt x="2379" y="6750"/>
                    <a:pt x="5303" y="6750"/>
                  </a:cubicBezTo>
                  <a:cubicBezTo>
                    <a:pt x="5845" y="6750"/>
                    <a:pt x="6437" y="6668"/>
                    <a:pt x="7083" y="6483"/>
                  </a:cubicBezTo>
                  <a:cubicBezTo>
                    <a:pt x="8754" y="6027"/>
                    <a:pt x="9727" y="4963"/>
                    <a:pt x="10244" y="3808"/>
                  </a:cubicBezTo>
                  <a:cubicBezTo>
                    <a:pt x="11068" y="1966"/>
                    <a:pt x="9606" y="0"/>
                    <a:pt x="77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7"/>
            <p:cNvSpPr/>
            <p:nvPr/>
          </p:nvSpPr>
          <p:spPr>
            <a:xfrm>
              <a:off x="903775" y="4573350"/>
              <a:ext cx="264550" cy="77500"/>
            </a:xfrm>
            <a:custGeom>
              <a:rect b="b" l="l" r="r" t="t"/>
              <a:pathLst>
                <a:path extrusionOk="0" h="3100" w="10582">
                  <a:moveTo>
                    <a:pt x="7568" y="1"/>
                  </a:moveTo>
                  <a:cubicBezTo>
                    <a:pt x="7380" y="1"/>
                    <a:pt x="7187" y="20"/>
                    <a:pt x="6992" y="60"/>
                  </a:cubicBezTo>
                  <a:lnTo>
                    <a:pt x="913" y="1427"/>
                  </a:lnTo>
                  <a:cubicBezTo>
                    <a:pt x="365" y="1549"/>
                    <a:pt x="1" y="2126"/>
                    <a:pt x="122" y="2704"/>
                  </a:cubicBezTo>
                  <a:cubicBezTo>
                    <a:pt x="183" y="2339"/>
                    <a:pt x="517" y="2035"/>
                    <a:pt x="882" y="1974"/>
                  </a:cubicBezTo>
                  <a:lnTo>
                    <a:pt x="6961" y="607"/>
                  </a:lnTo>
                  <a:cubicBezTo>
                    <a:pt x="7170" y="558"/>
                    <a:pt x="7376" y="535"/>
                    <a:pt x="7578" y="535"/>
                  </a:cubicBezTo>
                  <a:cubicBezTo>
                    <a:pt x="9028" y="535"/>
                    <a:pt x="10255" y="1712"/>
                    <a:pt x="10335" y="3099"/>
                  </a:cubicBezTo>
                  <a:cubicBezTo>
                    <a:pt x="10581" y="1513"/>
                    <a:pt x="9253" y="1"/>
                    <a:pt x="75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7"/>
            <p:cNvSpPr/>
            <p:nvPr/>
          </p:nvSpPr>
          <p:spPr>
            <a:xfrm>
              <a:off x="1009500" y="4629175"/>
              <a:ext cx="75925" cy="77425"/>
            </a:xfrm>
            <a:custGeom>
              <a:rect b="b" l="l" r="r" t="t"/>
              <a:pathLst>
                <a:path extrusionOk="0" h="3097" w="3037">
                  <a:moveTo>
                    <a:pt x="875" y="0"/>
                  </a:moveTo>
                  <a:cubicBezTo>
                    <a:pt x="746" y="0"/>
                    <a:pt x="614" y="88"/>
                    <a:pt x="574" y="228"/>
                  </a:cubicBezTo>
                  <a:lnTo>
                    <a:pt x="27" y="2751"/>
                  </a:lnTo>
                  <a:cubicBezTo>
                    <a:pt x="1" y="2935"/>
                    <a:pt x="134" y="3097"/>
                    <a:pt x="329" y="3097"/>
                  </a:cubicBezTo>
                  <a:cubicBezTo>
                    <a:pt x="359" y="3097"/>
                    <a:pt x="390" y="3093"/>
                    <a:pt x="422" y="3085"/>
                  </a:cubicBezTo>
                  <a:lnTo>
                    <a:pt x="2763" y="2355"/>
                  </a:lnTo>
                  <a:cubicBezTo>
                    <a:pt x="3006" y="2295"/>
                    <a:pt x="3036" y="2021"/>
                    <a:pt x="2884" y="1869"/>
                  </a:cubicBezTo>
                  <a:lnTo>
                    <a:pt x="1060" y="76"/>
                  </a:lnTo>
                  <a:cubicBezTo>
                    <a:pt x="1009" y="24"/>
                    <a:pt x="942" y="0"/>
                    <a:pt x="8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7"/>
            <p:cNvSpPr/>
            <p:nvPr/>
          </p:nvSpPr>
          <p:spPr>
            <a:xfrm>
              <a:off x="1520800" y="4260525"/>
              <a:ext cx="254600" cy="222700"/>
            </a:xfrm>
            <a:custGeom>
              <a:rect b="b" l="l" r="r" t="t"/>
              <a:pathLst>
                <a:path extrusionOk="0" h="8908" w="10184">
                  <a:moveTo>
                    <a:pt x="7433" y="1"/>
                  </a:moveTo>
                  <a:cubicBezTo>
                    <a:pt x="7227" y="1"/>
                    <a:pt x="7019" y="65"/>
                    <a:pt x="6840" y="202"/>
                  </a:cubicBezTo>
                  <a:lnTo>
                    <a:pt x="1764" y="3849"/>
                  </a:lnTo>
                  <a:cubicBezTo>
                    <a:pt x="1" y="5126"/>
                    <a:pt x="335" y="7983"/>
                    <a:pt x="2463" y="8682"/>
                  </a:cubicBezTo>
                  <a:cubicBezTo>
                    <a:pt x="2929" y="8822"/>
                    <a:pt x="3422" y="8908"/>
                    <a:pt x="3937" y="8908"/>
                  </a:cubicBezTo>
                  <a:cubicBezTo>
                    <a:pt x="4765" y="8908"/>
                    <a:pt x="5648" y="8685"/>
                    <a:pt x="6566" y="8104"/>
                  </a:cubicBezTo>
                  <a:cubicBezTo>
                    <a:pt x="10184" y="5794"/>
                    <a:pt x="9211" y="2329"/>
                    <a:pt x="8390" y="627"/>
                  </a:cubicBezTo>
                  <a:cubicBezTo>
                    <a:pt x="8211" y="229"/>
                    <a:pt x="7824" y="1"/>
                    <a:pt x="74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7"/>
            <p:cNvSpPr/>
            <p:nvPr/>
          </p:nvSpPr>
          <p:spPr>
            <a:xfrm>
              <a:off x="1525375" y="4260525"/>
              <a:ext cx="202900" cy="209450"/>
            </a:xfrm>
            <a:custGeom>
              <a:rect b="b" l="l" r="r" t="t"/>
              <a:pathLst>
                <a:path extrusionOk="0" h="8378" w="8116">
                  <a:moveTo>
                    <a:pt x="7292" y="1"/>
                  </a:moveTo>
                  <a:cubicBezTo>
                    <a:pt x="7075" y="1"/>
                    <a:pt x="6854" y="66"/>
                    <a:pt x="6657" y="202"/>
                  </a:cubicBezTo>
                  <a:lnTo>
                    <a:pt x="1581" y="3849"/>
                  </a:lnTo>
                  <a:cubicBezTo>
                    <a:pt x="0" y="4974"/>
                    <a:pt x="92" y="7375"/>
                    <a:pt x="1611" y="8378"/>
                  </a:cubicBezTo>
                  <a:cubicBezTo>
                    <a:pt x="517" y="7223"/>
                    <a:pt x="547" y="5217"/>
                    <a:pt x="2006" y="4183"/>
                  </a:cubicBezTo>
                  <a:lnTo>
                    <a:pt x="7052" y="536"/>
                  </a:lnTo>
                  <a:cubicBezTo>
                    <a:pt x="7273" y="407"/>
                    <a:pt x="7493" y="356"/>
                    <a:pt x="7707" y="356"/>
                  </a:cubicBezTo>
                  <a:cubicBezTo>
                    <a:pt x="7847" y="356"/>
                    <a:pt x="7984" y="378"/>
                    <a:pt x="8116" y="414"/>
                  </a:cubicBezTo>
                  <a:cubicBezTo>
                    <a:pt x="7917" y="143"/>
                    <a:pt x="7610" y="1"/>
                    <a:pt x="72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7"/>
            <p:cNvSpPr/>
            <p:nvPr/>
          </p:nvSpPr>
          <p:spPr>
            <a:xfrm>
              <a:off x="1606675" y="4344400"/>
              <a:ext cx="75100" cy="78375"/>
            </a:xfrm>
            <a:custGeom>
              <a:rect b="b" l="l" r="r" t="t"/>
              <a:pathLst>
                <a:path extrusionOk="0" h="3135" w="3004">
                  <a:moveTo>
                    <a:pt x="2381" y="1"/>
                  </a:moveTo>
                  <a:cubicBezTo>
                    <a:pt x="2314" y="1"/>
                    <a:pt x="2246" y="21"/>
                    <a:pt x="2189" y="68"/>
                  </a:cubicBezTo>
                  <a:lnTo>
                    <a:pt x="213" y="1679"/>
                  </a:lnTo>
                  <a:cubicBezTo>
                    <a:pt x="1" y="1771"/>
                    <a:pt x="92" y="2075"/>
                    <a:pt x="274" y="2166"/>
                  </a:cubicBezTo>
                  <a:lnTo>
                    <a:pt x="2554" y="3108"/>
                  </a:lnTo>
                  <a:cubicBezTo>
                    <a:pt x="2603" y="3126"/>
                    <a:pt x="2650" y="3135"/>
                    <a:pt x="2694" y="3135"/>
                  </a:cubicBezTo>
                  <a:cubicBezTo>
                    <a:pt x="2872" y="3135"/>
                    <a:pt x="3004" y="2999"/>
                    <a:pt x="2979" y="2804"/>
                  </a:cubicBezTo>
                  <a:lnTo>
                    <a:pt x="2675" y="251"/>
                  </a:lnTo>
                  <a:cubicBezTo>
                    <a:pt x="2675" y="104"/>
                    <a:pt x="2531"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7"/>
            <p:cNvSpPr/>
            <p:nvPr/>
          </p:nvSpPr>
          <p:spPr>
            <a:xfrm>
              <a:off x="1328550" y="4607500"/>
              <a:ext cx="297150" cy="407325"/>
            </a:xfrm>
            <a:custGeom>
              <a:rect b="b" l="l" r="r" t="t"/>
              <a:pathLst>
                <a:path extrusionOk="0" h="16293" w="11886">
                  <a:moveTo>
                    <a:pt x="5746" y="1"/>
                  </a:moveTo>
                  <a:lnTo>
                    <a:pt x="1" y="2584"/>
                  </a:lnTo>
                  <a:lnTo>
                    <a:pt x="6141" y="16293"/>
                  </a:lnTo>
                  <a:lnTo>
                    <a:pt x="11886" y="13709"/>
                  </a:lnTo>
                  <a:lnTo>
                    <a:pt x="57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7"/>
            <p:cNvSpPr/>
            <p:nvPr/>
          </p:nvSpPr>
          <p:spPr>
            <a:xfrm>
              <a:off x="1328550" y="4607500"/>
              <a:ext cx="158100" cy="95000"/>
            </a:xfrm>
            <a:custGeom>
              <a:rect b="b" l="l" r="r" t="t"/>
              <a:pathLst>
                <a:path extrusionOk="0" h="3800" w="6324">
                  <a:moveTo>
                    <a:pt x="5776" y="1"/>
                  </a:moveTo>
                  <a:lnTo>
                    <a:pt x="1" y="2584"/>
                  </a:lnTo>
                  <a:lnTo>
                    <a:pt x="548" y="3800"/>
                  </a:lnTo>
                  <a:lnTo>
                    <a:pt x="6323" y="1216"/>
                  </a:lnTo>
                  <a:lnTo>
                    <a:pt x="5776" y="1"/>
                  </a:lnTo>
                  <a:close/>
                </a:path>
              </a:pathLst>
            </a:custGeom>
            <a:solidFill>
              <a:srgbClr val="E1E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7"/>
            <p:cNvSpPr/>
            <p:nvPr/>
          </p:nvSpPr>
          <p:spPr>
            <a:xfrm>
              <a:off x="1277650" y="4569500"/>
              <a:ext cx="243950" cy="140600"/>
            </a:xfrm>
            <a:custGeom>
              <a:rect b="b" l="l" r="r" t="t"/>
              <a:pathLst>
                <a:path extrusionOk="0" h="5624" w="9758">
                  <a:moveTo>
                    <a:pt x="9089" y="1"/>
                  </a:moveTo>
                  <a:lnTo>
                    <a:pt x="0" y="4074"/>
                  </a:lnTo>
                  <a:lnTo>
                    <a:pt x="669" y="5624"/>
                  </a:lnTo>
                  <a:lnTo>
                    <a:pt x="9757" y="1551"/>
                  </a:lnTo>
                  <a:lnTo>
                    <a:pt x="908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7"/>
            <p:cNvSpPr/>
            <p:nvPr/>
          </p:nvSpPr>
          <p:spPr>
            <a:xfrm>
              <a:off x="1497250" y="4883350"/>
              <a:ext cx="70700" cy="105650"/>
            </a:xfrm>
            <a:custGeom>
              <a:rect b="b" l="l" r="r" t="t"/>
              <a:pathLst>
                <a:path extrusionOk="0" h="4226" w="2828">
                  <a:moveTo>
                    <a:pt x="1186" y="0"/>
                  </a:moveTo>
                  <a:lnTo>
                    <a:pt x="1" y="547"/>
                  </a:lnTo>
                  <a:lnTo>
                    <a:pt x="1672" y="4225"/>
                  </a:lnTo>
                  <a:lnTo>
                    <a:pt x="2827" y="3678"/>
                  </a:lnTo>
                  <a:lnTo>
                    <a:pt x="11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7"/>
            <p:cNvSpPr/>
            <p:nvPr/>
          </p:nvSpPr>
          <p:spPr>
            <a:xfrm>
              <a:off x="1191775" y="2981300"/>
              <a:ext cx="804000" cy="2032775"/>
            </a:xfrm>
            <a:custGeom>
              <a:rect b="b" l="l" r="r" t="t"/>
              <a:pathLst>
                <a:path extrusionOk="0" h="81311" w="32160">
                  <a:moveTo>
                    <a:pt x="2857" y="0"/>
                  </a:moveTo>
                  <a:cubicBezTo>
                    <a:pt x="1900" y="0"/>
                    <a:pt x="945" y="72"/>
                    <a:pt x="1" y="215"/>
                  </a:cubicBezTo>
                  <a:cubicBezTo>
                    <a:pt x="1338" y="397"/>
                    <a:pt x="2675" y="792"/>
                    <a:pt x="3952" y="1279"/>
                  </a:cubicBezTo>
                  <a:cubicBezTo>
                    <a:pt x="6536" y="2282"/>
                    <a:pt x="8542" y="4318"/>
                    <a:pt x="9514" y="6902"/>
                  </a:cubicBezTo>
                  <a:lnTo>
                    <a:pt x="23193" y="43012"/>
                  </a:lnTo>
                  <a:cubicBezTo>
                    <a:pt x="26445" y="51583"/>
                    <a:pt x="22433" y="61219"/>
                    <a:pt x="14074" y="64957"/>
                  </a:cubicBezTo>
                  <a:lnTo>
                    <a:pt x="6870" y="68210"/>
                  </a:lnTo>
                  <a:lnTo>
                    <a:pt x="11642" y="78757"/>
                  </a:lnTo>
                  <a:lnTo>
                    <a:pt x="10670" y="79182"/>
                  </a:lnTo>
                  <a:lnTo>
                    <a:pt x="11642" y="81310"/>
                  </a:lnTo>
                  <a:lnTo>
                    <a:pt x="13922" y="80277"/>
                  </a:lnTo>
                  <a:lnTo>
                    <a:pt x="15077" y="79760"/>
                  </a:lnTo>
                  <a:lnTo>
                    <a:pt x="17357" y="78727"/>
                  </a:lnTo>
                  <a:lnTo>
                    <a:pt x="12615" y="68149"/>
                  </a:lnTo>
                  <a:lnTo>
                    <a:pt x="19788" y="64927"/>
                  </a:lnTo>
                  <a:cubicBezTo>
                    <a:pt x="28147" y="61219"/>
                    <a:pt x="32159" y="51553"/>
                    <a:pt x="28907" y="43012"/>
                  </a:cubicBezTo>
                  <a:lnTo>
                    <a:pt x="15229" y="6902"/>
                  </a:lnTo>
                  <a:cubicBezTo>
                    <a:pt x="14256" y="4318"/>
                    <a:pt x="12250" y="2312"/>
                    <a:pt x="9697" y="1279"/>
                  </a:cubicBezTo>
                  <a:cubicBezTo>
                    <a:pt x="7484" y="419"/>
                    <a:pt x="5164" y="0"/>
                    <a:pt x="2857" y="0"/>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7"/>
            <p:cNvSpPr/>
            <p:nvPr/>
          </p:nvSpPr>
          <p:spPr>
            <a:xfrm>
              <a:off x="241900" y="3467075"/>
              <a:ext cx="310075" cy="639800"/>
            </a:xfrm>
            <a:custGeom>
              <a:rect b="b" l="l" r="r" t="t"/>
              <a:pathLst>
                <a:path extrusionOk="0" h="25592" w="12403">
                  <a:moveTo>
                    <a:pt x="7256" y="1"/>
                  </a:moveTo>
                  <a:cubicBezTo>
                    <a:pt x="5923" y="1"/>
                    <a:pt x="4591" y="366"/>
                    <a:pt x="3466" y="1088"/>
                  </a:cubicBezTo>
                  <a:cubicBezTo>
                    <a:pt x="1247" y="2456"/>
                    <a:pt x="1" y="4796"/>
                    <a:pt x="1" y="7228"/>
                  </a:cubicBezTo>
                  <a:cubicBezTo>
                    <a:pt x="1" y="8565"/>
                    <a:pt x="335" y="9903"/>
                    <a:pt x="1095" y="11119"/>
                  </a:cubicBezTo>
                  <a:cubicBezTo>
                    <a:pt x="2281" y="13064"/>
                    <a:pt x="3496" y="14948"/>
                    <a:pt x="4682" y="16894"/>
                  </a:cubicBezTo>
                  <a:cubicBezTo>
                    <a:pt x="5776" y="18626"/>
                    <a:pt x="6840" y="20389"/>
                    <a:pt x="7934" y="22122"/>
                  </a:cubicBezTo>
                  <a:cubicBezTo>
                    <a:pt x="8512" y="23034"/>
                    <a:pt x="8907" y="24097"/>
                    <a:pt x="9606" y="24949"/>
                  </a:cubicBezTo>
                  <a:cubicBezTo>
                    <a:pt x="9971" y="25313"/>
                    <a:pt x="10427" y="25556"/>
                    <a:pt x="10883" y="25587"/>
                  </a:cubicBezTo>
                  <a:cubicBezTo>
                    <a:pt x="10928" y="25590"/>
                    <a:pt x="10972" y="25592"/>
                    <a:pt x="11014" y="25592"/>
                  </a:cubicBezTo>
                  <a:cubicBezTo>
                    <a:pt x="12094" y="25592"/>
                    <a:pt x="12041" y="24489"/>
                    <a:pt x="12129" y="23611"/>
                  </a:cubicBezTo>
                  <a:cubicBezTo>
                    <a:pt x="12342" y="20693"/>
                    <a:pt x="11612" y="17806"/>
                    <a:pt x="11065" y="14948"/>
                  </a:cubicBezTo>
                  <a:cubicBezTo>
                    <a:pt x="10487" y="12061"/>
                    <a:pt x="10092" y="9021"/>
                    <a:pt x="11095" y="6286"/>
                  </a:cubicBezTo>
                  <a:cubicBezTo>
                    <a:pt x="11430" y="5313"/>
                    <a:pt x="11916" y="4401"/>
                    <a:pt x="12068" y="3368"/>
                  </a:cubicBezTo>
                  <a:cubicBezTo>
                    <a:pt x="12402" y="1149"/>
                    <a:pt x="10700" y="632"/>
                    <a:pt x="8968" y="207"/>
                  </a:cubicBezTo>
                  <a:cubicBezTo>
                    <a:pt x="8408" y="69"/>
                    <a:pt x="7832" y="1"/>
                    <a:pt x="7256" y="1"/>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4" name="Google Shape;1584;p17"/>
          <p:cNvGrpSpPr/>
          <p:nvPr/>
        </p:nvGrpSpPr>
        <p:grpSpPr>
          <a:xfrm>
            <a:off x="626458" y="922871"/>
            <a:ext cx="638707" cy="1140207"/>
            <a:chOff x="542075" y="738125"/>
            <a:chExt cx="939274" cy="1676775"/>
          </a:xfrm>
        </p:grpSpPr>
        <p:sp>
          <p:nvSpPr>
            <p:cNvPr id="1585" name="Google Shape;1585;p17"/>
            <p:cNvSpPr/>
            <p:nvPr/>
          </p:nvSpPr>
          <p:spPr>
            <a:xfrm>
              <a:off x="665925" y="738125"/>
              <a:ext cx="815400" cy="1480300"/>
            </a:xfrm>
            <a:custGeom>
              <a:rect b="b" l="l" r="r" t="t"/>
              <a:pathLst>
                <a:path extrusionOk="0" h="59212" w="32616">
                  <a:moveTo>
                    <a:pt x="25113" y="1"/>
                  </a:moveTo>
                  <a:cubicBezTo>
                    <a:pt x="22982" y="1"/>
                    <a:pt x="20962" y="1277"/>
                    <a:pt x="20123" y="3375"/>
                  </a:cubicBezTo>
                  <a:lnTo>
                    <a:pt x="1" y="54744"/>
                  </a:lnTo>
                  <a:lnTo>
                    <a:pt x="11399" y="59212"/>
                  </a:lnTo>
                  <a:lnTo>
                    <a:pt x="31552" y="7813"/>
                  </a:lnTo>
                  <a:cubicBezTo>
                    <a:pt x="32615" y="5077"/>
                    <a:pt x="31308" y="2038"/>
                    <a:pt x="28603" y="974"/>
                  </a:cubicBezTo>
                  <a:lnTo>
                    <a:pt x="27053" y="366"/>
                  </a:lnTo>
                  <a:cubicBezTo>
                    <a:pt x="26416" y="118"/>
                    <a:pt x="25759" y="1"/>
                    <a:pt x="251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7"/>
            <p:cNvSpPr/>
            <p:nvPr/>
          </p:nvSpPr>
          <p:spPr>
            <a:xfrm>
              <a:off x="665925" y="743175"/>
              <a:ext cx="808550" cy="1475250"/>
            </a:xfrm>
            <a:custGeom>
              <a:rect b="b" l="l" r="r" t="t"/>
              <a:pathLst>
                <a:path extrusionOk="0" h="59010" w="32342">
                  <a:moveTo>
                    <a:pt x="25528" y="0"/>
                  </a:moveTo>
                  <a:cubicBezTo>
                    <a:pt x="24253" y="0"/>
                    <a:pt x="23006" y="407"/>
                    <a:pt x="21977" y="1137"/>
                  </a:cubicBezTo>
                  <a:cubicBezTo>
                    <a:pt x="23132" y="1137"/>
                    <a:pt x="24257" y="1471"/>
                    <a:pt x="25320" y="2200"/>
                  </a:cubicBezTo>
                  <a:cubicBezTo>
                    <a:pt x="27722" y="3842"/>
                    <a:pt x="28573" y="6942"/>
                    <a:pt x="27509" y="9647"/>
                  </a:cubicBezTo>
                  <a:lnTo>
                    <a:pt x="13436" y="45575"/>
                  </a:lnTo>
                  <a:cubicBezTo>
                    <a:pt x="13160" y="46286"/>
                    <a:pt x="12486" y="46721"/>
                    <a:pt x="11780" y="46721"/>
                  </a:cubicBezTo>
                  <a:cubicBezTo>
                    <a:pt x="11551" y="46721"/>
                    <a:pt x="11319" y="46675"/>
                    <a:pt x="11095" y="46578"/>
                  </a:cubicBezTo>
                  <a:lnTo>
                    <a:pt x="4165" y="43873"/>
                  </a:lnTo>
                  <a:lnTo>
                    <a:pt x="1" y="54542"/>
                  </a:lnTo>
                  <a:lnTo>
                    <a:pt x="8603" y="57916"/>
                  </a:lnTo>
                  <a:lnTo>
                    <a:pt x="11399" y="59010"/>
                  </a:lnTo>
                  <a:lnTo>
                    <a:pt x="15563" y="48371"/>
                  </a:lnTo>
                  <a:lnTo>
                    <a:pt x="31156" y="8553"/>
                  </a:lnTo>
                  <a:cubicBezTo>
                    <a:pt x="32342" y="5422"/>
                    <a:pt x="31004" y="1836"/>
                    <a:pt x="27904" y="498"/>
                  </a:cubicBezTo>
                  <a:cubicBezTo>
                    <a:pt x="27132" y="159"/>
                    <a:pt x="26325" y="0"/>
                    <a:pt x="25528"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7"/>
            <p:cNvSpPr/>
            <p:nvPr/>
          </p:nvSpPr>
          <p:spPr>
            <a:xfrm>
              <a:off x="839196" y="738130"/>
              <a:ext cx="642153" cy="1038815"/>
            </a:xfrm>
            <a:custGeom>
              <a:rect b="b" l="l" r="r" t="t"/>
              <a:pathLst>
                <a:path extrusionOk="0" h="41313" w="25594">
                  <a:moveTo>
                    <a:pt x="18610" y="0"/>
                  </a:moveTo>
                  <a:cubicBezTo>
                    <a:pt x="16169" y="0"/>
                    <a:pt x="13849" y="1476"/>
                    <a:pt x="12918" y="3896"/>
                  </a:cubicBezTo>
                  <a:lnTo>
                    <a:pt x="0" y="36814"/>
                  </a:lnTo>
                  <a:lnTo>
                    <a:pt x="11398" y="41313"/>
                  </a:lnTo>
                  <a:lnTo>
                    <a:pt x="24317" y="8364"/>
                  </a:lnTo>
                  <a:cubicBezTo>
                    <a:pt x="25593" y="5203"/>
                    <a:pt x="24013" y="1647"/>
                    <a:pt x="20851" y="431"/>
                  </a:cubicBezTo>
                  <a:cubicBezTo>
                    <a:pt x="20117" y="139"/>
                    <a:pt x="19358" y="0"/>
                    <a:pt x="186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7"/>
            <p:cNvSpPr/>
            <p:nvPr/>
          </p:nvSpPr>
          <p:spPr>
            <a:xfrm>
              <a:off x="1054988" y="739010"/>
              <a:ext cx="426354" cy="1038715"/>
            </a:xfrm>
            <a:custGeom>
              <a:rect b="b" l="l" r="r" t="t"/>
              <a:pathLst>
                <a:path extrusionOk="0" h="41309" w="16993">
                  <a:moveTo>
                    <a:pt x="9940" y="1"/>
                  </a:moveTo>
                  <a:cubicBezTo>
                    <a:pt x="9697" y="1"/>
                    <a:pt x="9454" y="1"/>
                    <a:pt x="9241" y="62"/>
                  </a:cubicBezTo>
                  <a:cubicBezTo>
                    <a:pt x="8998" y="62"/>
                    <a:pt x="8785" y="122"/>
                    <a:pt x="8542" y="153"/>
                  </a:cubicBezTo>
                  <a:cubicBezTo>
                    <a:pt x="8481" y="153"/>
                    <a:pt x="8421" y="214"/>
                    <a:pt x="8390" y="214"/>
                  </a:cubicBezTo>
                  <a:cubicBezTo>
                    <a:pt x="8208" y="274"/>
                    <a:pt x="8056" y="305"/>
                    <a:pt x="7873" y="396"/>
                  </a:cubicBezTo>
                  <a:cubicBezTo>
                    <a:pt x="7813" y="396"/>
                    <a:pt x="7782" y="426"/>
                    <a:pt x="7752" y="426"/>
                  </a:cubicBezTo>
                  <a:cubicBezTo>
                    <a:pt x="7570" y="518"/>
                    <a:pt x="7326" y="578"/>
                    <a:pt x="7144" y="700"/>
                  </a:cubicBezTo>
                  <a:cubicBezTo>
                    <a:pt x="6901" y="821"/>
                    <a:pt x="6688" y="913"/>
                    <a:pt x="6506" y="1065"/>
                  </a:cubicBezTo>
                  <a:cubicBezTo>
                    <a:pt x="7174" y="1065"/>
                    <a:pt x="7904" y="1217"/>
                    <a:pt x="8573" y="1490"/>
                  </a:cubicBezTo>
                  <a:cubicBezTo>
                    <a:pt x="11734" y="2736"/>
                    <a:pt x="13254" y="6293"/>
                    <a:pt x="12038" y="9423"/>
                  </a:cubicBezTo>
                  <a:lnTo>
                    <a:pt x="1" y="40214"/>
                  </a:lnTo>
                  <a:lnTo>
                    <a:pt x="2797" y="41308"/>
                  </a:lnTo>
                  <a:lnTo>
                    <a:pt x="15716" y="8360"/>
                  </a:lnTo>
                  <a:cubicBezTo>
                    <a:pt x="16992" y="5229"/>
                    <a:pt x="15412" y="1642"/>
                    <a:pt x="12281" y="426"/>
                  </a:cubicBezTo>
                  <a:cubicBezTo>
                    <a:pt x="12038" y="305"/>
                    <a:pt x="11825" y="274"/>
                    <a:pt x="11582" y="214"/>
                  </a:cubicBezTo>
                  <a:cubicBezTo>
                    <a:pt x="11521" y="214"/>
                    <a:pt x="11430" y="153"/>
                    <a:pt x="11369" y="153"/>
                  </a:cubicBezTo>
                  <a:cubicBezTo>
                    <a:pt x="11217" y="122"/>
                    <a:pt x="11004" y="122"/>
                    <a:pt x="10852" y="92"/>
                  </a:cubicBezTo>
                  <a:cubicBezTo>
                    <a:pt x="10791" y="62"/>
                    <a:pt x="10700" y="62"/>
                    <a:pt x="10639" y="62"/>
                  </a:cubicBezTo>
                  <a:cubicBezTo>
                    <a:pt x="10457" y="1"/>
                    <a:pt x="10305" y="1"/>
                    <a:pt x="100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7"/>
            <p:cNvSpPr/>
            <p:nvPr/>
          </p:nvSpPr>
          <p:spPr>
            <a:xfrm>
              <a:off x="808025" y="959275"/>
              <a:ext cx="379225" cy="955200"/>
            </a:xfrm>
            <a:custGeom>
              <a:rect b="b" l="l" r="r" t="t"/>
              <a:pathLst>
                <a:path extrusionOk="0" h="38208" w="15169">
                  <a:moveTo>
                    <a:pt x="15168" y="0"/>
                  </a:moveTo>
                  <a:lnTo>
                    <a:pt x="15168" y="0"/>
                  </a:lnTo>
                  <a:cubicBezTo>
                    <a:pt x="13618" y="3070"/>
                    <a:pt x="12189" y="6171"/>
                    <a:pt x="10822" y="9332"/>
                  </a:cubicBezTo>
                  <a:cubicBezTo>
                    <a:pt x="10153" y="10943"/>
                    <a:pt x="9515" y="12493"/>
                    <a:pt x="8816" y="14074"/>
                  </a:cubicBezTo>
                  <a:lnTo>
                    <a:pt x="6870" y="18846"/>
                  </a:lnTo>
                  <a:lnTo>
                    <a:pt x="5016" y="23618"/>
                  </a:lnTo>
                  <a:cubicBezTo>
                    <a:pt x="4408" y="25229"/>
                    <a:pt x="3800" y="26809"/>
                    <a:pt x="3223" y="28451"/>
                  </a:cubicBezTo>
                  <a:cubicBezTo>
                    <a:pt x="2098" y="31673"/>
                    <a:pt x="1004" y="34894"/>
                    <a:pt x="1" y="38208"/>
                  </a:cubicBezTo>
                  <a:cubicBezTo>
                    <a:pt x="1551" y="35138"/>
                    <a:pt x="2980" y="32007"/>
                    <a:pt x="4347" y="28815"/>
                  </a:cubicBezTo>
                  <a:cubicBezTo>
                    <a:pt x="5016" y="27235"/>
                    <a:pt x="5654" y="25685"/>
                    <a:pt x="6353" y="24074"/>
                  </a:cubicBezTo>
                  <a:lnTo>
                    <a:pt x="8299" y="19332"/>
                  </a:lnTo>
                  <a:lnTo>
                    <a:pt x="10153" y="14529"/>
                  </a:lnTo>
                  <a:cubicBezTo>
                    <a:pt x="10761" y="12949"/>
                    <a:pt x="11369" y="11338"/>
                    <a:pt x="11946" y="9727"/>
                  </a:cubicBezTo>
                  <a:cubicBezTo>
                    <a:pt x="13071" y="6475"/>
                    <a:pt x="14226" y="3253"/>
                    <a:pt x="15168"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7"/>
            <p:cNvSpPr/>
            <p:nvPr/>
          </p:nvSpPr>
          <p:spPr>
            <a:xfrm>
              <a:off x="542075" y="1894600"/>
              <a:ext cx="535750" cy="520300"/>
            </a:xfrm>
            <a:custGeom>
              <a:rect b="b" l="l" r="r" t="t"/>
              <a:pathLst>
                <a:path extrusionOk="0" h="20812" w="21430">
                  <a:moveTo>
                    <a:pt x="6320" y="0"/>
                  </a:moveTo>
                  <a:cubicBezTo>
                    <a:pt x="5960" y="0"/>
                    <a:pt x="5610" y="212"/>
                    <a:pt x="5472" y="582"/>
                  </a:cubicBezTo>
                  <a:lnTo>
                    <a:pt x="183" y="14047"/>
                  </a:lnTo>
                  <a:cubicBezTo>
                    <a:pt x="0" y="14503"/>
                    <a:pt x="243" y="15050"/>
                    <a:pt x="669" y="15232"/>
                  </a:cubicBezTo>
                  <a:lnTo>
                    <a:pt x="14773" y="20734"/>
                  </a:lnTo>
                  <a:cubicBezTo>
                    <a:pt x="14887" y="20787"/>
                    <a:pt x="15006" y="20812"/>
                    <a:pt x="15125" y="20812"/>
                  </a:cubicBezTo>
                  <a:cubicBezTo>
                    <a:pt x="15479" y="20812"/>
                    <a:pt x="15821" y="20590"/>
                    <a:pt x="15958" y="20248"/>
                  </a:cubicBezTo>
                  <a:lnTo>
                    <a:pt x="21247" y="6752"/>
                  </a:lnTo>
                  <a:cubicBezTo>
                    <a:pt x="21429" y="6296"/>
                    <a:pt x="21216" y="5779"/>
                    <a:pt x="20761" y="5597"/>
                  </a:cubicBezTo>
                  <a:lnTo>
                    <a:pt x="6657" y="65"/>
                  </a:lnTo>
                  <a:cubicBezTo>
                    <a:pt x="6548" y="21"/>
                    <a:pt x="6433" y="0"/>
                    <a:pt x="6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7"/>
            <p:cNvSpPr/>
            <p:nvPr/>
          </p:nvSpPr>
          <p:spPr>
            <a:xfrm>
              <a:off x="672000" y="1896950"/>
              <a:ext cx="403550" cy="515825"/>
            </a:xfrm>
            <a:custGeom>
              <a:rect b="b" l="l" r="r" t="t"/>
              <a:pathLst>
                <a:path extrusionOk="0" h="20633" w="16142">
                  <a:moveTo>
                    <a:pt x="1314" y="0"/>
                  </a:moveTo>
                  <a:cubicBezTo>
                    <a:pt x="813" y="0"/>
                    <a:pt x="333" y="324"/>
                    <a:pt x="123" y="792"/>
                  </a:cubicBezTo>
                  <a:lnTo>
                    <a:pt x="1" y="1126"/>
                  </a:lnTo>
                  <a:lnTo>
                    <a:pt x="8025" y="4287"/>
                  </a:lnTo>
                  <a:cubicBezTo>
                    <a:pt x="8633" y="4530"/>
                    <a:pt x="8968" y="5230"/>
                    <a:pt x="8694" y="5868"/>
                  </a:cubicBezTo>
                  <a:lnTo>
                    <a:pt x="3800" y="18421"/>
                  </a:lnTo>
                  <a:lnTo>
                    <a:pt x="9241" y="20549"/>
                  </a:lnTo>
                  <a:cubicBezTo>
                    <a:pt x="9383" y="20606"/>
                    <a:pt x="9531" y="20632"/>
                    <a:pt x="9678" y="20632"/>
                  </a:cubicBezTo>
                  <a:cubicBezTo>
                    <a:pt x="10162" y="20632"/>
                    <a:pt x="10635" y="20340"/>
                    <a:pt x="10822" y="19850"/>
                  </a:cubicBezTo>
                  <a:lnTo>
                    <a:pt x="15898" y="6962"/>
                  </a:lnTo>
                  <a:cubicBezTo>
                    <a:pt x="16141" y="6354"/>
                    <a:pt x="15868" y="5655"/>
                    <a:pt x="15199" y="5382"/>
                  </a:cubicBezTo>
                  <a:lnTo>
                    <a:pt x="1764" y="93"/>
                  </a:lnTo>
                  <a:cubicBezTo>
                    <a:pt x="1617" y="30"/>
                    <a:pt x="1464" y="0"/>
                    <a:pt x="13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7"/>
            <p:cNvSpPr/>
            <p:nvPr/>
          </p:nvSpPr>
          <p:spPr>
            <a:xfrm>
              <a:off x="577775" y="1920700"/>
              <a:ext cx="143650" cy="342750"/>
            </a:xfrm>
            <a:custGeom>
              <a:rect b="b" l="l" r="r" t="t"/>
              <a:pathLst>
                <a:path extrusionOk="0" h="13710" w="5746">
                  <a:moveTo>
                    <a:pt x="5448" y="1"/>
                  </a:moveTo>
                  <a:cubicBezTo>
                    <a:pt x="5341" y="1"/>
                    <a:pt x="5251" y="63"/>
                    <a:pt x="5229" y="176"/>
                  </a:cubicBezTo>
                  <a:lnTo>
                    <a:pt x="62" y="13368"/>
                  </a:lnTo>
                  <a:cubicBezTo>
                    <a:pt x="1" y="13520"/>
                    <a:pt x="62" y="13672"/>
                    <a:pt x="214" y="13702"/>
                  </a:cubicBezTo>
                  <a:cubicBezTo>
                    <a:pt x="235" y="13707"/>
                    <a:pt x="256" y="13710"/>
                    <a:pt x="278" y="13710"/>
                  </a:cubicBezTo>
                  <a:cubicBezTo>
                    <a:pt x="385" y="13710"/>
                    <a:pt x="498" y="13651"/>
                    <a:pt x="548" y="13550"/>
                  </a:cubicBezTo>
                  <a:lnTo>
                    <a:pt x="5715" y="359"/>
                  </a:lnTo>
                  <a:cubicBezTo>
                    <a:pt x="5746" y="207"/>
                    <a:pt x="5715" y="55"/>
                    <a:pt x="5563" y="24"/>
                  </a:cubicBezTo>
                  <a:cubicBezTo>
                    <a:pt x="5524" y="8"/>
                    <a:pt x="5485" y="1"/>
                    <a:pt x="54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7"/>
            <p:cNvSpPr/>
            <p:nvPr/>
          </p:nvSpPr>
          <p:spPr>
            <a:xfrm>
              <a:off x="641625" y="1945350"/>
              <a:ext cx="143625" cy="342825"/>
            </a:xfrm>
            <a:custGeom>
              <a:rect b="b" l="l" r="r" t="t"/>
              <a:pathLst>
                <a:path extrusionOk="0" h="13713" w="5745">
                  <a:moveTo>
                    <a:pt x="5461" y="0"/>
                  </a:moveTo>
                  <a:cubicBezTo>
                    <a:pt x="5348" y="0"/>
                    <a:pt x="5252" y="45"/>
                    <a:pt x="5228" y="163"/>
                  </a:cubicBezTo>
                  <a:lnTo>
                    <a:pt x="61" y="13354"/>
                  </a:lnTo>
                  <a:cubicBezTo>
                    <a:pt x="0" y="13506"/>
                    <a:pt x="61" y="13658"/>
                    <a:pt x="213" y="13689"/>
                  </a:cubicBezTo>
                  <a:cubicBezTo>
                    <a:pt x="252" y="13705"/>
                    <a:pt x="291" y="13712"/>
                    <a:pt x="329" y="13712"/>
                  </a:cubicBezTo>
                  <a:cubicBezTo>
                    <a:pt x="435" y="13712"/>
                    <a:pt x="525" y="13650"/>
                    <a:pt x="547" y="13537"/>
                  </a:cubicBezTo>
                  <a:lnTo>
                    <a:pt x="5715" y="345"/>
                  </a:lnTo>
                  <a:cubicBezTo>
                    <a:pt x="5745" y="193"/>
                    <a:pt x="5715" y="41"/>
                    <a:pt x="5563" y="11"/>
                  </a:cubicBezTo>
                  <a:cubicBezTo>
                    <a:pt x="5528" y="4"/>
                    <a:pt x="5494" y="0"/>
                    <a:pt x="54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7"/>
            <p:cNvSpPr/>
            <p:nvPr/>
          </p:nvSpPr>
          <p:spPr>
            <a:xfrm>
              <a:off x="706200" y="1971175"/>
              <a:ext cx="143650" cy="342075"/>
            </a:xfrm>
            <a:custGeom>
              <a:rect b="b" l="l" r="r" t="t"/>
              <a:pathLst>
                <a:path extrusionOk="0" h="13683" w="5746">
                  <a:moveTo>
                    <a:pt x="5462" y="1"/>
                  </a:moveTo>
                  <a:cubicBezTo>
                    <a:pt x="5349" y="1"/>
                    <a:pt x="5252" y="45"/>
                    <a:pt x="5229" y="163"/>
                  </a:cubicBezTo>
                  <a:lnTo>
                    <a:pt x="62" y="13325"/>
                  </a:lnTo>
                  <a:cubicBezTo>
                    <a:pt x="1" y="13477"/>
                    <a:pt x="62" y="13628"/>
                    <a:pt x="214" y="13659"/>
                  </a:cubicBezTo>
                  <a:cubicBezTo>
                    <a:pt x="238" y="13675"/>
                    <a:pt x="267" y="13683"/>
                    <a:pt x="298" y="13683"/>
                  </a:cubicBezTo>
                  <a:cubicBezTo>
                    <a:pt x="382" y="13683"/>
                    <a:pt x="481" y="13626"/>
                    <a:pt x="548" y="13537"/>
                  </a:cubicBezTo>
                  <a:lnTo>
                    <a:pt x="5715" y="346"/>
                  </a:lnTo>
                  <a:cubicBezTo>
                    <a:pt x="5746" y="194"/>
                    <a:pt x="5715" y="42"/>
                    <a:pt x="5563" y="11"/>
                  </a:cubicBezTo>
                  <a:cubicBezTo>
                    <a:pt x="5529" y="4"/>
                    <a:pt x="5495" y="1"/>
                    <a:pt x="54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7"/>
            <p:cNvSpPr/>
            <p:nvPr/>
          </p:nvSpPr>
          <p:spPr>
            <a:xfrm>
              <a:off x="770025" y="1995950"/>
              <a:ext cx="143650" cy="342800"/>
            </a:xfrm>
            <a:custGeom>
              <a:rect b="b" l="l" r="r" t="t"/>
              <a:pathLst>
                <a:path extrusionOk="0" h="13712" w="5746">
                  <a:moveTo>
                    <a:pt x="5447" y="0"/>
                  </a:moveTo>
                  <a:cubicBezTo>
                    <a:pt x="5339" y="0"/>
                    <a:pt x="5244" y="63"/>
                    <a:pt x="5199" y="175"/>
                  </a:cubicBezTo>
                  <a:lnTo>
                    <a:pt x="31" y="13337"/>
                  </a:lnTo>
                  <a:cubicBezTo>
                    <a:pt x="1" y="13489"/>
                    <a:pt x="31" y="13641"/>
                    <a:pt x="183" y="13701"/>
                  </a:cubicBezTo>
                  <a:cubicBezTo>
                    <a:pt x="218" y="13708"/>
                    <a:pt x="252" y="13712"/>
                    <a:pt x="285" y="13712"/>
                  </a:cubicBezTo>
                  <a:cubicBezTo>
                    <a:pt x="399" y="13712"/>
                    <a:pt x="501" y="13667"/>
                    <a:pt x="548" y="13549"/>
                  </a:cubicBezTo>
                  <a:lnTo>
                    <a:pt x="5715" y="358"/>
                  </a:lnTo>
                  <a:cubicBezTo>
                    <a:pt x="5746" y="206"/>
                    <a:pt x="5715" y="54"/>
                    <a:pt x="5563" y="23"/>
                  </a:cubicBezTo>
                  <a:cubicBezTo>
                    <a:pt x="5524" y="8"/>
                    <a:pt x="5485" y="0"/>
                    <a:pt x="54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7"/>
            <p:cNvSpPr/>
            <p:nvPr/>
          </p:nvSpPr>
          <p:spPr>
            <a:xfrm>
              <a:off x="834625" y="2020575"/>
              <a:ext cx="143650" cy="343150"/>
            </a:xfrm>
            <a:custGeom>
              <a:rect b="b" l="l" r="r" t="t"/>
              <a:pathLst>
                <a:path extrusionOk="0" h="13726" w="5746">
                  <a:moveTo>
                    <a:pt x="5458" y="0"/>
                  </a:moveTo>
                  <a:cubicBezTo>
                    <a:pt x="5337" y="0"/>
                    <a:pt x="5222" y="45"/>
                    <a:pt x="5198" y="163"/>
                  </a:cubicBezTo>
                  <a:lnTo>
                    <a:pt x="31" y="13355"/>
                  </a:lnTo>
                  <a:cubicBezTo>
                    <a:pt x="1" y="13507"/>
                    <a:pt x="31" y="13659"/>
                    <a:pt x="183" y="13689"/>
                  </a:cubicBezTo>
                  <a:cubicBezTo>
                    <a:pt x="216" y="13714"/>
                    <a:pt x="252" y="13725"/>
                    <a:pt x="288" y="13725"/>
                  </a:cubicBezTo>
                  <a:cubicBezTo>
                    <a:pt x="384" y="13725"/>
                    <a:pt x="482" y="13647"/>
                    <a:pt x="548" y="13537"/>
                  </a:cubicBezTo>
                  <a:lnTo>
                    <a:pt x="5715" y="345"/>
                  </a:lnTo>
                  <a:cubicBezTo>
                    <a:pt x="5745" y="193"/>
                    <a:pt x="5715" y="41"/>
                    <a:pt x="5563" y="11"/>
                  </a:cubicBezTo>
                  <a:cubicBezTo>
                    <a:pt x="5529" y="4"/>
                    <a:pt x="5493" y="0"/>
                    <a:pt x="54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7"/>
            <p:cNvSpPr/>
            <p:nvPr/>
          </p:nvSpPr>
          <p:spPr>
            <a:xfrm>
              <a:off x="898450" y="2046400"/>
              <a:ext cx="143650" cy="342525"/>
            </a:xfrm>
            <a:custGeom>
              <a:rect b="b" l="l" r="r" t="t"/>
              <a:pathLst>
                <a:path extrusionOk="0" h="13701" w="5746">
                  <a:moveTo>
                    <a:pt x="5432" y="1"/>
                  </a:moveTo>
                  <a:cubicBezTo>
                    <a:pt x="5319" y="1"/>
                    <a:pt x="5222" y="46"/>
                    <a:pt x="5199" y="163"/>
                  </a:cubicBezTo>
                  <a:lnTo>
                    <a:pt x="31" y="13355"/>
                  </a:lnTo>
                  <a:cubicBezTo>
                    <a:pt x="1" y="13507"/>
                    <a:pt x="31" y="13659"/>
                    <a:pt x="183" y="13689"/>
                  </a:cubicBezTo>
                  <a:cubicBezTo>
                    <a:pt x="217" y="13696"/>
                    <a:pt x="252" y="13700"/>
                    <a:pt x="284" y="13700"/>
                  </a:cubicBezTo>
                  <a:cubicBezTo>
                    <a:pt x="397" y="13700"/>
                    <a:pt x="494" y="13655"/>
                    <a:pt x="518" y="13537"/>
                  </a:cubicBezTo>
                  <a:lnTo>
                    <a:pt x="5685" y="346"/>
                  </a:lnTo>
                  <a:cubicBezTo>
                    <a:pt x="5746" y="194"/>
                    <a:pt x="5685" y="42"/>
                    <a:pt x="5533" y="11"/>
                  </a:cubicBezTo>
                  <a:cubicBezTo>
                    <a:pt x="5499" y="5"/>
                    <a:pt x="5465" y="1"/>
                    <a:pt x="54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8" name="Google Shape;1598;p17"/>
          <p:cNvGrpSpPr/>
          <p:nvPr/>
        </p:nvGrpSpPr>
        <p:grpSpPr>
          <a:xfrm>
            <a:off x="1113729" y="927410"/>
            <a:ext cx="943041" cy="964835"/>
            <a:chOff x="1258650" y="744800"/>
            <a:chExt cx="1386825" cy="1418875"/>
          </a:xfrm>
        </p:grpSpPr>
        <p:sp>
          <p:nvSpPr>
            <p:cNvPr id="1599" name="Google Shape;1599;p17"/>
            <p:cNvSpPr/>
            <p:nvPr/>
          </p:nvSpPr>
          <p:spPr>
            <a:xfrm>
              <a:off x="1258650" y="919000"/>
              <a:ext cx="1216600" cy="1243825"/>
            </a:xfrm>
            <a:custGeom>
              <a:rect b="b" l="l" r="r" t="t"/>
              <a:pathLst>
                <a:path extrusionOk="0" h="49753" w="48664">
                  <a:moveTo>
                    <a:pt x="39758" y="0"/>
                  </a:moveTo>
                  <a:lnTo>
                    <a:pt x="2311" y="39454"/>
                  </a:lnTo>
                  <a:cubicBezTo>
                    <a:pt x="0" y="41855"/>
                    <a:pt x="92" y="45746"/>
                    <a:pt x="2523" y="48056"/>
                  </a:cubicBezTo>
                  <a:cubicBezTo>
                    <a:pt x="3730" y="49189"/>
                    <a:pt x="5258" y="49752"/>
                    <a:pt x="6781" y="49752"/>
                  </a:cubicBezTo>
                  <a:cubicBezTo>
                    <a:pt x="8405" y="49752"/>
                    <a:pt x="10024" y="49113"/>
                    <a:pt x="11247" y="47843"/>
                  </a:cubicBezTo>
                  <a:lnTo>
                    <a:pt x="48664" y="8450"/>
                  </a:lnTo>
                  <a:lnTo>
                    <a:pt x="3975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7"/>
            <p:cNvSpPr/>
            <p:nvPr/>
          </p:nvSpPr>
          <p:spPr>
            <a:xfrm>
              <a:off x="1267775" y="919750"/>
              <a:ext cx="1207475" cy="1242575"/>
            </a:xfrm>
            <a:custGeom>
              <a:rect b="b" l="l" r="r" t="t"/>
              <a:pathLst>
                <a:path extrusionOk="0" h="49703" w="48299">
                  <a:moveTo>
                    <a:pt x="39454" y="1"/>
                  </a:moveTo>
                  <a:lnTo>
                    <a:pt x="31551" y="8268"/>
                  </a:lnTo>
                  <a:lnTo>
                    <a:pt x="36931" y="13375"/>
                  </a:lnTo>
                  <a:cubicBezTo>
                    <a:pt x="37660" y="14074"/>
                    <a:pt x="37691" y="15199"/>
                    <a:pt x="37022" y="15928"/>
                  </a:cubicBezTo>
                  <a:lnTo>
                    <a:pt x="10456" y="43892"/>
                  </a:lnTo>
                  <a:cubicBezTo>
                    <a:pt x="9224" y="45200"/>
                    <a:pt x="7518" y="45917"/>
                    <a:pt x="5797" y="45917"/>
                  </a:cubicBezTo>
                  <a:cubicBezTo>
                    <a:pt x="4759" y="45917"/>
                    <a:pt x="3715" y="45657"/>
                    <a:pt x="2766" y="45108"/>
                  </a:cubicBezTo>
                  <a:cubicBezTo>
                    <a:pt x="1672" y="44470"/>
                    <a:pt x="882" y="43558"/>
                    <a:pt x="365" y="42524"/>
                  </a:cubicBezTo>
                  <a:lnTo>
                    <a:pt x="365" y="42524"/>
                  </a:lnTo>
                  <a:cubicBezTo>
                    <a:pt x="0" y="44530"/>
                    <a:pt x="669" y="46719"/>
                    <a:pt x="2310" y="48178"/>
                  </a:cubicBezTo>
                  <a:cubicBezTo>
                    <a:pt x="3466" y="49208"/>
                    <a:pt x="4895" y="49702"/>
                    <a:pt x="6327" y="49702"/>
                  </a:cubicBezTo>
                  <a:cubicBezTo>
                    <a:pt x="8022" y="49702"/>
                    <a:pt x="9721" y="49010"/>
                    <a:pt x="10973" y="47691"/>
                  </a:cubicBezTo>
                  <a:lnTo>
                    <a:pt x="40426" y="16688"/>
                  </a:lnTo>
                  <a:lnTo>
                    <a:pt x="48299" y="8390"/>
                  </a:lnTo>
                  <a:lnTo>
                    <a:pt x="46141" y="6353"/>
                  </a:lnTo>
                  <a:lnTo>
                    <a:pt x="39454" y="1"/>
                  </a:ln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7"/>
            <p:cNvSpPr/>
            <p:nvPr/>
          </p:nvSpPr>
          <p:spPr>
            <a:xfrm>
              <a:off x="1259400" y="1263225"/>
              <a:ext cx="889875" cy="900450"/>
            </a:xfrm>
            <a:custGeom>
              <a:rect b="b" l="l" r="r" t="t"/>
              <a:pathLst>
                <a:path extrusionOk="0" h="36018" w="35595">
                  <a:moveTo>
                    <a:pt x="26658" y="1"/>
                  </a:moveTo>
                  <a:lnTo>
                    <a:pt x="2311" y="25685"/>
                  </a:lnTo>
                  <a:cubicBezTo>
                    <a:pt x="1" y="28147"/>
                    <a:pt x="62" y="31977"/>
                    <a:pt x="2524" y="34348"/>
                  </a:cubicBezTo>
                  <a:cubicBezTo>
                    <a:pt x="3726" y="35462"/>
                    <a:pt x="5240" y="36018"/>
                    <a:pt x="6751" y="36018"/>
                  </a:cubicBezTo>
                  <a:cubicBezTo>
                    <a:pt x="8372" y="36018"/>
                    <a:pt x="9990" y="35379"/>
                    <a:pt x="11217" y="34104"/>
                  </a:cubicBezTo>
                  <a:lnTo>
                    <a:pt x="35594" y="8451"/>
                  </a:lnTo>
                  <a:lnTo>
                    <a:pt x="2665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7"/>
            <p:cNvSpPr/>
            <p:nvPr/>
          </p:nvSpPr>
          <p:spPr>
            <a:xfrm>
              <a:off x="1275375" y="1421275"/>
              <a:ext cx="873900" cy="740500"/>
            </a:xfrm>
            <a:custGeom>
              <a:rect b="b" l="l" r="r" t="t"/>
              <a:pathLst>
                <a:path extrusionOk="0" h="29620" w="34956">
                  <a:moveTo>
                    <a:pt x="32797" y="1"/>
                  </a:moveTo>
                  <a:lnTo>
                    <a:pt x="10000" y="23983"/>
                  </a:lnTo>
                  <a:cubicBezTo>
                    <a:pt x="8809" y="25253"/>
                    <a:pt x="7197" y="25892"/>
                    <a:pt x="5577" y="25892"/>
                  </a:cubicBezTo>
                  <a:cubicBezTo>
                    <a:pt x="4057" y="25892"/>
                    <a:pt x="2530" y="25329"/>
                    <a:pt x="1338" y="24196"/>
                  </a:cubicBezTo>
                  <a:cubicBezTo>
                    <a:pt x="790" y="23709"/>
                    <a:pt x="395" y="23102"/>
                    <a:pt x="91" y="22463"/>
                  </a:cubicBezTo>
                  <a:cubicBezTo>
                    <a:pt x="31" y="22676"/>
                    <a:pt x="0" y="22950"/>
                    <a:pt x="0" y="23193"/>
                  </a:cubicBezTo>
                  <a:lnTo>
                    <a:pt x="0" y="23861"/>
                  </a:lnTo>
                  <a:lnTo>
                    <a:pt x="0" y="24013"/>
                  </a:lnTo>
                  <a:cubicBezTo>
                    <a:pt x="0" y="24226"/>
                    <a:pt x="31" y="24409"/>
                    <a:pt x="91" y="24591"/>
                  </a:cubicBezTo>
                  <a:cubicBezTo>
                    <a:pt x="91" y="24621"/>
                    <a:pt x="91" y="24712"/>
                    <a:pt x="122" y="24743"/>
                  </a:cubicBezTo>
                  <a:cubicBezTo>
                    <a:pt x="152" y="24986"/>
                    <a:pt x="243" y="25199"/>
                    <a:pt x="274" y="25381"/>
                  </a:cubicBezTo>
                  <a:cubicBezTo>
                    <a:pt x="334" y="25624"/>
                    <a:pt x="426" y="25837"/>
                    <a:pt x="547" y="26050"/>
                  </a:cubicBezTo>
                  <a:cubicBezTo>
                    <a:pt x="578" y="26080"/>
                    <a:pt x="578" y="26141"/>
                    <a:pt x="608" y="26202"/>
                  </a:cubicBezTo>
                  <a:cubicBezTo>
                    <a:pt x="699" y="26354"/>
                    <a:pt x="760" y="26506"/>
                    <a:pt x="882" y="26658"/>
                  </a:cubicBezTo>
                  <a:cubicBezTo>
                    <a:pt x="912" y="26719"/>
                    <a:pt x="942" y="26749"/>
                    <a:pt x="1003" y="26840"/>
                  </a:cubicBezTo>
                  <a:cubicBezTo>
                    <a:pt x="1064" y="26992"/>
                    <a:pt x="1186" y="27083"/>
                    <a:pt x="1307" y="27266"/>
                  </a:cubicBezTo>
                  <a:cubicBezTo>
                    <a:pt x="1338" y="27296"/>
                    <a:pt x="1368" y="27357"/>
                    <a:pt x="1398" y="27418"/>
                  </a:cubicBezTo>
                  <a:cubicBezTo>
                    <a:pt x="1550" y="27600"/>
                    <a:pt x="1702" y="27782"/>
                    <a:pt x="1915" y="27934"/>
                  </a:cubicBezTo>
                  <a:cubicBezTo>
                    <a:pt x="3111" y="29056"/>
                    <a:pt x="4629" y="29619"/>
                    <a:pt x="6146" y="29619"/>
                  </a:cubicBezTo>
                  <a:cubicBezTo>
                    <a:pt x="7753" y="29619"/>
                    <a:pt x="9358" y="28988"/>
                    <a:pt x="10578" y="27722"/>
                  </a:cubicBezTo>
                  <a:lnTo>
                    <a:pt x="34955" y="2068"/>
                  </a:lnTo>
                  <a:lnTo>
                    <a:pt x="327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7"/>
            <p:cNvSpPr/>
            <p:nvPr/>
          </p:nvSpPr>
          <p:spPr>
            <a:xfrm>
              <a:off x="1434950" y="1130250"/>
              <a:ext cx="705200" cy="747750"/>
            </a:xfrm>
            <a:custGeom>
              <a:rect b="b" l="l" r="r" t="t"/>
              <a:pathLst>
                <a:path extrusionOk="0" h="29910" w="28208">
                  <a:moveTo>
                    <a:pt x="28207" y="0"/>
                  </a:moveTo>
                  <a:cubicBezTo>
                    <a:pt x="25624" y="2280"/>
                    <a:pt x="23131" y="4620"/>
                    <a:pt x="20700" y="7052"/>
                  </a:cubicBezTo>
                  <a:cubicBezTo>
                    <a:pt x="19484" y="8238"/>
                    <a:pt x="18298" y="9484"/>
                    <a:pt x="17083" y="10700"/>
                  </a:cubicBezTo>
                  <a:lnTo>
                    <a:pt x="13526" y="14438"/>
                  </a:lnTo>
                  <a:lnTo>
                    <a:pt x="10031" y="18177"/>
                  </a:lnTo>
                  <a:cubicBezTo>
                    <a:pt x="8876" y="19484"/>
                    <a:pt x="7751" y="20730"/>
                    <a:pt x="6596" y="22037"/>
                  </a:cubicBezTo>
                  <a:cubicBezTo>
                    <a:pt x="4377" y="24590"/>
                    <a:pt x="2128" y="27235"/>
                    <a:pt x="0" y="29910"/>
                  </a:cubicBezTo>
                  <a:cubicBezTo>
                    <a:pt x="2584" y="27630"/>
                    <a:pt x="5046" y="25289"/>
                    <a:pt x="7478" y="22858"/>
                  </a:cubicBezTo>
                  <a:cubicBezTo>
                    <a:pt x="8693" y="21672"/>
                    <a:pt x="9879" y="20426"/>
                    <a:pt x="11095" y="19210"/>
                  </a:cubicBezTo>
                  <a:lnTo>
                    <a:pt x="14681" y="15502"/>
                  </a:lnTo>
                  <a:lnTo>
                    <a:pt x="18177" y="11733"/>
                  </a:lnTo>
                  <a:cubicBezTo>
                    <a:pt x="19302" y="10426"/>
                    <a:pt x="20457" y="9180"/>
                    <a:pt x="21581" y="7903"/>
                  </a:cubicBezTo>
                  <a:cubicBezTo>
                    <a:pt x="23830" y="5320"/>
                    <a:pt x="26080" y="2675"/>
                    <a:pt x="28207"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7"/>
            <p:cNvSpPr/>
            <p:nvPr/>
          </p:nvSpPr>
          <p:spPr>
            <a:xfrm>
              <a:off x="2071725" y="744800"/>
              <a:ext cx="573750" cy="569275"/>
            </a:xfrm>
            <a:custGeom>
              <a:rect b="b" l="l" r="r" t="t"/>
              <a:pathLst>
                <a:path extrusionOk="0" h="22771" w="22950">
                  <a:moveTo>
                    <a:pt x="10924" y="0"/>
                  </a:moveTo>
                  <a:cubicBezTo>
                    <a:pt x="10700" y="0"/>
                    <a:pt x="10487" y="84"/>
                    <a:pt x="10335" y="251"/>
                  </a:cubicBezTo>
                  <a:lnTo>
                    <a:pt x="335" y="10768"/>
                  </a:lnTo>
                  <a:cubicBezTo>
                    <a:pt x="1" y="11163"/>
                    <a:pt x="1" y="11710"/>
                    <a:pt x="366" y="12075"/>
                  </a:cubicBezTo>
                  <a:lnTo>
                    <a:pt x="11308" y="22501"/>
                  </a:lnTo>
                  <a:cubicBezTo>
                    <a:pt x="11502" y="22679"/>
                    <a:pt x="11732" y="22770"/>
                    <a:pt x="11959" y="22770"/>
                  </a:cubicBezTo>
                  <a:cubicBezTo>
                    <a:pt x="12196" y="22770"/>
                    <a:pt x="12429" y="22672"/>
                    <a:pt x="12615" y="22470"/>
                  </a:cubicBezTo>
                  <a:lnTo>
                    <a:pt x="22585" y="11953"/>
                  </a:lnTo>
                  <a:cubicBezTo>
                    <a:pt x="22950" y="11558"/>
                    <a:pt x="22950" y="11011"/>
                    <a:pt x="22554" y="10646"/>
                  </a:cubicBezTo>
                  <a:lnTo>
                    <a:pt x="11582" y="251"/>
                  </a:lnTo>
                  <a:cubicBezTo>
                    <a:pt x="11384" y="84"/>
                    <a:pt x="11148" y="0"/>
                    <a:pt x="109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7"/>
            <p:cNvSpPr/>
            <p:nvPr/>
          </p:nvSpPr>
          <p:spPr>
            <a:xfrm>
              <a:off x="2073250" y="904550"/>
              <a:ext cx="567675" cy="405075"/>
            </a:xfrm>
            <a:custGeom>
              <a:rect b="b" l="l" r="r" t="t"/>
              <a:pathLst>
                <a:path extrusionOk="0" h="16203" w="22707">
                  <a:moveTo>
                    <a:pt x="17964" y="1"/>
                  </a:moveTo>
                  <a:lnTo>
                    <a:pt x="8694" y="9788"/>
                  </a:lnTo>
                  <a:cubicBezTo>
                    <a:pt x="8462" y="10035"/>
                    <a:pt x="8144" y="10157"/>
                    <a:pt x="7824" y="10157"/>
                  </a:cubicBezTo>
                  <a:cubicBezTo>
                    <a:pt x="7513" y="10157"/>
                    <a:pt x="7200" y="10043"/>
                    <a:pt x="6961" y="9819"/>
                  </a:cubicBezTo>
                  <a:lnTo>
                    <a:pt x="730" y="3892"/>
                  </a:lnTo>
                  <a:lnTo>
                    <a:pt x="457" y="4165"/>
                  </a:lnTo>
                  <a:cubicBezTo>
                    <a:pt x="1" y="4651"/>
                    <a:pt x="31" y="5442"/>
                    <a:pt x="548" y="5898"/>
                  </a:cubicBezTo>
                  <a:lnTo>
                    <a:pt x="11034" y="15867"/>
                  </a:lnTo>
                  <a:cubicBezTo>
                    <a:pt x="11270" y="16088"/>
                    <a:pt x="11577" y="16202"/>
                    <a:pt x="11882" y="16202"/>
                  </a:cubicBezTo>
                  <a:cubicBezTo>
                    <a:pt x="12208" y="16202"/>
                    <a:pt x="12532" y="16073"/>
                    <a:pt x="12767" y="15807"/>
                  </a:cubicBezTo>
                  <a:lnTo>
                    <a:pt x="22281" y="5776"/>
                  </a:lnTo>
                  <a:cubicBezTo>
                    <a:pt x="22706" y="5290"/>
                    <a:pt x="22706" y="4499"/>
                    <a:pt x="22220" y="4043"/>
                  </a:cubicBezTo>
                  <a:lnTo>
                    <a:pt x="179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7"/>
            <p:cNvSpPr/>
            <p:nvPr/>
          </p:nvSpPr>
          <p:spPr>
            <a:xfrm>
              <a:off x="2103650" y="775375"/>
              <a:ext cx="258375" cy="269700"/>
            </a:xfrm>
            <a:custGeom>
              <a:rect b="b" l="l" r="r" t="t"/>
              <a:pathLst>
                <a:path extrusionOk="0" h="10788" w="10335">
                  <a:moveTo>
                    <a:pt x="10042" y="1"/>
                  </a:moveTo>
                  <a:cubicBezTo>
                    <a:pt x="9978" y="1"/>
                    <a:pt x="9909" y="31"/>
                    <a:pt x="9849" y="92"/>
                  </a:cubicBezTo>
                  <a:lnTo>
                    <a:pt x="122" y="10335"/>
                  </a:lnTo>
                  <a:cubicBezTo>
                    <a:pt x="0" y="10457"/>
                    <a:pt x="31" y="10609"/>
                    <a:pt x="122" y="10730"/>
                  </a:cubicBezTo>
                  <a:cubicBezTo>
                    <a:pt x="177" y="10771"/>
                    <a:pt x="238" y="10788"/>
                    <a:pt x="297" y="10788"/>
                  </a:cubicBezTo>
                  <a:cubicBezTo>
                    <a:pt x="368" y="10788"/>
                    <a:pt x="437" y="10764"/>
                    <a:pt x="487" y="10730"/>
                  </a:cubicBezTo>
                  <a:lnTo>
                    <a:pt x="10213" y="457"/>
                  </a:lnTo>
                  <a:cubicBezTo>
                    <a:pt x="10335" y="365"/>
                    <a:pt x="10335" y="153"/>
                    <a:pt x="10213" y="92"/>
                  </a:cubicBezTo>
                  <a:cubicBezTo>
                    <a:pt x="10168" y="31"/>
                    <a:pt x="10107" y="1"/>
                    <a:pt x="100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7"/>
            <p:cNvSpPr/>
            <p:nvPr/>
          </p:nvSpPr>
          <p:spPr>
            <a:xfrm>
              <a:off x="2153800" y="823325"/>
              <a:ext cx="257625" cy="269425"/>
            </a:xfrm>
            <a:custGeom>
              <a:rect b="b" l="l" r="r" t="t"/>
              <a:pathLst>
                <a:path extrusionOk="0" h="10777" w="10305">
                  <a:moveTo>
                    <a:pt x="10066" y="1"/>
                  </a:moveTo>
                  <a:cubicBezTo>
                    <a:pt x="9991" y="1"/>
                    <a:pt x="9915" y="25"/>
                    <a:pt x="9849" y="58"/>
                  </a:cubicBezTo>
                  <a:lnTo>
                    <a:pt x="122" y="10332"/>
                  </a:lnTo>
                  <a:cubicBezTo>
                    <a:pt x="1" y="10423"/>
                    <a:pt x="61" y="10606"/>
                    <a:pt x="122" y="10697"/>
                  </a:cubicBezTo>
                  <a:cubicBezTo>
                    <a:pt x="179" y="10753"/>
                    <a:pt x="242" y="10777"/>
                    <a:pt x="305" y="10777"/>
                  </a:cubicBezTo>
                  <a:cubicBezTo>
                    <a:pt x="378" y="10777"/>
                    <a:pt x="452" y="10746"/>
                    <a:pt x="517" y="10697"/>
                  </a:cubicBezTo>
                  <a:lnTo>
                    <a:pt x="10244" y="453"/>
                  </a:lnTo>
                  <a:cubicBezTo>
                    <a:pt x="10305" y="332"/>
                    <a:pt x="10305" y="150"/>
                    <a:pt x="10244" y="58"/>
                  </a:cubicBezTo>
                  <a:cubicBezTo>
                    <a:pt x="10189" y="17"/>
                    <a:pt x="10128" y="1"/>
                    <a:pt x="100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7"/>
            <p:cNvSpPr/>
            <p:nvPr/>
          </p:nvSpPr>
          <p:spPr>
            <a:xfrm>
              <a:off x="2203200" y="870650"/>
              <a:ext cx="258375" cy="269425"/>
            </a:xfrm>
            <a:custGeom>
              <a:rect b="b" l="l" r="r" t="t"/>
              <a:pathLst>
                <a:path extrusionOk="0" h="10777" w="10335">
                  <a:moveTo>
                    <a:pt x="10061" y="0"/>
                  </a:moveTo>
                  <a:cubicBezTo>
                    <a:pt x="9987" y="0"/>
                    <a:pt x="9914" y="31"/>
                    <a:pt x="9848" y="80"/>
                  </a:cubicBezTo>
                  <a:lnTo>
                    <a:pt x="122" y="10324"/>
                  </a:lnTo>
                  <a:cubicBezTo>
                    <a:pt x="0" y="10445"/>
                    <a:pt x="61" y="10597"/>
                    <a:pt x="122" y="10719"/>
                  </a:cubicBezTo>
                  <a:cubicBezTo>
                    <a:pt x="177" y="10760"/>
                    <a:pt x="238" y="10776"/>
                    <a:pt x="300" y="10776"/>
                  </a:cubicBezTo>
                  <a:cubicBezTo>
                    <a:pt x="374" y="10776"/>
                    <a:pt x="450" y="10752"/>
                    <a:pt x="517" y="10719"/>
                  </a:cubicBezTo>
                  <a:lnTo>
                    <a:pt x="10244" y="445"/>
                  </a:lnTo>
                  <a:cubicBezTo>
                    <a:pt x="10335" y="354"/>
                    <a:pt x="10335" y="141"/>
                    <a:pt x="10244" y="80"/>
                  </a:cubicBezTo>
                  <a:cubicBezTo>
                    <a:pt x="10187" y="24"/>
                    <a:pt x="10124" y="0"/>
                    <a:pt x="100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7"/>
            <p:cNvSpPr/>
            <p:nvPr/>
          </p:nvSpPr>
          <p:spPr>
            <a:xfrm>
              <a:off x="2254100" y="918325"/>
              <a:ext cx="258400" cy="269425"/>
            </a:xfrm>
            <a:custGeom>
              <a:rect b="b" l="l" r="r" t="t"/>
              <a:pathLst>
                <a:path extrusionOk="0" h="10777" w="10336">
                  <a:moveTo>
                    <a:pt x="10036" y="0"/>
                  </a:moveTo>
                  <a:cubicBezTo>
                    <a:pt x="9961" y="0"/>
                    <a:pt x="9885" y="24"/>
                    <a:pt x="9819" y="58"/>
                  </a:cubicBezTo>
                  <a:lnTo>
                    <a:pt x="92" y="10331"/>
                  </a:lnTo>
                  <a:cubicBezTo>
                    <a:pt x="1" y="10423"/>
                    <a:pt x="31" y="10605"/>
                    <a:pt x="92" y="10696"/>
                  </a:cubicBezTo>
                  <a:cubicBezTo>
                    <a:pt x="149" y="10753"/>
                    <a:pt x="212" y="10776"/>
                    <a:pt x="275" y="10776"/>
                  </a:cubicBezTo>
                  <a:cubicBezTo>
                    <a:pt x="348" y="10776"/>
                    <a:pt x="422" y="10745"/>
                    <a:pt x="487" y="10696"/>
                  </a:cubicBezTo>
                  <a:lnTo>
                    <a:pt x="10214" y="453"/>
                  </a:lnTo>
                  <a:cubicBezTo>
                    <a:pt x="10335" y="301"/>
                    <a:pt x="10275" y="149"/>
                    <a:pt x="10214" y="58"/>
                  </a:cubicBezTo>
                  <a:cubicBezTo>
                    <a:pt x="10159" y="17"/>
                    <a:pt x="10098" y="0"/>
                    <a:pt x="100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7"/>
            <p:cNvSpPr/>
            <p:nvPr/>
          </p:nvSpPr>
          <p:spPr>
            <a:xfrm>
              <a:off x="2303500" y="964875"/>
              <a:ext cx="258400" cy="269425"/>
            </a:xfrm>
            <a:custGeom>
              <a:rect b="b" l="l" r="r" t="t"/>
              <a:pathLst>
                <a:path extrusionOk="0" h="10777" w="10336">
                  <a:moveTo>
                    <a:pt x="10030" y="0"/>
                  </a:moveTo>
                  <a:cubicBezTo>
                    <a:pt x="9957" y="0"/>
                    <a:pt x="9883" y="32"/>
                    <a:pt x="9818" y="80"/>
                  </a:cubicBezTo>
                  <a:lnTo>
                    <a:pt x="92" y="10324"/>
                  </a:lnTo>
                  <a:cubicBezTo>
                    <a:pt x="1" y="10445"/>
                    <a:pt x="31" y="10597"/>
                    <a:pt x="92" y="10719"/>
                  </a:cubicBezTo>
                  <a:cubicBezTo>
                    <a:pt x="147" y="10760"/>
                    <a:pt x="208" y="10776"/>
                    <a:pt x="269" y="10776"/>
                  </a:cubicBezTo>
                  <a:cubicBezTo>
                    <a:pt x="344" y="10776"/>
                    <a:pt x="420" y="10752"/>
                    <a:pt x="487" y="10719"/>
                  </a:cubicBezTo>
                  <a:lnTo>
                    <a:pt x="10213" y="445"/>
                  </a:lnTo>
                  <a:cubicBezTo>
                    <a:pt x="10335" y="323"/>
                    <a:pt x="10335" y="171"/>
                    <a:pt x="10213" y="80"/>
                  </a:cubicBezTo>
                  <a:cubicBezTo>
                    <a:pt x="10157" y="24"/>
                    <a:pt x="10094" y="0"/>
                    <a:pt x="100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7"/>
            <p:cNvSpPr/>
            <p:nvPr/>
          </p:nvSpPr>
          <p:spPr>
            <a:xfrm>
              <a:off x="2353650" y="1011700"/>
              <a:ext cx="258400" cy="270275"/>
            </a:xfrm>
            <a:custGeom>
              <a:rect b="b" l="l" r="r" t="t"/>
              <a:pathLst>
                <a:path extrusionOk="0" h="10811" w="10336">
                  <a:moveTo>
                    <a:pt x="10020" y="1"/>
                  </a:moveTo>
                  <a:cubicBezTo>
                    <a:pt x="9955" y="1"/>
                    <a:pt x="9894" y="31"/>
                    <a:pt x="9849" y="92"/>
                  </a:cubicBezTo>
                  <a:lnTo>
                    <a:pt x="122" y="10366"/>
                  </a:lnTo>
                  <a:cubicBezTo>
                    <a:pt x="1" y="10457"/>
                    <a:pt x="31" y="10609"/>
                    <a:pt x="122" y="10730"/>
                  </a:cubicBezTo>
                  <a:cubicBezTo>
                    <a:pt x="165" y="10787"/>
                    <a:pt x="220" y="10810"/>
                    <a:pt x="280" y="10810"/>
                  </a:cubicBezTo>
                  <a:cubicBezTo>
                    <a:pt x="348" y="10810"/>
                    <a:pt x="422" y="10779"/>
                    <a:pt x="487" y="10730"/>
                  </a:cubicBezTo>
                  <a:lnTo>
                    <a:pt x="10214" y="487"/>
                  </a:lnTo>
                  <a:cubicBezTo>
                    <a:pt x="10335" y="365"/>
                    <a:pt x="10335" y="213"/>
                    <a:pt x="10214" y="92"/>
                  </a:cubicBezTo>
                  <a:cubicBezTo>
                    <a:pt x="10153" y="31"/>
                    <a:pt x="10084" y="1"/>
                    <a:pt x="100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2" name="Google Shape;1612;p17"/>
          <p:cNvGrpSpPr/>
          <p:nvPr/>
        </p:nvGrpSpPr>
        <p:grpSpPr>
          <a:xfrm>
            <a:off x="6767459" y="2993871"/>
            <a:ext cx="1386859" cy="1793123"/>
            <a:chOff x="5485925" y="2536800"/>
            <a:chExt cx="1705225" cy="2204750"/>
          </a:xfrm>
        </p:grpSpPr>
        <p:sp>
          <p:nvSpPr>
            <p:cNvPr id="1613" name="Google Shape;1613;p17"/>
            <p:cNvSpPr/>
            <p:nvPr/>
          </p:nvSpPr>
          <p:spPr>
            <a:xfrm>
              <a:off x="5485925" y="2781475"/>
              <a:ext cx="1580600" cy="1959300"/>
            </a:xfrm>
            <a:custGeom>
              <a:rect b="b" l="l" r="r" t="t"/>
              <a:pathLst>
                <a:path extrusionOk="0" h="78372" w="63224">
                  <a:moveTo>
                    <a:pt x="44226" y="1"/>
                  </a:moveTo>
                  <a:lnTo>
                    <a:pt x="43284" y="1794"/>
                  </a:lnTo>
                  <a:cubicBezTo>
                    <a:pt x="41947" y="4256"/>
                    <a:pt x="39424" y="5776"/>
                    <a:pt x="36628" y="5807"/>
                  </a:cubicBezTo>
                  <a:lnTo>
                    <a:pt x="33041" y="5867"/>
                  </a:lnTo>
                  <a:cubicBezTo>
                    <a:pt x="30244" y="5898"/>
                    <a:pt x="27722" y="7448"/>
                    <a:pt x="26384" y="9880"/>
                  </a:cubicBezTo>
                  <a:lnTo>
                    <a:pt x="1733" y="55868"/>
                  </a:lnTo>
                  <a:cubicBezTo>
                    <a:pt x="1" y="59029"/>
                    <a:pt x="1217" y="62981"/>
                    <a:pt x="4378" y="64683"/>
                  </a:cubicBezTo>
                  <a:lnTo>
                    <a:pt x="28421" y="77601"/>
                  </a:lnTo>
                  <a:cubicBezTo>
                    <a:pt x="29393" y="78124"/>
                    <a:pt x="30439" y="78372"/>
                    <a:pt x="31472" y="78372"/>
                  </a:cubicBezTo>
                  <a:cubicBezTo>
                    <a:pt x="33799" y="78372"/>
                    <a:pt x="36057" y="77115"/>
                    <a:pt x="37235" y="74926"/>
                  </a:cubicBezTo>
                  <a:lnTo>
                    <a:pt x="61917" y="29029"/>
                  </a:lnTo>
                  <a:cubicBezTo>
                    <a:pt x="63224" y="26567"/>
                    <a:pt x="63133" y="23588"/>
                    <a:pt x="61613" y="21247"/>
                  </a:cubicBezTo>
                  <a:lnTo>
                    <a:pt x="59668" y="18208"/>
                  </a:lnTo>
                  <a:cubicBezTo>
                    <a:pt x="58148" y="15867"/>
                    <a:pt x="58026" y="12889"/>
                    <a:pt x="59364" y="10427"/>
                  </a:cubicBezTo>
                  <a:lnTo>
                    <a:pt x="60306" y="8664"/>
                  </a:lnTo>
                  <a:lnTo>
                    <a:pt x="4422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7"/>
            <p:cNvSpPr/>
            <p:nvPr/>
          </p:nvSpPr>
          <p:spPr>
            <a:xfrm>
              <a:off x="5528475" y="3021600"/>
              <a:ext cx="1509950" cy="1635325"/>
            </a:xfrm>
            <a:custGeom>
              <a:rect b="b" l="l" r="r" t="t"/>
              <a:pathLst>
                <a:path extrusionOk="0" h="65413" w="60398">
                  <a:moveTo>
                    <a:pt x="24865" y="1"/>
                  </a:moveTo>
                  <a:lnTo>
                    <a:pt x="1" y="46324"/>
                  </a:lnTo>
                  <a:lnTo>
                    <a:pt x="35503" y="65412"/>
                  </a:lnTo>
                  <a:lnTo>
                    <a:pt x="60397" y="19059"/>
                  </a:lnTo>
                  <a:lnTo>
                    <a:pt x="24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7"/>
            <p:cNvSpPr/>
            <p:nvPr/>
          </p:nvSpPr>
          <p:spPr>
            <a:xfrm>
              <a:off x="6088525" y="3021600"/>
              <a:ext cx="949900" cy="592000"/>
            </a:xfrm>
            <a:custGeom>
              <a:rect b="b" l="l" r="r" t="t"/>
              <a:pathLst>
                <a:path extrusionOk="0" h="23680" w="37996">
                  <a:moveTo>
                    <a:pt x="2493" y="1"/>
                  </a:moveTo>
                  <a:lnTo>
                    <a:pt x="1" y="4621"/>
                  </a:lnTo>
                  <a:lnTo>
                    <a:pt x="35533" y="23679"/>
                  </a:lnTo>
                  <a:lnTo>
                    <a:pt x="37995" y="19059"/>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7"/>
            <p:cNvSpPr/>
            <p:nvPr/>
          </p:nvSpPr>
          <p:spPr>
            <a:xfrm>
              <a:off x="5527725" y="4063425"/>
              <a:ext cx="949900" cy="591975"/>
            </a:xfrm>
            <a:custGeom>
              <a:rect b="b" l="l" r="r" t="t"/>
              <a:pathLst>
                <a:path extrusionOk="0" h="23679" w="37996">
                  <a:moveTo>
                    <a:pt x="2463" y="0"/>
                  </a:moveTo>
                  <a:lnTo>
                    <a:pt x="0" y="4620"/>
                  </a:lnTo>
                  <a:lnTo>
                    <a:pt x="35503" y="23678"/>
                  </a:lnTo>
                  <a:lnTo>
                    <a:pt x="37995" y="19058"/>
                  </a:lnTo>
                  <a:lnTo>
                    <a:pt x="24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7"/>
            <p:cNvSpPr/>
            <p:nvPr/>
          </p:nvSpPr>
          <p:spPr>
            <a:xfrm>
              <a:off x="5593075" y="2921300"/>
              <a:ext cx="1473450" cy="1820250"/>
            </a:xfrm>
            <a:custGeom>
              <a:rect b="b" l="l" r="r" t="t"/>
              <a:pathLst>
                <a:path extrusionOk="0" h="72810" w="58938">
                  <a:moveTo>
                    <a:pt x="1" y="59090"/>
                  </a:moveTo>
                  <a:lnTo>
                    <a:pt x="18360" y="68938"/>
                  </a:lnTo>
                  <a:cubicBezTo>
                    <a:pt x="18412" y="68966"/>
                    <a:pt x="18466" y="68994"/>
                    <a:pt x="18519" y="69021"/>
                  </a:cubicBezTo>
                  <a:lnTo>
                    <a:pt x="18519" y="69021"/>
                  </a:lnTo>
                  <a:lnTo>
                    <a:pt x="92" y="59120"/>
                  </a:lnTo>
                  <a:cubicBezTo>
                    <a:pt x="61" y="59120"/>
                    <a:pt x="61" y="59090"/>
                    <a:pt x="1" y="59090"/>
                  </a:cubicBezTo>
                  <a:close/>
                  <a:moveTo>
                    <a:pt x="50245" y="1"/>
                  </a:moveTo>
                  <a:lnTo>
                    <a:pt x="49302" y="1764"/>
                  </a:lnTo>
                  <a:cubicBezTo>
                    <a:pt x="47965" y="4226"/>
                    <a:pt x="48087" y="7174"/>
                    <a:pt x="49606" y="9545"/>
                  </a:cubicBezTo>
                  <a:lnTo>
                    <a:pt x="51552" y="12585"/>
                  </a:lnTo>
                  <a:cubicBezTo>
                    <a:pt x="53071" y="14925"/>
                    <a:pt x="53163" y="17904"/>
                    <a:pt x="51856" y="20366"/>
                  </a:cubicBezTo>
                  <a:lnTo>
                    <a:pt x="27174" y="66263"/>
                  </a:lnTo>
                  <a:cubicBezTo>
                    <a:pt x="25995" y="68452"/>
                    <a:pt x="23738" y="69709"/>
                    <a:pt x="21411" y="69709"/>
                  </a:cubicBezTo>
                  <a:cubicBezTo>
                    <a:pt x="20434" y="69709"/>
                    <a:pt x="19445" y="69487"/>
                    <a:pt x="18519" y="69021"/>
                  </a:cubicBezTo>
                  <a:lnTo>
                    <a:pt x="18519" y="69021"/>
                  </a:lnTo>
                  <a:lnTo>
                    <a:pt x="24135" y="72038"/>
                  </a:lnTo>
                  <a:cubicBezTo>
                    <a:pt x="25108" y="72562"/>
                    <a:pt x="26157" y="72810"/>
                    <a:pt x="27191" y="72810"/>
                  </a:cubicBezTo>
                  <a:cubicBezTo>
                    <a:pt x="29516" y="72810"/>
                    <a:pt x="31772" y="71560"/>
                    <a:pt x="32949" y="69394"/>
                  </a:cubicBezTo>
                  <a:lnTo>
                    <a:pt x="57631" y="23436"/>
                  </a:lnTo>
                  <a:cubicBezTo>
                    <a:pt x="58938" y="20974"/>
                    <a:pt x="58847" y="17995"/>
                    <a:pt x="57327" y="15654"/>
                  </a:cubicBezTo>
                  <a:lnTo>
                    <a:pt x="55382" y="12615"/>
                  </a:lnTo>
                  <a:cubicBezTo>
                    <a:pt x="53862" y="10274"/>
                    <a:pt x="53740" y="7296"/>
                    <a:pt x="55078" y="4834"/>
                  </a:cubicBezTo>
                  <a:lnTo>
                    <a:pt x="56020" y="3071"/>
                  </a:lnTo>
                  <a:lnTo>
                    <a:pt x="50245" y="1"/>
                  </a:ln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7"/>
            <p:cNvSpPr/>
            <p:nvPr/>
          </p:nvSpPr>
          <p:spPr>
            <a:xfrm>
              <a:off x="5869675" y="3792900"/>
              <a:ext cx="503825" cy="292575"/>
            </a:xfrm>
            <a:custGeom>
              <a:rect b="b" l="l" r="r" t="t"/>
              <a:pathLst>
                <a:path extrusionOk="0" h="11703" w="20153">
                  <a:moveTo>
                    <a:pt x="456" y="0"/>
                  </a:moveTo>
                  <a:lnTo>
                    <a:pt x="1" y="852"/>
                  </a:lnTo>
                  <a:lnTo>
                    <a:pt x="19667" y="11703"/>
                  </a:lnTo>
                  <a:lnTo>
                    <a:pt x="20153" y="10882"/>
                  </a:lnTo>
                  <a:lnTo>
                    <a:pt x="4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7"/>
            <p:cNvSpPr/>
            <p:nvPr/>
          </p:nvSpPr>
          <p:spPr>
            <a:xfrm>
              <a:off x="5831675" y="3862050"/>
              <a:ext cx="667225" cy="382250"/>
            </a:xfrm>
            <a:custGeom>
              <a:rect b="b" l="l" r="r" t="t"/>
              <a:pathLst>
                <a:path extrusionOk="0" h="15290" w="26689">
                  <a:moveTo>
                    <a:pt x="457" y="0"/>
                  </a:moveTo>
                  <a:lnTo>
                    <a:pt x="1" y="821"/>
                  </a:lnTo>
                  <a:lnTo>
                    <a:pt x="26202" y="15289"/>
                  </a:lnTo>
                  <a:lnTo>
                    <a:pt x="26688" y="14469"/>
                  </a:lnTo>
                  <a:lnTo>
                    <a:pt x="4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7"/>
            <p:cNvSpPr/>
            <p:nvPr/>
          </p:nvSpPr>
          <p:spPr>
            <a:xfrm>
              <a:off x="5945675" y="3655350"/>
              <a:ext cx="503825" cy="292600"/>
            </a:xfrm>
            <a:custGeom>
              <a:rect b="b" l="l" r="r" t="t"/>
              <a:pathLst>
                <a:path extrusionOk="0" h="11704" w="20153">
                  <a:moveTo>
                    <a:pt x="456" y="1"/>
                  </a:moveTo>
                  <a:lnTo>
                    <a:pt x="0" y="852"/>
                  </a:lnTo>
                  <a:lnTo>
                    <a:pt x="19697" y="11703"/>
                  </a:lnTo>
                  <a:lnTo>
                    <a:pt x="20152" y="10882"/>
                  </a:lnTo>
                  <a:lnTo>
                    <a:pt x="4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7"/>
            <p:cNvSpPr/>
            <p:nvPr/>
          </p:nvSpPr>
          <p:spPr>
            <a:xfrm>
              <a:off x="5907675" y="3724500"/>
              <a:ext cx="667200" cy="382250"/>
            </a:xfrm>
            <a:custGeom>
              <a:rect b="b" l="l" r="r" t="t"/>
              <a:pathLst>
                <a:path extrusionOk="0" h="15290" w="26688">
                  <a:moveTo>
                    <a:pt x="487" y="1"/>
                  </a:moveTo>
                  <a:lnTo>
                    <a:pt x="0" y="822"/>
                  </a:lnTo>
                  <a:lnTo>
                    <a:pt x="26232" y="15290"/>
                  </a:lnTo>
                  <a:lnTo>
                    <a:pt x="26688" y="14469"/>
                  </a:lnTo>
                  <a:lnTo>
                    <a:pt x="48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7"/>
            <p:cNvSpPr/>
            <p:nvPr/>
          </p:nvSpPr>
          <p:spPr>
            <a:xfrm>
              <a:off x="5793675" y="3929675"/>
              <a:ext cx="402025" cy="237125"/>
            </a:xfrm>
            <a:custGeom>
              <a:rect b="b" l="l" r="r" t="t"/>
              <a:pathLst>
                <a:path extrusionOk="0" h="9485" w="16081">
                  <a:moveTo>
                    <a:pt x="457" y="1"/>
                  </a:moveTo>
                  <a:lnTo>
                    <a:pt x="1" y="852"/>
                  </a:lnTo>
                  <a:lnTo>
                    <a:pt x="15624" y="9484"/>
                  </a:lnTo>
                  <a:lnTo>
                    <a:pt x="16080" y="8633"/>
                  </a:lnTo>
                  <a:lnTo>
                    <a:pt x="4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7"/>
            <p:cNvSpPr/>
            <p:nvPr/>
          </p:nvSpPr>
          <p:spPr>
            <a:xfrm>
              <a:off x="5756450" y="3998825"/>
              <a:ext cx="646700" cy="371625"/>
            </a:xfrm>
            <a:custGeom>
              <a:rect b="b" l="l" r="r" t="t"/>
              <a:pathLst>
                <a:path extrusionOk="0" h="14865" w="25868">
                  <a:moveTo>
                    <a:pt x="457" y="1"/>
                  </a:moveTo>
                  <a:lnTo>
                    <a:pt x="1" y="821"/>
                  </a:lnTo>
                  <a:lnTo>
                    <a:pt x="25411" y="14864"/>
                  </a:lnTo>
                  <a:lnTo>
                    <a:pt x="25867" y="14043"/>
                  </a:lnTo>
                  <a:lnTo>
                    <a:pt x="4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7"/>
            <p:cNvSpPr/>
            <p:nvPr/>
          </p:nvSpPr>
          <p:spPr>
            <a:xfrm>
              <a:off x="6238225" y="3450200"/>
              <a:ext cx="349575" cy="348800"/>
            </a:xfrm>
            <a:custGeom>
              <a:rect b="b" l="l" r="r" t="t"/>
              <a:pathLst>
                <a:path extrusionOk="0" h="13952" w="13983">
                  <a:moveTo>
                    <a:pt x="8390" y="0"/>
                  </a:moveTo>
                  <a:lnTo>
                    <a:pt x="6171" y="4073"/>
                  </a:lnTo>
                  <a:lnTo>
                    <a:pt x="2098" y="1824"/>
                  </a:lnTo>
                  <a:lnTo>
                    <a:pt x="0" y="5562"/>
                  </a:lnTo>
                  <a:lnTo>
                    <a:pt x="4104" y="7842"/>
                  </a:lnTo>
                  <a:lnTo>
                    <a:pt x="1885" y="11915"/>
                  </a:lnTo>
                  <a:lnTo>
                    <a:pt x="5593" y="13952"/>
                  </a:lnTo>
                  <a:lnTo>
                    <a:pt x="7843" y="9879"/>
                  </a:lnTo>
                  <a:lnTo>
                    <a:pt x="11916" y="12128"/>
                  </a:lnTo>
                  <a:lnTo>
                    <a:pt x="13983" y="8420"/>
                  </a:lnTo>
                  <a:lnTo>
                    <a:pt x="9879" y="6170"/>
                  </a:lnTo>
                  <a:lnTo>
                    <a:pt x="12128" y="2067"/>
                  </a:lnTo>
                  <a:lnTo>
                    <a:pt x="83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7"/>
            <p:cNvSpPr/>
            <p:nvPr/>
          </p:nvSpPr>
          <p:spPr>
            <a:xfrm>
              <a:off x="6569550" y="2783775"/>
              <a:ext cx="421750" cy="259900"/>
            </a:xfrm>
            <a:custGeom>
              <a:rect b="b" l="l" r="r" t="t"/>
              <a:pathLst>
                <a:path extrusionOk="0" h="10396" w="16870">
                  <a:moveTo>
                    <a:pt x="881" y="0"/>
                  </a:moveTo>
                  <a:lnTo>
                    <a:pt x="0" y="1550"/>
                  </a:lnTo>
                  <a:lnTo>
                    <a:pt x="16019" y="10395"/>
                  </a:lnTo>
                  <a:lnTo>
                    <a:pt x="16870" y="8815"/>
                  </a:lnTo>
                  <a:lnTo>
                    <a:pt x="88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7"/>
            <p:cNvSpPr/>
            <p:nvPr/>
          </p:nvSpPr>
          <p:spPr>
            <a:xfrm>
              <a:off x="6498100" y="2543750"/>
              <a:ext cx="693050" cy="504950"/>
            </a:xfrm>
            <a:custGeom>
              <a:rect b="b" l="l" r="r" t="t"/>
              <a:pathLst>
                <a:path extrusionOk="0" h="20198" w="27722">
                  <a:moveTo>
                    <a:pt x="4491" y="1"/>
                  </a:moveTo>
                  <a:cubicBezTo>
                    <a:pt x="4115" y="1"/>
                    <a:pt x="3761" y="197"/>
                    <a:pt x="3557" y="543"/>
                  </a:cubicBezTo>
                  <a:lnTo>
                    <a:pt x="305" y="6440"/>
                  </a:lnTo>
                  <a:cubicBezTo>
                    <a:pt x="1" y="6987"/>
                    <a:pt x="183" y="7625"/>
                    <a:pt x="700" y="7929"/>
                  </a:cubicBezTo>
                  <a:lnTo>
                    <a:pt x="22676" y="20057"/>
                  </a:lnTo>
                  <a:cubicBezTo>
                    <a:pt x="22839" y="20153"/>
                    <a:pt x="23016" y="20197"/>
                    <a:pt x="23193" y="20197"/>
                  </a:cubicBezTo>
                  <a:cubicBezTo>
                    <a:pt x="23577" y="20197"/>
                    <a:pt x="23957" y="19986"/>
                    <a:pt x="24165" y="19632"/>
                  </a:cubicBezTo>
                  <a:lnTo>
                    <a:pt x="27418" y="13735"/>
                  </a:lnTo>
                  <a:cubicBezTo>
                    <a:pt x="27722" y="13218"/>
                    <a:pt x="27539" y="12550"/>
                    <a:pt x="26992" y="12246"/>
                  </a:cubicBezTo>
                  <a:lnTo>
                    <a:pt x="5047" y="148"/>
                  </a:lnTo>
                  <a:cubicBezTo>
                    <a:pt x="4866" y="48"/>
                    <a:pt x="4676" y="1"/>
                    <a:pt x="44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7"/>
            <p:cNvSpPr/>
            <p:nvPr/>
          </p:nvSpPr>
          <p:spPr>
            <a:xfrm>
              <a:off x="6508750" y="2536800"/>
              <a:ext cx="147450" cy="226475"/>
            </a:xfrm>
            <a:custGeom>
              <a:rect b="b" l="l" r="r" t="t"/>
              <a:pathLst>
                <a:path extrusionOk="0" h="9059" w="5898">
                  <a:moveTo>
                    <a:pt x="4590" y="1"/>
                  </a:moveTo>
                  <a:lnTo>
                    <a:pt x="0" y="8329"/>
                  </a:lnTo>
                  <a:lnTo>
                    <a:pt x="1277" y="9058"/>
                  </a:lnTo>
                  <a:lnTo>
                    <a:pt x="5897" y="700"/>
                  </a:lnTo>
                  <a:lnTo>
                    <a:pt x="45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7"/>
            <p:cNvSpPr/>
            <p:nvPr/>
          </p:nvSpPr>
          <p:spPr>
            <a:xfrm>
              <a:off x="6583225" y="2577825"/>
              <a:ext cx="147425" cy="226475"/>
            </a:xfrm>
            <a:custGeom>
              <a:rect b="b" l="l" r="r" t="t"/>
              <a:pathLst>
                <a:path extrusionOk="0" h="9059" w="5897">
                  <a:moveTo>
                    <a:pt x="4620" y="1"/>
                  </a:moveTo>
                  <a:lnTo>
                    <a:pt x="0" y="8329"/>
                  </a:lnTo>
                  <a:lnTo>
                    <a:pt x="1307" y="9059"/>
                  </a:lnTo>
                  <a:lnTo>
                    <a:pt x="5897" y="700"/>
                  </a:lnTo>
                  <a:lnTo>
                    <a:pt x="46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7"/>
            <p:cNvSpPr/>
            <p:nvPr/>
          </p:nvSpPr>
          <p:spPr>
            <a:xfrm>
              <a:off x="6657675" y="2618100"/>
              <a:ext cx="147450" cy="227250"/>
            </a:xfrm>
            <a:custGeom>
              <a:rect b="b" l="l" r="r" t="t"/>
              <a:pathLst>
                <a:path extrusionOk="0" h="9090" w="5898">
                  <a:moveTo>
                    <a:pt x="4621" y="1"/>
                  </a:moveTo>
                  <a:lnTo>
                    <a:pt x="1" y="8360"/>
                  </a:lnTo>
                  <a:lnTo>
                    <a:pt x="1308" y="9089"/>
                  </a:lnTo>
                  <a:lnTo>
                    <a:pt x="5898" y="730"/>
                  </a:lnTo>
                  <a:lnTo>
                    <a:pt x="462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7"/>
            <p:cNvSpPr/>
            <p:nvPr/>
          </p:nvSpPr>
          <p:spPr>
            <a:xfrm>
              <a:off x="6732150" y="2659150"/>
              <a:ext cx="147450" cy="226475"/>
            </a:xfrm>
            <a:custGeom>
              <a:rect b="b" l="l" r="r" t="t"/>
              <a:pathLst>
                <a:path extrusionOk="0" h="9059" w="5898">
                  <a:moveTo>
                    <a:pt x="4590" y="0"/>
                  </a:moveTo>
                  <a:lnTo>
                    <a:pt x="1" y="8359"/>
                  </a:lnTo>
                  <a:lnTo>
                    <a:pt x="1277" y="9058"/>
                  </a:lnTo>
                  <a:lnTo>
                    <a:pt x="5897" y="730"/>
                  </a:lnTo>
                  <a:lnTo>
                    <a:pt x="45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7"/>
            <p:cNvSpPr/>
            <p:nvPr/>
          </p:nvSpPr>
          <p:spPr>
            <a:xfrm>
              <a:off x="6805875" y="2700175"/>
              <a:ext cx="148200" cy="226475"/>
            </a:xfrm>
            <a:custGeom>
              <a:rect b="b" l="l" r="r" t="t"/>
              <a:pathLst>
                <a:path extrusionOk="0" h="9059" w="5928">
                  <a:moveTo>
                    <a:pt x="4620" y="1"/>
                  </a:moveTo>
                  <a:lnTo>
                    <a:pt x="0" y="8329"/>
                  </a:lnTo>
                  <a:lnTo>
                    <a:pt x="1307" y="9059"/>
                  </a:lnTo>
                  <a:lnTo>
                    <a:pt x="5927" y="700"/>
                  </a:lnTo>
                  <a:lnTo>
                    <a:pt x="46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7"/>
            <p:cNvSpPr/>
            <p:nvPr/>
          </p:nvSpPr>
          <p:spPr>
            <a:xfrm>
              <a:off x="6880325" y="2741975"/>
              <a:ext cx="147450" cy="226475"/>
            </a:xfrm>
            <a:custGeom>
              <a:rect b="b" l="l" r="r" t="t"/>
              <a:pathLst>
                <a:path extrusionOk="0" h="9059" w="5898">
                  <a:moveTo>
                    <a:pt x="4621" y="0"/>
                  </a:moveTo>
                  <a:lnTo>
                    <a:pt x="1" y="8359"/>
                  </a:lnTo>
                  <a:lnTo>
                    <a:pt x="1308" y="9058"/>
                  </a:lnTo>
                  <a:lnTo>
                    <a:pt x="5898" y="730"/>
                  </a:lnTo>
                  <a:lnTo>
                    <a:pt x="462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7"/>
            <p:cNvSpPr/>
            <p:nvPr/>
          </p:nvSpPr>
          <p:spPr>
            <a:xfrm>
              <a:off x="6955575" y="2783000"/>
              <a:ext cx="147425" cy="226475"/>
            </a:xfrm>
            <a:custGeom>
              <a:rect b="b" l="l" r="r" t="t"/>
              <a:pathLst>
                <a:path extrusionOk="0" h="9059" w="5897">
                  <a:moveTo>
                    <a:pt x="4620" y="1"/>
                  </a:moveTo>
                  <a:lnTo>
                    <a:pt x="0" y="8360"/>
                  </a:lnTo>
                  <a:lnTo>
                    <a:pt x="1307" y="9059"/>
                  </a:lnTo>
                  <a:lnTo>
                    <a:pt x="5897" y="730"/>
                  </a:lnTo>
                  <a:lnTo>
                    <a:pt x="462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7"/>
            <p:cNvSpPr/>
            <p:nvPr/>
          </p:nvSpPr>
          <p:spPr>
            <a:xfrm>
              <a:off x="7030025" y="2823275"/>
              <a:ext cx="146700" cy="224950"/>
            </a:xfrm>
            <a:custGeom>
              <a:rect b="b" l="l" r="r" t="t"/>
              <a:pathLst>
                <a:path extrusionOk="0" h="8998" w="5868">
                  <a:moveTo>
                    <a:pt x="4591" y="1"/>
                  </a:moveTo>
                  <a:lnTo>
                    <a:pt x="1" y="8359"/>
                  </a:lnTo>
                  <a:lnTo>
                    <a:pt x="62" y="8420"/>
                  </a:lnTo>
                  <a:cubicBezTo>
                    <a:pt x="214" y="8481"/>
                    <a:pt x="396" y="8603"/>
                    <a:pt x="548" y="8663"/>
                  </a:cubicBezTo>
                  <a:cubicBezTo>
                    <a:pt x="791" y="8815"/>
                    <a:pt x="1004" y="8967"/>
                    <a:pt x="1308" y="8998"/>
                  </a:cubicBezTo>
                  <a:lnTo>
                    <a:pt x="5867" y="730"/>
                  </a:lnTo>
                  <a:lnTo>
                    <a:pt x="459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7"/>
            <p:cNvSpPr/>
            <p:nvPr/>
          </p:nvSpPr>
          <p:spPr>
            <a:xfrm>
              <a:off x="5576350" y="3014775"/>
              <a:ext cx="662650" cy="1220400"/>
            </a:xfrm>
            <a:custGeom>
              <a:rect b="b" l="l" r="r" t="t"/>
              <a:pathLst>
                <a:path extrusionOk="0" h="48816" w="26506">
                  <a:moveTo>
                    <a:pt x="26506" y="0"/>
                  </a:moveTo>
                  <a:cubicBezTo>
                    <a:pt x="24044" y="3891"/>
                    <a:pt x="21703" y="7903"/>
                    <a:pt x="19332" y="11915"/>
                  </a:cubicBezTo>
                  <a:lnTo>
                    <a:pt x="15928" y="17964"/>
                  </a:lnTo>
                  <a:lnTo>
                    <a:pt x="12585" y="24043"/>
                  </a:lnTo>
                  <a:lnTo>
                    <a:pt x="9302" y="30153"/>
                  </a:lnTo>
                  <a:lnTo>
                    <a:pt x="6110" y="36323"/>
                  </a:lnTo>
                  <a:cubicBezTo>
                    <a:pt x="3983" y="40457"/>
                    <a:pt x="1946" y="44591"/>
                    <a:pt x="1" y="48816"/>
                  </a:cubicBezTo>
                  <a:cubicBezTo>
                    <a:pt x="2524" y="44895"/>
                    <a:pt x="4864" y="40913"/>
                    <a:pt x="7174" y="36870"/>
                  </a:cubicBezTo>
                  <a:lnTo>
                    <a:pt x="10609" y="30852"/>
                  </a:lnTo>
                  <a:lnTo>
                    <a:pt x="13952" y="24773"/>
                  </a:lnTo>
                  <a:lnTo>
                    <a:pt x="17205" y="18633"/>
                  </a:lnTo>
                  <a:lnTo>
                    <a:pt x="20396" y="12493"/>
                  </a:lnTo>
                  <a:cubicBezTo>
                    <a:pt x="22524" y="8359"/>
                    <a:pt x="24591" y="4195"/>
                    <a:pt x="26506"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6" name="Google Shape;1636;p17"/>
          <p:cNvGrpSpPr/>
          <p:nvPr/>
        </p:nvGrpSpPr>
        <p:grpSpPr>
          <a:xfrm>
            <a:off x="6251083" y="771086"/>
            <a:ext cx="2203296" cy="1246818"/>
            <a:chOff x="6251083" y="771086"/>
            <a:chExt cx="2203296" cy="1246818"/>
          </a:xfrm>
        </p:grpSpPr>
        <p:grpSp>
          <p:nvGrpSpPr>
            <p:cNvPr id="1637" name="Google Shape;1637;p17"/>
            <p:cNvGrpSpPr/>
            <p:nvPr/>
          </p:nvGrpSpPr>
          <p:grpSpPr>
            <a:xfrm>
              <a:off x="6251083" y="771086"/>
              <a:ext cx="2203296" cy="1246818"/>
              <a:chOff x="4393975" y="664425"/>
              <a:chExt cx="2801750" cy="1585475"/>
            </a:xfrm>
          </p:grpSpPr>
          <p:sp>
            <p:nvSpPr>
              <p:cNvPr id="1638" name="Google Shape;1638;p17"/>
              <p:cNvSpPr/>
              <p:nvPr/>
            </p:nvSpPr>
            <p:spPr>
              <a:xfrm>
                <a:off x="5159175" y="1059150"/>
                <a:ext cx="117800" cy="100750"/>
              </a:xfrm>
              <a:custGeom>
                <a:rect b="b" l="l" r="r" t="t"/>
                <a:pathLst>
                  <a:path extrusionOk="0" h="4030" w="4712">
                    <a:moveTo>
                      <a:pt x="1734" y="1"/>
                    </a:moveTo>
                    <a:cubicBezTo>
                      <a:pt x="1186" y="1"/>
                      <a:pt x="654" y="313"/>
                      <a:pt x="396" y="808"/>
                    </a:cubicBezTo>
                    <a:cubicBezTo>
                      <a:pt x="1" y="1537"/>
                      <a:pt x="305" y="2449"/>
                      <a:pt x="1034" y="2814"/>
                    </a:cubicBezTo>
                    <a:lnTo>
                      <a:pt x="3344" y="4030"/>
                    </a:lnTo>
                    <a:lnTo>
                      <a:pt x="4712" y="1385"/>
                    </a:lnTo>
                    <a:lnTo>
                      <a:pt x="2402" y="170"/>
                    </a:lnTo>
                    <a:cubicBezTo>
                      <a:pt x="2189" y="54"/>
                      <a:pt x="1960"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7"/>
              <p:cNvSpPr/>
              <p:nvPr/>
            </p:nvSpPr>
            <p:spPr>
              <a:xfrm>
                <a:off x="6982150" y="1920225"/>
                <a:ext cx="213575" cy="329675"/>
              </a:xfrm>
              <a:custGeom>
                <a:rect b="b" l="l" r="r" t="t"/>
                <a:pathLst>
                  <a:path extrusionOk="0" h="13187" w="8543">
                    <a:moveTo>
                      <a:pt x="7082" y="0"/>
                    </a:moveTo>
                    <a:cubicBezTo>
                      <a:pt x="6625" y="0"/>
                      <a:pt x="6190" y="261"/>
                      <a:pt x="5958" y="681"/>
                    </a:cubicBezTo>
                    <a:lnTo>
                      <a:pt x="335" y="11320"/>
                    </a:lnTo>
                    <a:cubicBezTo>
                      <a:pt x="1" y="11928"/>
                      <a:pt x="244" y="12718"/>
                      <a:pt x="882" y="13022"/>
                    </a:cubicBezTo>
                    <a:cubicBezTo>
                      <a:pt x="1070" y="13135"/>
                      <a:pt x="1272" y="13186"/>
                      <a:pt x="1471" y="13186"/>
                    </a:cubicBezTo>
                    <a:cubicBezTo>
                      <a:pt x="1918" y="13186"/>
                      <a:pt x="2353" y="12926"/>
                      <a:pt x="2585" y="12505"/>
                    </a:cubicBezTo>
                    <a:lnTo>
                      <a:pt x="8208" y="1867"/>
                    </a:lnTo>
                    <a:cubicBezTo>
                      <a:pt x="8542" y="1259"/>
                      <a:pt x="8299" y="499"/>
                      <a:pt x="7691" y="165"/>
                    </a:cubicBezTo>
                    <a:cubicBezTo>
                      <a:pt x="7494" y="52"/>
                      <a:pt x="7286" y="0"/>
                      <a:pt x="708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7"/>
              <p:cNvSpPr/>
              <p:nvPr/>
            </p:nvSpPr>
            <p:spPr>
              <a:xfrm>
                <a:off x="5201725" y="976000"/>
                <a:ext cx="1403550" cy="976475"/>
              </a:xfrm>
              <a:custGeom>
                <a:rect b="b" l="l" r="r" t="t"/>
                <a:pathLst>
                  <a:path extrusionOk="0" h="39059" w="56142">
                    <a:moveTo>
                      <a:pt x="7113" y="0"/>
                    </a:moveTo>
                    <a:cubicBezTo>
                      <a:pt x="7113" y="0"/>
                      <a:pt x="335" y="5623"/>
                      <a:pt x="1" y="13313"/>
                    </a:cubicBezTo>
                    <a:lnTo>
                      <a:pt x="49029" y="39058"/>
                    </a:lnTo>
                    <a:lnTo>
                      <a:pt x="49607" y="38025"/>
                    </a:lnTo>
                    <a:lnTo>
                      <a:pt x="1217" y="12645"/>
                    </a:lnTo>
                    <a:cubicBezTo>
                      <a:pt x="1794" y="7234"/>
                      <a:pt x="5776" y="2888"/>
                      <a:pt x="7296" y="1459"/>
                    </a:cubicBezTo>
                    <a:lnTo>
                      <a:pt x="55564" y="26839"/>
                    </a:lnTo>
                    <a:lnTo>
                      <a:pt x="56142" y="25776"/>
                    </a:lnTo>
                    <a:lnTo>
                      <a:pt x="71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7"/>
              <p:cNvSpPr/>
              <p:nvPr/>
            </p:nvSpPr>
            <p:spPr>
              <a:xfrm>
                <a:off x="6441875" y="1646975"/>
                <a:ext cx="160350" cy="283450"/>
              </a:xfrm>
              <a:custGeom>
                <a:rect b="b" l="l" r="r" t="t"/>
                <a:pathLst>
                  <a:path extrusionOk="0" h="11338" w="6414">
                    <a:moveTo>
                      <a:pt x="5928" y="0"/>
                    </a:moveTo>
                    <a:lnTo>
                      <a:pt x="1" y="11186"/>
                    </a:lnTo>
                    <a:lnTo>
                      <a:pt x="304" y="11338"/>
                    </a:lnTo>
                    <a:lnTo>
                      <a:pt x="6414" y="244"/>
                    </a:lnTo>
                    <a:lnTo>
                      <a:pt x="59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7"/>
              <p:cNvSpPr/>
              <p:nvPr/>
            </p:nvSpPr>
            <p:spPr>
              <a:xfrm>
                <a:off x="6511025" y="1681925"/>
                <a:ext cx="581350" cy="462800"/>
              </a:xfrm>
              <a:custGeom>
                <a:rect b="b" l="l" r="r" t="t"/>
                <a:pathLst>
                  <a:path extrusionOk="0" h="18512" w="23254">
                    <a:moveTo>
                      <a:pt x="6019" y="1"/>
                    </a:moveTo>
                    <a:lnTo>
                      <a:pt x="1" y="11520"/>
                    </a:lnTo>
                    <a:lnTo>
                      <a:pt x="1095" y="12068"/>
                    </a:lnTo>
                    <a:cubicBezTo>
                      <a:pt x="1304" y="12193"/>
                      <a:pt x="1531" y="12250"/>
                      <a:pt x="1757" y="12250"/>
                    </a:cubicBezTo>
                    <a:cubicBezTo>
                      <a:pt x="2189" y="12250"/>
                      <a:pt x="2619" y="12042"/>
                      <a:pt x="2919" y="11703"/>
                    </a:cubicBezTo>
                    <a:lnTo>
                      <a:pt x="4286" y="9910"/>
                    </a:lnTo>
                    <a:lnTo>
                      <a:pt x="12128" y="14104"/>
                    </a:lnTo>
                    <a:lnTo>
                      <a:pt x="13040" y="14590"/>
                    </a:lnTo>
                    <a:lnTo>
                      <a:pt x="20396" y="18511"/>
                    </a:lnTo>
                    <a:lnTo>
                      <a:pt x="23253" y="13131"/>
                    </a:lnTo>
                    <a:lnTo>
                      <a:pt x="15837" y="9241"/>
                    </a:lnTo>
                    <a:lnTo>
                      <a:pt x="14986" y="8785"/>
                    </a:lnTo>
                    <a:lnTo>
                      <a:pt x="7113" y="4590"/>
                    </a:lnTo>
                    <a:lnTo>
                      <a:pt x="7782" y="2280"/>
                    </a:lnTo>
                    <a:cubicBezTo>
                      <a:pt x="7995" y="1581"/>
                      <a:pt x="7691" y="882"/>
                      <a:pt x="7083" y="578"/>
                    </a:cubicBezTo>
                    <a:lnTo>
                      <a:pt x="60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7"/>
              <p:cNvSpPr/>
              <p:nvPr/>
            </p:nvSpPr>
            <p:spPr>
              <a:xfrm>
                <a:off x="6407675" y="1571600"/>
                <a:ext cx="290300" cy="459100"/>
              </a:xfrm>
              <a:custGeom>
                <a:rect b="b" l="l" r="r" t="t"/>
                <a:pathLst>
                  <a:path extrusionOk="0" h="18364" w="11612">
                    <a:moveTo>
                      <a:pt x="9634" y="0"/>
                    </a:moveTo>
                    <a:cubicBezTo>
                      <a:pt x="9197" y="0"/>
                      <a:pt x="8779" y="231"/>
                      <a:pt x="8572" y="644"/>
                    </a:cubicBezTo>
                    <a:lnTo>
                      <a:pt x="335" y="16237"/>
                    </a:lnTo>
                    <a:cubicBezTo>
                      <a:pt x="1" y="16815"/>
                      <a:pt x="213" y="17575"/>
                      <a:pt x="821" y="17909"/>
                    </a:cubicBezTo>
                    <a:lnTo>
                      <a:pt x="1399" y="18213"/>
                    </a:lnTo>
                    <a:cubicBezTo>
                      <a:pt x="1585" y="18316"/>
                      <a:pt x="1786" y="18364"/>
                      <a:pt x="1984" y="18364"/>
                    </a:cubicBezTo>
                    <a:cubicBezTo>
                      <a:pt x="2430" y="18364"/>
                      <a:pt x="2860" y="18118"/>
                      <a:pt x="3071" y="17696"/>
                    </a:cubicBezTo>
                    <a:lnTo>
                      <a:pt x="11308" y="2134"/>
                    </a:lnTo>
                    <a:cubicBezTo>
                      <a:pt x="11612" y="1526"/>
                      <a:pt x="11399" y="766"/>
                      <a:pt x="10822" y="462"/>
                    </a:cubicBezTo>
                    <a:lnTo>
                      <a:pt x="10244" y="158"/>
                    </a:lnTo>
                    <a:cubicBezTo>
                      <a:pt x="10050" y="51"/>
                      <a:pt x="9840" y="0"/>
                      <a:pt x="96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7"/>
              <p:cNvSpPr/>
              <p:nvPr/>
            </p:nvSpPr>
            <p:spPr>
              <a:xfrm>
                <a:off x="6569550" y="1800475"/>
                <a:ext cx="500775" cy="302450"/>
              </a:xfrm>
              <a:custGeom>
                <a:rect b="b" l="l" r="r" t="t"/>
                <a:pathLst>
                  <a:path extrusionOk="0" h="12098" w="20031">
                    <a:moveTo>
                      <a:pt x="1094" y="0"/>
                    </a:moveTo>
                    <a:lnTo>
                      <a:pt x="0" y="2037"/>
                    </a:lnTo>
                    <a:lnTo>
                      <a:pt x="18937" y="12098"/>
                    </a:lnTo>
                    <a:lnTo>
                      <a:pt x="20031" y="10031"/>
                    </a:lnTo>
                    <a:lnTo>
                      <a:pt x="10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7"/>
              <p:cNvSpPr/>
              <p:nvPr/>
            </p:nvSpPr>
            <p:spPr>
              <a:xfrm>
                <a:off x="5890200" y="1360525"/>
                <a:ext cx="182400" cy="290075"/>
              </a:xfrm>
              <a:custGeom>
                <a:rect b="b" l="l" r="r" t="t"/>
                <a:pathLst>
                  <a:path extrusionOk="0" h="11603" w="7296">
                    <a:moveTo>
                      <a:pt x="6068" y="0"/>
                    </a:moveTo>
                    <a:cubicBezTo>
                      <a:pt x="5807" y="0"/>
                      <a:pt x="5554" y="129"/>
                      <a:pt x="5411" y="394"/>
                    </a:cubicBezTo>
                    <a:lnTo>
                      <a:pt x="183" y="10303"/>
                    </a:lnTo>
                    <a:cubicBezTo>
                      <a:pt x="0" y="10668"/>
                      <a:pt x="91" y="11124"/>
                      <a:pt x="487" y="11337"/>
                    </a:cubicBezTo>
                    <a:lnTo>
                      <a:pt x="821" y="11519"/>
                    </a:lnTo>
                    <a:cubicBezTo>
                      <a:pt x="943" y="11576"/>
                      <a:pt x="1071" y="11603"/>
                      <a:pt x="1195" y="11603"/>
                    </a:cubicBezTo>
                    <a:cubicBezTo>
                      <a:pt x="1472" y="11603"/>
                      <a:pt x="1728" y="11467"/>
                      <a:pt x="1854" y="11215"/>
                    </a:cubicBezTo>
                    <a:lnTo>
                      <a:pt x="7082" y="1306"/>
                    </a:lnTo>
                    <a:cubicBezTo>
                      <a:pt x="7295" y="911"/>
                      <a:pt x="7113" y="455"/>
                      <a:pt x="6778" y="273"/>
                    </a:cubicBezTo>
                    <a:lnTo>
                      <a:pt x="6444" y="90"/>
                    </a:lnTo>
                    <a:cubicBezTo>
                      <a:pt x="6325" y="31"/>
                      <a:pt x="6196" y="0"/>
                      <a:pt x="60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7"/>
              <p:cNvSpPr/>
              <p:nvPr/>
            </p:nvSpPr>
            <p:spPr>
              <a:xfrm>
                <a:off x="5767100" y="1294575"/>
                <a:ext cx="182400" cy="290675"/>
              </a:xfrm>
              <a:custGeom>
                <a:rect b="b" l="l" r="r" t="t"/>
                <a:pathLst>
                  <a:path extrusionOk="0" h="11627" w="7296">
                    <a:moveTo>
                      <a:pt x="6100" y="0"/>
                    </a:moveTo>
                    <a:cubicBezTo>
                      <a:pt x="5823" y="0"/>
                      <a:pt x="5567" y="136"/>
                      <a:pt x="5441" y="388"/>
                    </a:cubicBezTo>
                    <a:lnTo>
                      <a:pt x="213" y="10327"/>
                    </a:lnTo>
                    <a:cubicBezTo>
                      <a:pt x="0" y="10692"/>
                      <a:pt x="122" y="11148"/>
                      <a:pt x="517" y="11361"/>
                    </a:cubicBezTo>
                    <a:lnTo>
                      <a:pt x="851" y="11543"/>
                    </a:lnTo>
                    <a:cubicBezTo>
                      <a:pt x="964" y="11600"/>
                      <a:pt x="1086" y="11627"/>
                      <a:pt x="1206" y="11627"/>
                    </a:cubicBezTo>
                    <a:cubicBezTo>
                      <a:pt x="1475" y="11627"/>
                      <a:pt x="1738" y="11491"/>
                      <a:pt x="1885" y="11239"/>
                    </a:cubicBezTo>
                    <a:lnTo>
                      <a:pt x="7113" y="1330"/>
                    </a:lnTo>
                    <a:cubicBezTo>
                      <a:pt x="7295" y="965"/>
                      <a:pt x="7204" y="510"/>
                      <a:pt x="6809" y="297"/>
                    </a:cubicBezTo>
                    <a:lnTo>
                      <a:pt x="6474" y="84"/>
                    </a:lnTo>
                    <a:cubicBezTo>
                      <a:pt x="6352" y="28"/>
                      <a:pt x="6224" y="0"/>
                      <a:pt x="61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7"/>
              <p:cNvSpPr/>
              <p:nvPr/>
            </p:nvSpPr>
            <p:spPr>
              <a:xfrm>
                <a:off x="5816475" y="1339225"/>
                <a:ext cx="203675" cy="275100"/>
              </a:xfrm>
              <a:custGeom>
                <a:rect b="b" l="l" r="r" t="t"/>
                <a:pathLst>
                  <a:path extrusionOk="0" h="11004" w="8147">
                    <a:moveTo>
                      <a:pt x="4925" y="0"/>
                    </a:moveTo>
                    <a:lnTo>
                      <a:pt x="1" y="9301"/>
                    </a:lnTo>
                    <a:lnTo>
                      <a:pt x="3223" y="11003"/>
                    </a:lnTo>
                    <a:lnTo>
                      <a:pt x="8147" y="1702"/>
                    </a:lnTo>
                    <a:lnTo>
                      <a:pt x="49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7"/>
              <p:cNvSpPr/>
              <p:nvPr/>
            </p:nvSpPr>
            <p:spPr>
              <a:xfrm>
                <a:off x="5232125" y="1012475"/>
                <a:ext cx="679375" cy="559300"/>
              </a:xfrm>
              <a:custGeom>
                <a:rect b="b" l="l" r="r" t="t"/>
                <a:pathLst>
                  <a:path extrusionOk="0" h="22372" w="27175">
                    <a:moveTo>
                      <a:pt x="6080" y="0"/>
                    </a:moveTo>
                    <a:cubicBezTo>
                      <a:pt x="4560" y="1429"/>
                      <a:pt x="578" y="5775"/>
                      <a:pt x="1" y="11186"/>
                    </a:cubicBezTo>
                    <a:lnTo>
                      <a:pt x="21217" y="22371"/>
                    </a:lnTo>
                    <a:lnTo>
                      <a:pt x="27174" y="11125"/>
                    </a:lnTo>
                    <a:lnTo>
                      <a:pt x="608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7"/>
              <p:cNvSpPr/>
              <p:nvPr/>
            </p:nvSpPr>
            <p:spPr>
              <a:xfrm>
                <a:off x="4393975" y="664425"/>
                <a:ext cx="669475" cy="361750"/>
              </a:xfrm>
              <a:custGeom>
                <a:rect b="b" l="l" r="r" t="t"/>
                <a:pathLst>
                  <a:path extrusionOk="0" h="14470" w="26779">
                    <a:moveTo>
                      <a:pt x="213" y="1"/>
                    </a:moveTo>
                    <a:lnTo>
                      <a:pt x="0" y="396"/>
                    </a:lnTo>
                    <a:lnTo>
                      <a:pt x="26566" y="14469"/>
                    </a:lnTo>
                    <a:lnTo>
                      <a:pt x="26779" y="14074"/>
                    </a:lnTo>
                    <a:lnTo>
                      <a:pt x="2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7"/>
              <p:cNvSpPr/>
              <p:nvPr/>
            </p:nvSpPr>
            <p:spPr>
              <a:xfrm>
                <a:off x="4992000" y="975125"/>
                <a:ext cx="184675" cy="124000"/>
              </a:xfrm>
              <a:custGeom>
                <a:rect b="b" l="l" r="r" t="t"/>
                <a:pathLst>
                  <a:path extrusionOk="0" h="4960" w="7387">
                    <a:moveTo>
                      <a:pt x="1212" y="1"/>
                    </a:moveTo>
                    <a:cubicBezTo>
                      <a:pt x="826" y="1"/>
                      <a:pt x="463" y="204"/>
                      <a:pt x="274" y="582"/>
                    </a:cubicBezTo>
                    <a:cubicBezTo>
                      <a:pt x="1" y="1069"/>
                      <a:pt x="213" y="1737"/>
                      <a:pt x="730" y="2011"/>
                    </a:cubicBezTo>
                    <a:lnTo>
                      <a:pt x="6384" y="4959"/>
                    </a:lnTo>
                    <a:lnTo>
                      <a:pt x="7387" y="3075"/>
                    </a:lnTo>
                    <a:lnTo>
                      <a:pt x="1733" y="126"/>
                    </a:lnTo>
                    <a:cubicBezTo>
                      <a:pt x="1564" y="42"/>
                      <a:pt x="1386" y="1"/>
                      <a:pt x="12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7"/>
              <p:cNvSpPr/>
              <p:nvPr/>
            </p:nvSpPr>
            <p:spPr>
              <a:xfrm>
                <a:off x="5124225" y="1008675"/>
                <a:ext cx="90450" cy="141350"/>
              </a:xfrm>
              <a:custGeom>
                <a:rect b="b" l="l" r="r" t="t"/>
                <a:pathLst>
                  <a:path extrusionOk="0" h="5654" w="3618">
                    <a:moveTo>
                      <a:pt x="2766" y="0"/>
                    </a:moveTo>
                    <a:lnTo>
                      <a:pt x="0" y="5198"/>
                    </a:lnTo>
                    <a:lnTo>
                      <a:pt x="851" y="5654"/>
                    </a:lnTo>
                    <a:lnTo>
                      <a:pt x="3617" y="426"/>
                    </a:lnTo>
                    <a:lnTo>
                      <a:pt x="27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7"/>
              <p:cNvSpPr/>
              <p:nvPr/>
            </p:nvSpPr>
            <p:spPr>
              <a:xfrm>
                <a:off x="5551275" y="1359725"/>
                <a:ext cx="66900" cy="106425"/>
              </a:xfrm>
              <a:custGeom>
                <a:rect b="b" l="l" r="r" t="t"/>
                <a:pathLst>
                  <a:path extrusionOk="0" h="4257" w="2676">
                    <a:moveTo>
                      <a:pt x="2128" y="1"/>
                    </a:moveTo>
                    <a:lnTo>
                      <a:pt x="1" y="3952"/>
                    </a:lnTo>
                    <a:lnTo>
                      <a:pt x="578" y="4256"/>
                    </a:lnTo>
                    <a:lnTo>
                      <a:pt x="2676" y="305"/>
                    </a:lnTo>
                    <a:lnTo>
                      <a:pt x="21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7"/>
              <p:cNvSpPr/>
              <p:nvPr/>
            </p:nvSpPr>
            <p:spPr>
              <a:xfrm>
                <a:off x="5425900" y="1293625"/>
                <a:ext cx="66900" cy="106400"/>
              </a:xfrm>
              <a:custGeom>
                <a:rect b="b" l="l" r="r" t="t"/>
                <a:pathLst>
                  <a:path extrusionOk="0" h="4256" w="2676">
                    <a:moveTo>
                      <a:pt x="2098" y="0"/>
                    </a:moveTo>
                    <a:lnTo>
                      <a:pt x="0" y="3952"/>
                    </a:lnTo>
                    <a:lnTo>
                      <a:pt x="578" y="4256"/>
                    </a:lnTo>
                    <a:lnTo>
                      <a:pt x="2675" y="304"/>
                    </a:lnTo>
                    <a:lnTo>
                      <a:pt x="20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7"/>
              <p:cNvSpPr/>
              <p:nvPr/>
            </p:nvSpPr>
            <p:spPr>
              <a:xfrm>
                <a:off x="5301275" y="1227500"/>
                <a:ext cx="66900" cy="106425"/>
              </a:xfrm>
              <a:custGeom>
                <a:rect b="b" l="l" r="r" t="t"/>
                <a:pathLst>
                  <a:path extrusionOk="0" h="4257" w="2676">
                    <a:moveTo>
                      <a:pt x="2098" y="1"/>
                    </a:moveTo>
                    <a:lnTo>
                      <a:pt x="1" y="3952"/>
                    </a:lnTo>
                    <a:lnTo>
                      <a:pt x="548" y="4256"/>
                    </a:lnTo>
                    <a:lnTo>
                      <a:pt x="2675" y="305"/>
                    </a:lnTo>
                    <a:lnTo>
                      <a:pt x="20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7"/>
              <p:cNvSpPr/>
              <p:nvPr/>
            </p:nvSpPr>
            <p:spPr>
              <a:xfrm>
                <a:off x="5319525" y="1060225"/>
                <a:ext cx="328275" cy="156250"/>
              </a:xfrm>
              <a:custGeom>
                <a:rect b="b" l="l" r="r" t="t"/>
                <a:pathLst>
                  <a:path extrusionOk="0" h="6250" w="13131">
                    <a:moveTo>
                      <a:pt x="3655" y="0"/>
                    </a:moveTo>
                    <a:cubicBezTo>
                      <a:pt x="3591" y="0"/>
                      <a:pt x="3528" y="2"/>
                      <a:pt x="3465" y="5"/>
                    </a:cubicBezTo>
                    <a:cubicBezTo>
                      <a:pt x="2249" y="127"/>
                      <a:pt x="1125" y="826"/>
                      <a:pt x="547" y="1950"/>
                    </a:cubicBezTo>
                    <a:cubicBezTo>
                      <a:pt x="91" y="2832"/>
                      <a:pt x="0" y="3804"/>
                      <a:pt x="304" y="4777"/>
                    </a:cubicBezTo>
                    <a:cubicBezTo>
                      <a:pt x="544" y="5525"/>
                      <a:pt x="832" y="6249"/>
                      <a:pt x="1660" y="6249"/>
                    </a:cubicBezTo>
                    <a:cubicBezTo>
                      <a:pt x="1775" y="6249"/>
                      <a:pt x="1900" y="6235"/>
                      <a:pt x="2037" y="6206"/>
                    </a:cubicBezTo>
                    <a:cubicBezTo>
                      <a:pt x="2523" y="6084"/>
                      <a:pt x="2979" y="5841"/>
                      <a:pt x="3465" y="5598"/>
                    </a:cubicBezTo>
                    <a:cubicBezTo>
                      <a:pt x="4244" y="5244"/>
                      <a:pt x="5094" y="5127"/>
                      <a:pt x="5957" y="5127"/>
                    </a:cubicBezTo>
                    <a:cubicBezTo>
                      <a:pt x="6576" y="5127"/>
                      <a:pt x="7202" y="5187"/>
                      <a:pt x="7812" y="5263"/>
                    </a:cubicBezTo>
                    <a:cubicBezTo>
                      <a:pt x="8806" y="5390"/>
                      <a:pt x="9830" y="5562"/>
                      <a:pt x="10843" y="5562"/>
                    </a:cubicBezTo>
                    <a:cubicBezTo>
                      <a:pt x="11285" y="5562"/>
                      <a:pt x="11724" y="5529"/>
                      <a:pt x="12158" y="5446"/>
                    </a:cubicBezTo>
                    <a:cubicBezTo>
                      <a:pt x="12553" y="5446"/>
                      <a:pt x="13131" y="5415"/>
                      <a:pt x="13040" y="4807"/>
                    </a:cubicBezTo>
                    <a:cubicBezTo>
                      <a:pt x="13009" y="4564"/>
                      <a:pt x="12888" y="4352"/>
                      <a:pt x="12675" y="4200"/>
                    </a:cubicBezTo>
                    <a:cubicBezTo>
                      <a:pt x="12219" y="3896"/>
                      <a:pt x="11672" y="3713"/>
                      <a:pt x="11186" y="3470"/>
                    </a:cubicBezTo>
                    <a:cubicBezTo>
                      <a:pt x="10274" y="2984"/>
                      <a:pt x="9362" y="2528"/>
                      <a:pt x="8450" y="2041"/>
                    </a:cubicBezTo>
                    <a:cubicBezTo>
                      <a:pt x="7447" y="1494"/>
                      <a:pt x="6444" y="978"/>
                      <a:pt x="5441" y="431"/>
                    </a:cubicBezTo>
                    <a:cubicBezTo>
                      <a:pt x="4865" y="129"/>
                      <a:pt x="4240" y="0"/>
                      <a:pt x="36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7"/>
              <p:cNvSpPr/>
              <p:nvPr/>
            </p:nvSpPr>
            <p:spPr>
              <a:xfrm>
                <a:off x="5324825" y="1298950"/>
                <a:ext cx="993225" cy="517500"/>
              </a:xfrm>
              <a:custGeom>
                <a:rect b="b" l="l" r="r" t="t"/>
                <a:pathLst>
                  <a:path extrusionOk="0" h="20700" w="39729">
                    <a:moveTo>
                      <a:pt x="1" y="0"/>
                    </a:moveTo>
                    <a:cubicBezTo>
                      <a:pt x="3192" y="1945"/>
                      <a:pt x="6445" y="3769"/>
                      <a:pt x="9727" y="5593"/>
                    </a:cubicBezTo>
                    <a:cubicBezTo>
                      <a:pt x="11369" y="6505"/>
                      <a:pt x="13041" y="7386"/>
                      <a:pt x="14652" y="8237"/>
                    </a:cubicBezTo>
                    <a:lnTo>
                      <a:pt x="19606" y="10882"/>
                    </a:lnTo>
                    <a:lnTo>
                      <a:pt x="24591" y="13405"/>
                    </a:lnTo>
                    <a:cubicBezTo>
                      <a:pt x="26263" y="14256"/>
                      <a:pt x="27934" y="15137"/>
                      <a:pt x="29606" y="15927"/>
                    </a:cubicBezTo>
                    <a:cubicBezTo>
                      <a:pt x="32950" y="17599"/>
                      <a:pt x="36324" y="19180"/>
                      <a:pt x="39728" y="20700"/>
                    </a:cubicBezTo>
                    <a:cubicBezTo>
                      <a:pt x="36536" y="18785"/>
                      <a:pt x="33284" y="16900"/>
                      <a:pt x="30001" y="15137"/>
                    </a:cubicBezTo>
                    <a:cubicBezTo>
                      <a:pt x="28390" y="14225"/>
                      <a:pt x="26719" y="13344"/>
                      <a:pt x="25077" y="12462"/>
                    </a:cubicBezTo>
                    <a:lnTo>
                      <a:pt x="20123" y="9848"/>
                    </a:lnTo>
                    <a:lnTo>
                      <a:pt x="15168" y="7295"/>
                    </a:lnTo>
                    <a:cubicBezTo>
                      <a:pt x="13497" y="6474"/>
                      <a:pt x="11825" y="5593"/>
                      <a:pt x="10153" y="4803"/>
                    </a:cubicBezTo>
                    <a:cubicBezTo>
                      <a:pt x="6809" y="3131"/>
                      <a:pt x="3405" y="1520"/>
                      <a:pt x="1"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7" name="Google Shape;1657;p17"/>
            <p:cNvSpPr/>
            <p:nvPr/>
          </p:nvSpPr>
          <p:spPr>
            <a:xfrm>
              <a:off x="7499276" y="1430400"/>
              <a:ext cx="431217" cy="254300"/>
            </a:xfrm>
            <a:custGeom>
              <a:rect b="b" l="l" r="r" t="t"/>
              <a:pathLst>
                <a:path extrusionOk="0" h="12098" w="20031">
                  <a:moveTo>
                    <a:pt x="1094" y="0"/>
                  </a:moveTo>
                  <a:lnTo>
                    <a:pt x="0" y="2037"/>
                  </a:lnTo>
                  <a:lnTo>
                    <a:pt x="18937" y="12098"/>
                  </a:lnTo>
                  <a:lnTo>
                    <a:pt x="20031" y="10031"/>
                  </a:lnTo>
                  <a:lnTo>
                    <a:pt x="10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4"/>
                                        </p:tgtEl>
                                        <p:attrNameLst>
                                          <p:attrName>style.visibility</p:attrName>
                                        </p:attrNameLst>
                                      </p:cBhvr>
                                      <p:to>
                                        <p:strVal val="visible"/>
                                      </p:to>
                                    </p:set>
                                    <p:animEffect filter="fade" transition="in">
                                      <p:cBhvr>
                                        <p:cTn dur="1000"/>
                                        <p:tgtEl>
                                          <p:spTgt spid="1534"/>
                                        </p:tgtEl>
                                      </p:cBhvr>
                                    </p:animEffect>
                                  </p:childTnLst>
                                </p:cTn>
                              </p:par>
                              <p:par>
                                <p:cTn fill="hold" nodeType="withEffect" presetClass="entr" presetID="10" presetSubtype="0">
                                  <p:stCondLst>
                                    <p:cond delay="0"/>
                                  </p:stCondLst>
                                  <p:childTnLst>
                                    <p:set>
                                      <p:cBhvr>
                                        <p:cTn dur="1" fill="hold">
                                          <p:stCondLst>
                                            <p:cond delay="0"/>
                                          </p:stCondLst>
                                        </p:cTn>
                                        <p:tgtEl>
                                          <p:spTgt spid="1535"/>
                                        </p:tgtEl>
                                        <p:attrNameLst>
                                          <p:attrName>style.visibility</p:attrName>
                                        </p:attrNameLst>
                                      </p:cBhvr>
                                      <p:to>
                                        <p:strVal val="visible"/>
                                      </p:to>
                                    </p:set>
                                    <p:animEffect filter="fade" transition="in">
                                      <p:cBhvr>
                                        <p:cTn dur="1000"/>
                                        <p:tgtEl>
                                          <p:spTgt spid="1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18"/>
          <p:cNvSpPr/>
          <p:nvPr/>
        </p:nvSpPr>
        <p:spPr>
          <a:xfrm>
            <a:off x="6159100" y="4229100"/>
            <a:ext cx="1870475" cy="1028700"/>
          </a:xfrm>
          <a:custGeom>
            <a:rect b="b" l="l" r="r" t="t"/>
            <a:pathLst>
              <a:path extrusionOk="0" h="41148" w="74819">
                <a:moveTo>
                  <a:pt x="0" y="238"/>
                </a:moveTo>
                <a:lnTo>
                  <a:pt x="70628" y="0"/>
                </a:lnTo>
                <a:lnTo>
                  <a:pt x="74057" y="20574"/>
                </a:lnTo>
                <a:lnTo>
                  <a:pt x="74819" y="41148"/>
                </a:lnTo>
                <a:lnTo>
                  <a:pt x="1667" y="41148"/>
                </a:lnTo>
                <a:lnTo>
                  <a:pt x="429" y="19002"/>
                </a:lnTo>
                <a:close/>
              </a:path>
            </a:pathLst>
          </a:custGeom>
          <a:solidFill>
            <a:schemeClr val="accent2"/>
          </a:solidFill>
          <a:ln>
            <a:noFill/>
          </a:ln>
        </p:spPr>
      </p:sp>
      <p:sp>
        <p:nvSpPr>
          <p:cNvPr id="1663" name="Google Shape;1663;p18"/>
          <p:cNvSpPr/>
          <p:nvPr/>
        </p:nvSpPr>
        <p:spPr>
          <a:xfrm>
            <a:off x="5272263" y="81075"/>
            <a:ext cx="3443100" cy="3443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4" name="Google Shape;1664;p18"/>
          <p:cNvGrpSpPr/>
          <p:nvPr/>
        </p:nvGrpSpPr>
        <p:grpSpPr>
          <a:xfrm flipH="1">
            <a:off x="5552975" y="-140977"/>
            <a:ext cx="2881672" cy="5284465"/>
            <a:chOff x="4396225" y="489950"/>
            <a:chExt cx="1215075" cy="2105700"/>
          </a:xfrm>
        </p:grpSpPr>
        <p:sp>
          <p:nvSpPr>
            <p:cNvPr id="1665" name="Google Shape;1665;p18"/>
            <p:cNvSpPr/>
            <p:nvPr/>
          </p:nvSpPr>
          <p:spPr>
            <a:xfrm>
              <a:off x="4553850" y="489950"/>
              <a:ext cx="1057450" cy="1745450"/>
            </a:xfrm>
            <a:custGeom>
              <a:rect b="b" l="l" r="r" t="t"/>
              <a:pathLst>
                <a:path extrusionOk="0" h="69818" w="42298">
                  <a:moveTo>
                    <a:pt x="38528" y="1"/>
                  </a:moveTo>
                  <a:lnTo>
                    <a:pt x="9373" y="1702"/>
                  </a:lnTo>
                  <a:cubicBezTo>
                    <a:pt x="9373" y="1702"/>
                    <a:pt x="334" y="35526"/>
                    <a:pt x="0" y="48969"/>
                  </a:cubicBezTo>
                  <a:cubicBezTo>
                    <a:pt x="6738" y="65214"/>
                    <a:pt x="9373" y="69818"/>
                    <a:pt x="9373" y="69818"/>
                  </a:cubicBezTo>
                  <a:lnTo>
                    <a:pt x="32056" y="69818"/>
                  </a:lnTo>
                  <a:cubicBezTo>
                    <a:pt x="32056" y="69818"/>
                    <a:pt x="34758" y="58476"/>
                    <a:pt x="38528" y="34792"/>
                  </a:cubicBezTo>
                  <a:cubicBezTo>
                    <a:pt x="42297" y="11075"/>
                    <a:pt x="38528" y="1"/>
                    <a:pt x="385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4663925" y="827700"/>
              <a:ext cx="695525" cy="1407700"/>
            </a:xfrm>
            <a:custGeom>
              <a:rect b="b" l="l" r="r" t="t"/>
              <a:pathLst>
                <a:path extrusionOk="0" h="56308" w="27821">
                  <a:moveTo>
                    <a:pt x="27820" y="1"/>
                  </a:moveTo>
                  <a:lnTo>
                    <a:pt x="4970" y="24985"/>
                  </a:lnTo>
                  <a:lnTo>
                    <a:pt x="0" y="45767"/>
                  </a:lnTo>
                  <a:cubicBezTo>
                    <a:pt x="3503" y="53739"/>
                    <a:pt x="4970" y="56308"/>
                    <a:pt x="4970" y="56308"/>
                  </a:cubicBezTo>
                  <a:lnTo>
                    <a:pt x="21282" y="56308"/>
                  </a:lnTo>
                  <a:cubicBezTo>
                    <a:pt x="19681" y="49369"/>
                    <a:pt x="16912" y="37060"/>
                    <a:pt x="16912" y="34559"/>
                  </a:cubicBezTo>
                  <a:cubicBezTo>
                    <a:pt x="16946" y="31023"/>
                    <a:pt x="27820" y="2"/>
                    <a:pt x="278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4574700" y="512475"/>
              <a:ext cx="561250" cy="995750"/>
            </a:xfrm>
            <a:custGeom>
              <a:rect b="b" l="l" r="r" t="t"/>
              <a:pathLst>
                <a:path extrusionOk="0" h="39830" w="22450">
                  <a:moveTo>
                    <a:pt x="22449" y="1"/>
                  </a:moveTo>
                  <a:lnTo>
                    <a:pt x="8539" y="801"/>
                  </a:lnTo>
                  <a:cubicBezTo>
                    <a:pt x="8539" y="801"/>
                    <a:pt x="2268" y="24218"/>
                    <a:pt x="0" y="39829"/>
                  </a:cubicBezTo>
                  <a:lnTo>
                    <a:pt x="100" y="39796"/>
                  </a:lnTo>
                  <a:cubicBezTo>
                    <a:pt x="4503" y="38128"/>
                    <a:pt x="18814" y="7839"/>
                    <a:pt x="224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4426250" y="532425"/>
              <a:ext cx="959875" cy="2063225"/>
            </a:xfrm>
            <a:custGeom>
              <a:rect b="b" l="l" r="r" t="t"/>
              <a:pathLst>
                <a:path extrusionOk="0" h="82529" w="38395">
                  <a:moveTo>
                    <a:pt x="27762" y="1"/>
                  </a:moveTo>
                  <a:cubicBezTo>
                    <a:pt x="26810" y="1"/>
                    <a:pt x="25776" y="106"/>
                    <a:pt x="24651" y="337"/>
                  </a:cubicBezTo>
                  <a:cubicBezTo>
                    <a:pt x="24651" y="337"/>
                    <a:pt x="24648" y="337"/>
                    <a:pt x="24640" y="337"/>
                  </a:cubicBezTo>
                  <a:cubicBezTo>
                    <a:pt x="24435" y="337"/>
                    <a:pt x="21423" y="461"/>
                    <a:pt x="17913" y="7609"/>
                  </a:cubicBezTo>
                  <a:cubicBezTo>
                    <a:pt x="14277" y="15014"/>
                    <a:pt x="1868" y="43701"/>
                    <a:pt x="934" y="46670"/>
                  </a:cubicBezTo>
                  <a:cubicBezTo>
                    <a:pt x="0" y="49639"/>
                    <a:pt x="12776" y="82529"/>
                    <a:pt x="12776" y="82529"/>
                  </a:cubicBezTo>
                  <a:lnTo>
                    <a:pt x="31123" y="82529"/>
                  </a:lnTo>
                  <a:lnTo>
                    <a:pt x="19948" y="49939"/>
                  </a:lnTo>
                  <a:lnTo>
                    <a:pt x="38395" y="9510"/>
                  </a:lnTo>
                  <a:cubicBezTo>
                    <a:pt x="38395" y="9510"/>
                    <a:pt x="36837" y="1"/>
                    <a:pt x="277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4720625" y="1060375"/>
              <a:ext cx="298575" cy="298575"/>
            </a:xfrm>
            <a:custGeom>
              <a:rect b="b" l="l" r="r" t="t"/>
              <a:pathLst>
                <a:path extrusionOk="0" h="11943" w="11943">
                  <a:moveTo>
                    <a:pt x="5971" y="0"/>
                  </a:moveTo>
                  <a:cubicBezTo>
                    <a:pt x="2669" y="0"/>
                    <a:pt x="1" y="2702"/>
                    <a:pt x="1" y="5971"/>
                  </a:cubicBezTo>
                  <a:cubicBezTo>
                    <a:pt x="1" y="9274"/>
                    <a:pt x="2669" y="11942"/>
                    <a:pt x="5971" y="11942"/>
                  </a:cubicBezTo>
                  <a:cubicBezTo>
                    <a:pt x="9274" y="11942"/>
                    <a:pt x="11942" y="9274"/>
                    <a:pt x="11942" y="5971"/>
                  </a:cubicBezTo>
                  <a:cubicBezTo>
                    <a:pt x="11942" y="2702"/>
                    <a:pt x="9274" y="0"/>
                    <a:pt x="59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8"/>
            <p:cNvSpPr/>
            <p:nvPr/>
          </p:nvSpPr>
          <p:spPr>
            <a:xfrm>
              <a:off x="4728975" y="1142925"/>
              <a:ext cx="313050" cy="217650"/>
            </a:xfrm>
            <a:custGeom>
              <a:rect b="b" l="l" r="r" t="t"/>
              <a:pathLst>
                <a:path extrusionOk="0" h="8706" w="12522">
                  <a:moveTo>
                    <a:pt x="10975" y="1"/>
                  </a:moveTo>
                  <a:lnTo>
                    <a:pt x="10975" y="34"/>
                  </a:lnTo>
                  <a:cubicBezTo>
                    <a:pt x="10986" y="57"/>
                    <a:pt x="10998" y="80"/>
                    <a:pt x="11009" y="103"/>
                  </a:cubicBezTo>
                  <a:lnTo>
                    <a:pt x="11009" y="103"/>
                  </a:lnTo>
                  <a:cubicBezTo>
                    <a:pt x="10998" y="69"/>
                    <a:pt x="10986" y="35"/>
                    <a:pt x="10975" y="1"/>
                  </a:cubicBezTo>
                  <a:close/>
                  <a:moveTo>
                    <a:pt x="11009" y="103"/>
                  </a:moveTo>
                  <a:lnTo>
                    <a:pt x="11009" y="103"/>
                  </a:lnTo>
                  <a:cubicBezTo>
                    <a:pt x="11976" y="3045"/>
                    <a:pt x="10541" y="6286"/>
                    <a:pt x="7672" y="7506"/>
                  </a:cubicBezTo>
                  <a:cubicBezTo>
                    <a:pt x="6922" y="7816"/>
                    <a:pt x="6141" y="7964"/>
                    <a:pt x="5370" y="7964"/>
                  </a:cubicBezTo>
                  <a:cubicBezTo>
                    <a:pt x="3160" y="7964"/>
                    <a:pt x="1039" y="6748"/>
                    <a:pt x="0" y="4671"/>
                  </a:cubicBezTo>
                  <a:lnTo>
                    <a:pt x="0" y="4671"/>
                  </a:lnTo>
                  <a:cubicBezTo>
                    <a:pt x="865" y="7164"/>
                    <a:pt x="3185" y="8706"/>
                    <a:pt x="5658" y="8706"/>
                  </a:cubicBezTo>
                  <a:cubicBezTo>
                    <a:pt x="6428" y="8706"/>
                    <a:pt x="7212" y="8557"/>
                    <a:pt x="7972" y="8240"/>
                  </a:cubicBezTo>
                  <a:cubicBezTo>
                    <a:pt x="11118" y="6882"/>
                    <a:pt x="12521" y="3159"/>
                    <a:pt x="11009" y="10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8"/>
            <p:cNvSpPr/>
            <p:nvPr/>
          </p:nvSpPr>
          <p:spPr>
            <a:xfrm>
              <a:off x="4788175" y="532425"/>
              <a:ext cx="597950" cy="590500"/>
            </a:xfrm>
            <a:custGeom>
              <a:rect b="b" l="l" r="r" t="t"/>
              <a:pathLst>
                <a:path extrusionOk="0" h="23620" w="23918">
                  <a:moveTo>
                    <a:pt x="13285" y="1"/>
                  </a:moveTo>
                  <a:cubicBezTo>
                    <a:pt x="12333" y="1"/>
                    <a:pt x="11299" y="106"/>
                    <a:pt x="10174" y="337"/>
                  </a:cubicBezTo>
                  <a:cubicBezTo>
                    <a:pt x="10174" y="337"/>
                    <a:pt x="10171" y="337"/>
                    <a:pt x="10163" y="337"/>
                  </a:cubicBezTo>
                  <a:cubicBezTo>
                    <a:pt x="9958" y="337"/>
                    <a:pt x="6946" y="461"/>
                    <a:pt x="3436" y="7609"/>
                  </a:cubicBezTo>
                  <a:cubicBezTo>
                    <a:pt x="2636" y="9243"/>
                    <a:pt x="1435" y="11878"/>
                    <a:pt x="0" y="15047"/>
                  </a:cubicBezTo>
                  <a:cubicBezTo>
                    <a:pt x="4537" y="15081"/>
                    <a:pt x="13610" y="16181"/>
                    <a:pt x="17446" y="23620"/>
                  </a:cubicBezTo>
                  <a:lnTo>
                    <a:pt x="23918" y="9510"/>
                  </a:lnTo>
                  <a:cubicBezTo>
                    <a:pt x="23918" y="9510"/>
                    <a:pt x="22360" y="1"/>
                    <a:pt x="132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8"/>
            <p:cNvSpPr/>
            <p:nvPr/>
          </p:nvSpPr>
          <p:spPr>
            <a:xfrm>
              <a:off x="4441250" y="1480675"/>
              <a:ext cx="229375" cy="509550"/>
            </a:xfrm>
            <a:custGeom>
              <a:rect b="b" l="l" r="r" t="t"/>
              <a:pathLst>
                <a:path extrusionOk="0" h="20382" w="9175">
                  <a:moveTo>
                    <a:pt x="3904" y="0"/>
                  </a:moveTo>
                  <a:lnTo>
                    <a:pt x="3904" y="0"/>
                  </a:lnTo>
                  <a:cubicBezTo>
                    <a:pt x="2002" y="4437"/>
                    <a:pt x="635" y="7839"/>
                    <a:pt x="334" y="8773"/>
                  </a:cubicBezTo>
                  <a:cubicBezTo>
                    <a:pt x="1" y="9807"/>
                    <a:pt x="1402" y="14611"/>
                    <a:pt x="3337" y="20382"/>
                  </a:cubicBezTo>
                  <a:cubicBezTo>
                    <a:pt x="9174" y="9707"/>
                    <a:pt x="5605" y="2469"/>
                    <a:pt x="39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8"/>
            <p:cNvSpPr/>
            <p:nvPr/>
          </p:nvSpPr>
          <p:spPr>
            <a:xfrm>
              <a:off x="4875725" y="1649125"/>
              <a:ext cx="49250" cy="130950"/>
            </a:xfrm>
            <a:custGeom>
              <a:rect b="b" l="l" r="r" t="t"/>
              <a:pathLst>
                <a:path extrusionOk="0" fill="none" h="5238" w="1970">
                  <a:moveTo>
                    <a:pt x="1969" y="5237"/>
                  </a:moveTo>
                  <a:lnTo>
                    <a:pt x="1" y="0"/>
                  </a:lnTo>
                </a:path>
              </a:pathLst>
            </a:custGeom>
            <a:noFill/>
            <a:ln cap="flat" cmpd="sng" w="28575">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8"/>
            <p:cNvSpPr/>
            <p:nvPr/>
          </p:nvSpPr>
          <p:spPr>
            <a:xfrm>
              <a:off x="4835700" y="1170450"/>
              <a:ext cx="53400" cy="54225"/>
            </a:xfrm>
            <a:custGeom>
              <a:rect b="b" l="l" r="r" t="t"/>
              <a:pathLst>
                <a:path extrusionOk="0" h="2169" w="2136">
                  <a:moveTo>
                    <a:pt x="1068" y="0"/>
                  </a:moveTo>
                  <a:cubicBezTo>
                    <a:pt x="468" y="0"/>
                    <a:pt x="1" y="501"/>
                    <a:pt x="1" y="1068"/>
                  </a:cubicBezTo>
                  <a:cubicBezTo>
                    <a:pt x="1" y="1668"/>
                    <a:pt x="468" y="2169"/>
                    <a:pt x="1068" y="2169"/>
                  </a:cubicBezTo>
                  <a:cubicBezTo>
                    <a:pt x="1669" y="2169"/>
                    <a:pt x="2136" y="1668"/>
                    <a:pt x="2136" y="1068"/>
                  </a:cubicBezTo>
                  <a:cubicBezTo>
                    <a:pt x="2136" y="501"/>
                    <a:pt x="1669" y="0"/>
                    <a:pt x="10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8"/>
            <p:cNvSpPr/>
            <p:nvPr/>
          </p:nvSpPr>
          <p:spPr>
            <a:xfrm>
              <a:off x="4808200" y="1142925"/>
              <a:ext cx="108425" cy="108450"/>
            </a:xfrm>
            <a:custGeom>
              <a:rect b="b" l="l" r="r" t="t"/>
              <a:pathLst>
                <a:path extrusionOk="0" fill="none" h="4338" w="4337">
                  <a:moveTo>
                    <a:pt x="4336" y="2169"/>
                  </a:moveTo>
                  <a:cubicBezTo>
                    <a:pt x="4336" y="3370"/>
                    <a:pt x="3369" y="4337"/>
                    <a:pt x="2168" y="4337"/>
                  </a:cubicBezTo>
                  <a:cubicBezTo>
                    <a:pt x="967" y="4337"/>
                    <a:pt x="0" y="3370"/>
                    <a:pt x="0" y="2169"/>
                  </a:cubicBezTo>
                  <a:cubicBezTo>
                    <a:pt x="0" y="968"/>
                    <a:pt x="967" y="1"/>
                    <a:pt x="2168" y="1"/>
                  </a:cubicBezTo>
                  <a:cubicBezTo>
                    <a:pt x="3369" y="1"/>
                    <a:pt x="4336" y="968"/>
                    <a:pt x="4336" y="2169"/>
                  </a:cubicBezTo>
                  <a:close/>
                </a:path>
              </a:pathLst>
            </a:custGeom>
            <a:noFill/>
            <a:ln cap="flat" cmpd="sng" w="2857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8"/>
            <p:cNvSpPr/>
            <p:nvPr/>
          </p:nvSpPr>
          <p:spPr>
            <a:xfrm>
              <a:off x="5092225" y="1122925"/>
              <a:ext cx="454850" cy="540700"/>
            </a:xfrm>
            <a:custGeom>
              <a:rect b="b" l="l" r="r" t="t"/>
              <a:pathLst>
                <a:path extrusionOk="0" h="21628" w="18194">
                  <a:moveTo>
                    <a:pt x="18194" y="0"/>
                  </a:moveTo>
                  <a:lnTo>
                    <a:pt x="18194" y="0"/>
                  </a:lnTo>
                  <a:cubicBezTo>
                    <a:pt x="18127" y="133"/>
                    <a:pt x="11822" y="11275"/>
                    <a:pt x="6152" y="15411"/>
                  </a:cubicBezTo>
                  <a:cubicBezTo>
                    <a:pt x="1612" y="18723"/>
                    <a:pt x="1" y="21628"/>
                    <a:pt x="1678" y="21628"/>
                  </a:cubicBezTo>
                  <a:cubicBezTo>
                    <a:pt x="2096" y="21628"/>
                    <a:pt x="2718" y="21448"/>
                    <a:pt x="3550" y="21048"/>
                  </a:cubicBezTo>
                  <a:cubicBezTo>
                    <a:pt x="6418" y="19647"/>
                    <a:pt x="13157" y="12976"/>
                    <a:pt x="17093" y="8906"/>
                  </a:cubicBezTo>
                  <a:cubicBezTo>
                    <a:pt x="17593" y="5704"/>
                    <a:pt x="17960" y="2735"/>
                    <a:pt x="181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8"/>
            <p:cNvSpPr/>
            <p:nvPr/>
          </p:nvSpPr>
          <p:spPr>
            <a:xfrm>
              <a:off x="4549675" y="1026175"/>
              <a:ext cx="102600" cy="335275"/>
            </a:xfrm>
            <a:custGeom>
              <a:rect b="b" l="l" r="r" t="t"/>
              <a:pathLst>
                <a:path extrusionOk="0" h="13411" w="4104">
                  <a:moveTo>
                    <a:pt x="4103" y="1"/>
                  </a:moveTo>
                  <a:lnTo>
                    <a:pt x="4103" y="1"/>
                  </a:lnTo>
                  <a:cubicBezTo>
                    <a:pt x="0" y="3503"/>
                    <a:pt x="0" y="9874"/>
                    <a:pt x="4103" y="13410"/>
                  </a:cubicBezTo>
                  <a:cubicBezTo>
                    <a:pt x="3169" y="11275"/>
                    <a:pt x="2702" y="9007"/>
                    <a:pt x="2702" y="6705"/>
                  </a:cubicBezTo>
                  <a:cubicBezTo>
                    <a:pt x="2702" y="4404"/>
                    <a:pt x="3169" y="2102"/>
                    <a:pt x="4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8"/>
            <p:cNvSpPr/>
            <p:nvPr/>
          </p:nvSpPr>
          <p:spPr>
            <a:xfrm>
              <a:off x="4396225" y="953625"/>
              <a:ext cx="146800" cy="479525"/>
            </a:xfrm>
            <a:custGeom>
              <a:rect b="b" l="l" r="r" t="t"/>
              <a:pathLst>
                <a:path extrusionOk="0" h="19181" w="5872">
                  <a:moveTo>
                    <a:pt x="5871" y="0"/>
                  </a:moveTo>
                  <a:cubicBezTo>
                    <a:pt x="1" y="5037"/>
                    <a:pt x="1" y="14144"/>
                    <a:pt x="5871" y="19181"/>
                  </a:cubicBezTo>
                  <a:cubicBezTo>
                    <a:pt x="4537" y="16179"/>
                    <a:pt x="3870" y="12910"/>
                    <a:pt x="3870" y="9607"/>
                  </a:cubicBezTo>
                  <a:cubicBezTo>
                    <a:pt x="3870" y="6305"/>
                    <a:pt x="4537" y="3036"/>
                    <a:pt x="5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8"/>
            <p:cNvSpPr/>
            <p:nvPr/>
          </p:nvSpPr>
          <p:spPr>
            <a:xfrm>
              <a:off x="5086725" y="1026175"/>
              <a:ext cx="103425" cy="335275"/>
            </a:xfrm>
            <a:custGeom>
              <a:rect b="b" l="l" r="r" t="t"/>
              <a:pathLst>
                <a:path extrusionOk="0" h="13411" w="4137">
                  <a:moveTo>
                    <a:pt x="0" y="1"/>
                  </a:moveTo>
                  <a:lnTo>
                    <a:pt x="0" y="1"/>
                  </a:lnTo>
                  <a:cubicBezTo>
                    <a:pt x="934" y="2102"/>
                    <a:pt x="1435" y="4404"/>
                    <a:pt x="1435" y="6705"/>
                  </a:cubicBezTo>
                  <a:cubicBezTo>
                    <a:pt x="1435" y="9007"/>
                    <a:pt x="934" y="11275"/>
                    <a:pt x="0" y="13410"/>
                  </a:cubicBezTo>
                  <a:cubicBezTo>
                    <a:pt x="4137" y="9874"/>
                    <a:pt x="4137" y="350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8"/>
            <p:cNvSpPr/>
            <p:nvPr/>
          </p:nvSpPr>
          <p:spPr>
            <a:xfrm>
              <a:off x="5195975" y="953625"/>
              <a:ext cx="147625" cy="479525"/>
            </a:xfrm>
            <a:custGeom>
              <a:rect b="b" l="l" r="r" t="t"/>
              <a:pathLst>
                <a:path extrusionOk="0" h="19181" w="5905">
                  <a:moveTo>
                    <a:pt x="0" y="0"/>
                  </a:moveTo>
                  <a:lnTo>
                    <a:pt x="0" y="0"/>
                  </a:lnTo>
                  <a:cubicBezTo>
                    <a:pt x="1334" y="3036"/>
                    <a:pt x="2035" y="6305"/>
                    <a:pt x="2035" y="9607"/>
                  </a:cubicBezTo>
                  <a:cubicBezTo>
                    <a:pt x="2035" y="12910"/>
                    <a:pt x="1334" y="16179"/>
                    <a:pt x="0" y="19181"/>
                  </a:cubicBezTo>
                  <a:cubicBezTo>
                    <a:pt x="5904" y="14144"/>
                    <a:pt x="5904" y="503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1" name="Google Shape;1681;p18"/>
          <p:cNvSpPr/>
          <p:nvPr/>
        </p:nvSpPr>
        <p:spPr>
          <a:xfrm>
            <a:off x="8360249" y="3864703"/>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2" name="Google Shape;1682;p18"/>
          <p:cNvGrpSpPr/>
          <p:nvPr/>
        </p:nvGrpSpPr>
        <p:grpSpPr>
          <a:xfrm rot="-7140317">
            <a:off x="5186673" y="3362067"/>
            <a:ext cx="643533" cy="377037"/>
            <a:chOff x="-1131628" y="1250953"/>
            <a:chExt cx="695437" cy="407447"/>
          </a:xfrm>
        </p:grpSpPr>
        <p:sp>
          <p:nvSpPr>
            <p:cNvPr id="1683" name="Google Shape;1683;p1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86" name="Google Shape;1686;p18"/>
          <p:cNvPicPr preferRelativeResize="0"/>
          <p:nvPr/>
        </p:nvPicPr>
        <p:blipFill rotWithShape="1">
          <a:blip r:embed="rId3">
            <a:alphaModFix/>
          </a:blip>
          <a:srcRect b="0" l="0" r="0" t="0"/>
          <a:stretch/>
        </p:blipFill>
        <p:spPr>
          <a:xfrm>
            <a:off x="5008700" y="3102688"/>
            <a:ext cx="933450" cy="762000"/>
          </a:xfrm>
          <a:prstGeom prst="rect">
            <a:avLst/>
          </a:prstGeom>
          <a:noFill/>
          <a:ln>
            <a:noFill/>
          </a:ln>
        </p:spPr>
      </p:pic>
      <p:sp>
        <p:nvSpPr>
          <p:cNvPr id="1687" name="Google Shape;1687;p18"/>
          <p:cNvSpPr txBox="1"/>
          <p:nvPr>
            <p:ph idx="4294967295" type="body"/>
          </p:nvPr>
        </p:nvSpPr>
        <p:spPr>
          <a:xfrm>
            <a:off x="450200" y="1054225"/>
            <a:ext cx="4737300" cy="3820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000"/>
              <a:t>Đái tháo đường có </a:t>
            </a:r>
            <a:endParaRPr sz="1000"/>
          </a:p>
          <a:p>
            <a:pPr indent="-292100" lvl="0" marL="457200" rtl="0" algn="just">
              <a:lnSpc>
                <a:spcPct val="100000"/>
              </a:lnSpc>
              <a:spcBef>
                <a:spcPts val="0"/>
              </a:spcBef>
              <a:spcAft>
                <a:spcPts val="0"/>
              </a:spcAft>
              <a:buSzPts val="1000"/>
              <a:buChar char="●"/>
            </a:pPr>
            <a:r>
              <a:rPr lang="en" sz="1000"/>
              <a:t>Liên quan đến </a:t>
            </a:r>
            <a:r>
              <a:rPr b="1" lang="en" sz="1000"/>
              <a:t>BMI</a:t>
            </a:r>
            <a:r>
              <a:rPr lang="en" sz="1000"/>
              <a:t>, </a:t>
            </a:r>
            <a:r>
              <a:rPr b="1" lang="en" sz="1000"/>
              <a:t>tuổi tác</a:t>
            </a:r>
            <a:r>
              <a:rPr lang="en" sz="1000"/>
              <a:t>, </a:t>
            </a:r>
            <a:r>
              <a:rPr b="1" lang="en" sz="1000"/>
              <a:t>sức khỏe tổng quát</a:t>
            </a:r>
            <a:r>
              <a:rPr lang="en" sz="1000"/>
              <a:t> </a:t>
            </a:r>
            <a:r>
              <a:rPr b="1" lang="en" sz="1000"/>
              <a:t>và thể chất</a:t>
            </a:r>
            <a:r>
              <a:rPr lang="en" sz="1000"/>
              <a:t>, cũng như bệnh tim mạch. Điều này cho thấy những yếu tố này có thể gia tăng nguy cơ mắc bệnh đái tháo đường.</a:t>
            </a:r>
            <a:endParaRPr sz="1000"/>
          </a:p>
          <a:p>
            <a:pPr indent="-292100" lvl="0" marL="457200" rtl="0" algn="just">
              <a:lnSpc>
                <a:spcPct val="100000"/>
              </a:lnSpc>
              <a:spcBef>
                <a:spcPts val="0"/>
              </a:spcBef>
              <a:spcAft>
                <a:spcPts val="0"/>
              </a:spcAft>
              <a:buSzPts val="1000"/>
              <a:buChar char="●"/>
            </a:pPr>
            <a:r>
              <a:rPr lang="en" sz="1000"/>
              <a:t>Tương quan âm với thu nhập cho thấy thu nhập cao hơn có thể giúp tiếp cận dịch vụ y tế và chăm sóc sức khỏe tốt hơn. Nghiện rượu cũng có thể do yếu tố liên quan đến đời sống và ăn uống.</a:t>
            </a:r>
            <a:endParaRPr sz="1000"/>
          </a:p>
          <a:p>
            <a:pPr indent="-292100" lvl="0" marL="457200" rtl="0" algn="just">
              <a:lnSpc>
                <a:spcPct val="100000"/>
              </a:lnSpc>
              <a:spcBef>
                <a:spcPts val="0"/>
              </a:spcBef>
              <a:spcAft>
                <a:spcPts val="0"/>
              </a:spcAft>
              <a:buSzPts val="1000"/>
              <a:buChar char="●"/>
            </a:pPr>
            <a:r>
              <a:rPr lang="en" sz="1000"/>
              <a:t>Giới tính có ảnh hưởng nhưng không quá mạnh đến khả năng mắc bệnh</a:t>
            </a:r>
            <a:endParaRPr sz="1000"/>
          </a:p>
          <a:p>
            <a:pPr indent="0" lvl="0" marL="0" rtl="0" algn="just">
              <a:lnSpc>
                <a:spcPct val="100000"/>
              </a:lnSpc>
              <a:spcBef>
                <a:spcPts val="0"/>
              </a:spcBef>
              <a:spcAft>
                <a:spcPts val="0"/>
              </a:spcAft>
              <a:buSzPts val="1800"/>
              <a:buNone/>
            </a:pPr>
            <a:r>
              <a:t/>
            </a:r>
            <a:endParaRPr sz="1000"/>
          </a:p>
          <a:p>
            <a:pPr indent="0" lvl="0" marL="0" rtl="0" algn="just">
              <a:lnSpc>
                <a:spcPct val="100000"/>
              </a:lnSpc>
              <a:spcBef>
                <a:spcPts val="0"/>
              </a:spcBef>
              <a:spcAft>
                <a:spcPts val="0"/>
              </a:spcAft>
              <a:buSzPts val="1800"/>
              <a:buNone/>
            </a:pPr>
            <a:r>
              <a:t/>
            </a:r>
            <a:endParaRPr sz="1000"/>
          </a:p>
          <a:p>
            <a:pPr indent="0" lvl="0" marL="0" rtl="0" algn="just">
              <a:lnSpc>
                <a:spcPct val="115000"/>
              </a:lnSpc>
              <a:spcBef>
                <a:spcPts val="0"/>
              </a:spcBef>
              <a:spcAft>
                <a:spcPts val="0"/>
              </a:spcAft>
              <a:buSzPts val="1800"/>
              <a:buNone/>
            </a:pPr>
            <a:r>
              <a:rPr b="1" lang="en" sz="1000"/>
              <a:t>Logistic Regression</a:t>
            </a:r>
            <a:r>
              <a:rPr lang="en" sz="1000"/>
              <a:t> là lựa chọn tốt nhất cho ứng dụng y tế vì:</a:t>
            </a:r>
            <a:endParaRPr sz="1000"/>
          </a:p>
          <a:p>
            <a:pPr indent="-292100" lvl="0" marL="457200" rtl="0" algn="just">
              <a:lnSpc>
                <a:spcPct val="115000"/>
              </a:lnSpc>
              <a:spcBef>
                <a:spcPts val="0"/>
              </a:spcBef>
              <a:spcAft>
                <a:spcPts val="0"/>
              </a:spcAft>
              <a:buSzPts val="1000"/>
              <a:buChar char="●"/>
            </a:pPr>
            <a:r>
              <a:rPr lang="en" sz="1000"/>
              <a:t>ROC AUC cao nhất, cho thấy khả năng phân biệt tốt giữa các lớp.</a:t>
            </a:r>
            <a:endParaRPr sz="1000"/>
          </a:p>
          <a:p>
            <a:pPr indent="-292100" lvl="0" marL="457200" rtl="0" algn="just">
              <a:lnSpc>
                <a:spcPct val="115000"/>
              </a:lnSpc>
              <a:spcBef>
                <a:spcPts val="0"/>
              </a:spcBef>
              <a:spcAft>
                <a:spcPts val="0"/>
              </a:spcAft>
              <a:buSzPts val="1000"/>
              <a:buChar char="●"/>
            </a:pPr>
            <a:r>
              <a:rPr lang="en" sz="1000"/>
              <a:t>Recall cao nhất, đảm bảo phát hiện được nhiều trường hợp bệnh nhất, điều rất quan trọng trong y tế.</a:t>
            </a:r>
            <a:endParaRPr sz="1000"/>
          </a:p>
          <a:p>
            <a:pPr indent="-292100" lvl="0" marL="457200" rtl="0" algn="just">
              <a:lnSpc>
                <a:spcPct val="115000"/>
              </a:lnSpc>
              <a:spcBef>
                <a:spcPts val="0"/>
              </a:spcBef>
              <a:spcAft>
                <a:spcPts val="0"/>
              </a:spcAft>
              <a:buSzPts val="1000"/>
              <a:buChar char="●"/>
            </a:pPr>
            <a:r>
              <a:rPr lang="en" sz="1000"/>
              <a:t>Việc chọn Logistic Regression sẽ giúp đảm bảo rằng ít trường hợp bệnh bị bỏ sót, đồng thời giữ được độ chính xác trong các dự đoán.</a:t>
            </a:r>
            <a:endParaRPr sz="1000"/>
          </a:p>
          <a:p>
            <a:pPr indent="0" lvl="0" marL="0" rtl="0" algn="just">
              <a:lnSpc>
                <a:spcPct val="115000"/>
              </a:lnSpc>
              <a:spcBef>
                <a:spcPts val="0"/>
              </a:spcBef>
              <a:spcAft>
                <a:spcPts val="0"/>
              </a:spcAft>
              <a:buSzPts val="1800"/>
              <a:buNone/>
            </a:pPr>
            <a:r>
              <a:t/>
            </a:r>
            <a:endParaRPr sz="1000"/>
          </a:p>
          <a:p>
            <a:pPr indent="0" lvl="0" marL="0" rtl="0" algn="just">
              <a:lnSpc>
                <a:spcPct val="115000"/>
              </a:lnSpc>
              <a:spcBef>
                <a:spcPts val="0"/>
              </a:spcBef>
              <a:spcAft>
                <a:spcPts val="0"/>
              </a:spcAft>
              <a:buSzPts val="1800"/>
              <a:buNone/>
            </a:pPr>
            <a:r>
              <a:t/>
            </a:r>
            <a:endParaRPr sz="1000"/>
          </a:p>
          <a:p>
            <a:pPr indent="0" lvl="0" marL="0" rtl="0" algn="just">
              <a:lnSpc>
                <a:spcPct val="115000"/>
              </a:lnSpc>
              <a:spcBef>
                <a:spcPts val="0"/>
              </a:spcBef>
              <a:spcAft>
                <a:spcPts val="0"/>
              </a:spcAft>
              <a:buSzPts val="1800"/>
              <a:buNone/>
            </a:pPr>
            <a:r>
              <a:rPr lang="en" sz="1000"/>
              <a:t>Có thể cần thêm các thử nghiệm và điều chỉnh để đạt được hiệu suất tốt nhất cho LR nói riêng và các mô hình khác hoặc thêm mô hình mới nói riêng.</a:t>
            </a:r>
            <a:endParaRPr sz="1000"/>
          </a:p>
          <a:p>
            <a:pPr indent="0" lvl="0" marL="0" rtl="0" algn="just">
              <a:lnSpc>
                <a:spcPct val="115000"/>
              </a:lnSpc>
              <a:spcBef>
                <a:spcPts val="0"/>
              </a:spcBef>
              <a:spcAft>
                <a:spcPts val="0"/>
              </a:spcAft>
              <a:buSzPts val="1800"/>
              <a:buNone/>
            </a:pPr>
            <a:r>
              <a:t/>
            </a:r>
            <a:endParaRPr sz="1000"/>
          </a:p>
          <a:p>
            <a:pPr indent="0" lvl="0" marL="0" rtl="0" algn="just">
              <a:lnSpc>
                <a:spcPct val="100000"/>
              </a:lnSpc>
              <a:spcBef>
                <a:spcPts val="0"/>
              </a:spcBef>
              <a:spcAft>
                <a:spcPts val="0"/>
              </a:spcAft>
              <a:buSzPts val="1800"/>
              <a:buNone/>
            </a:pPr>
            <a:r>
              <a:t/>
            </a:r>
            <a:endParaRPr sz="1000"/>
          </a:p>
          <a:p>
            <a:pPr indent="0" lvl="0" marL="0" rtl="0" algn="just">
              <a:lnSpc>
                <a:spcPct val="100000"/>
              </a:lnSpc>
              <a:spcBef>
                <a:spcPts val="0"/>
              </a:spcBef>
              <a:spcAft>
                <a:spcPts val="0"/>
              </a:spcAft>
              <a:buSzPts val="1800"/>
              <a:buNone/>
            </a:pPr>
            <a:r>
              <a:t/>
            </a:r>
            <a:endParaRPr sz="1000"/>
          </a:p>
          <a:p>
            <a:pPr indent="0" lvl="0" marL="0" rtl="0" algn="just">
              <a:lnSpc>
                <a:spcPct val="100000"/>
              </a:lnSpc>
              <a:spcBef>
                <a:spcPts val="0"/>
              </a:spcBef>
              <a:spcAft>
                <a:spcPts val="0"/>
              </a:spcAft>
              <a:buSzPts val="1800"/>
              <a:buNone/>
            </a:pPr>
            <a:r>
              <a:t/>
            </a:r>
            <a:endParaRPr sz="1000"/>
          </a:p>
        </p:txBody>
      </p:sp>
      <p:pic>
        <p:nvPicPr>
          <p:cNvPr id="1688" name="Google Shape;1688;p18"/>
          <p:cNvPicPr preferRelativeResize="0"/>
          <p:nvPr/>
        </p:nvPicPr>
        <p:blipFill rotWithShape="1">
          <a:blip r:embed="rId3">
            <a:alphaModFix/>
          </a:blip>
          <a:srcRect b="0" l="0" r="0" t="0"/>
          <a:stretch/>
        </p:blipFill>
        <p:spPr>
          <a:xfrm>
            <a:off x="145175" y="340025"/>
            <a:ext cx="933450" cy="762000"/>
          </a:xfrm>
          <a:prstGeom prst="rect">
            <a:avLst/>
          </a:prstGeom>
          <a:noFill/>
          <a:ln>
            <a:noFill/>
          </a:ln>
        </p:spPr>
      </p:pic>
      <p:pic>
        <p:nvPicPr>
          <p:cNvPr id="1689" name="Google Shape;1689;p18"/>
          <p:cNvPicPr preferRelativeResize="0"/>
          <p:nvPr/>
        </p:nvPicPr>
        <p:blipFill rotWithShape="1">
          <a:blip r:embed="rId3">
            <a:alphaModFix/>
          </a:blip>
          <a:srcRect b="0" l="0" r="0" t="0"/>
          <a:stretch/>
        </p:blipFill>
        <p:spPr>
          <a:xfrm>
            <a:off x="1205925" y="292225"/>
            <a:ext cx="933450" cy="762000"/>
          </a:xfrm>
          <a:prstGeom prst="rect">
            <a:avLst/>
          </a:prstGeom>
          <a:noFill/>
          <a:ln>
            <a:noFill/>
          </a:ln>
        </p:spPr>
      </p:pic>
      <p:sp>
        <p:nvSpPr>
          <p:cNvPr id="1690" name="Google Shape;1690;p18"/>
          <p:cNvSpPr/>
          <p:nvPr/>
        </p:nvSpPr>
        <p:spPr>
          <a:xfrm>
            <a:off x="619775" y="340025"/>
            <a:ext cx="36582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8"/>
          <p:cNvSpPr txBox="1"/>
          <p:nvPr>
            <p:ph type="title"/>
          </p:nvPr>
        </p:nvSpPr>
        <p:spPr>
          <a:xfrm>
            <a:off x="-1411825" y="34002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Conclusions</a:t>
            </a:r>
            <a:endParaRPr sz="3000"/>
          </a:p>
        </p:txBody>
      </p:sp>
      <p:grpSp>
        <p:nvGrpSpPr>
          <p:cNvPr id="1692" name="Google Shape;1692;p18"/>
          <p:cNvGrpSpPr/>
          <p:nvPr/>
        </p:nvGrpSpPr>
        <p:grpSpPr>
          <a:xfrm>
            <a:off x="145180" y="1054234"/>
            <a:ext cx="305008" cy="355435"/>
            <a:chOff x="3209300" y="653775"/>
            <a:chExt cx="927075" cy="1080350"/>
          </a:xfrm>
        </p:grpSpPr>
        <p:sp>
          <p:nvSpPr>
            <p:cNvPr id="1693" name="Google Shape;1693;p18"/>
            <p:cNvSpPr/>
            <p:nvPr/>
          </p:nvSpPr>
          <p:spPr>
            <a:xfrm>
              <a:off x="3235125" y="712075"/>
              <a:ext cx="282700" cy="311800"/>
            </a:xfrm>
            <a:custGeom>
              <a:rect b="b" l="l" r="r" t="t"/>
              <a:pathLst>
                <a:path extrusionOk="0" h="12472" w="11308">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8"/>
            <p:cNvSpPr/>
            <p:nvPr/>
          </p:nvSpPr>
          <p:spPr>
            <a:xfrm>
              <a:off x="3311875" y="712075"/>
              <a:ext cx="193050" cy="301175"/>
            </a:xfrm>
            <a:custGeom>
              <a:rect b="b" l="l" r="r" t="t"/>
              <a:pathLst>
                <a:path extrusionOk="0" h="12047" w="7722">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8"/>
            <p:cNvSpPr/>
            <p:nvPr/>
          </p:nvSpPr>
          <p:spPr>
            <a:xfrm>
              <a:off x="3394075" y="653775"/>
              <a:ext cx="343375" cy="260975"/>
            </a:xfrm>
            <a:custGeom>
              <a:rect b="b" l="l" r="r" t="t"/>
              <a:pathLst>
                <a:path extrusionOk="0" h="10439" w="13735">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8"/>
            <p:cNvSpPr/>
            <p:nvPr/>
          </p:nvSpPr>
          <p:spPr>
            <a:xfrm>
              <a:off x="3493500" y="664950"/>
              <a:ext cx="202150" cy="59550"/>
            </a:xfrm>
            <a:custGeom>
              <a:rect b="b" l="l" r="r" t="t"/>
              <a:pathLst>
                <a:path extrusionOk="0" h="2382" w="8086">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8"/>
            <p:cNvSpPr/>
            <p:nvPr/>
          </p:nvSpPr>
          <p:spPr>
            <a:xfrm>
              <a:off x="3554275" y="672975"/>
              <a:ext cx="84375" cy="18850"/>
            </a:xfrm>
            <a:custGeom>
              <a:rect b="b" l="l" r="r" t="t"/>
              <a:pathLst>
                <a:path extrusionOk="0" h="754" w="3375">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8"/>
            <p:cNvSpPr/>
            <p:nvPr/>
          </p:nvSpPr>
          <p:spPr>
            <a:xfrm>
              <a:off x="3433450" y="672025"/>
              <a:ext cx="302475" cy="243650"/>
            </a:xfrm>
            <a:custGeom>
              <a:rect b="b" l="l" r="r" t="t"/>
              <a:pathLst>
                <a:path extrusionOk="0" h="9746" w="12099">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8"/>
            <p:cNvSpPr/>
            <p:nvPr/>
          </p:nvSpPr>
          <p:spPr>
            <a:xfrm>
              <a:off x="3441825" y="691650"/>
              <a:ext cx="256100" cy="199250"/>
            </a:xfrm>
            <a:custGeom>
              <a:rect b="b" l="l" r="r" t="t"/>
              <a:pathLst>
                <a:path extrusionOk="0" h="7970" w="10244">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8"/>
            <p:cNvSpPr/>
            <p:nvPr/>
          </p:nvSpPr>
          <p:spPr>
            <a:xfrm>
              <a:off x="3209300" y="852725"/>
              <a:ext cx="927075" cy="880650"/>
            </a:xfrm>
            <a:custGeom>
              <a:rect b="b" l="l" r="r" t="t"/>
              <a:pathLst>
                <a:path extrusionOk="0" h="35226" w="37083">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8"/>
            <p:cNvSpPr/>
            <p:nvPr/>
          </p:nvSpPr>
          <p:spPr>
            <a:xfrm>
              <a:off x="3262475" y="1066375"/>
              <a:ext cx="243200" cy="353425"/>
            </a:xfrm>
            <a:custGeom>
              <a:rect b="b" l="l" r="r" t="t"/>
              <a:pathLst>
                <a:path extrusionOk="0" h="14137" w="9728">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8"/>
            <p:cNvSpPr/>
            <p:nvPr/>
          </p:nvSpPr>
          <p:spPr>
            <a:xfrm>
              <a:off x="3295925" y="1160825"/>
              <a:ext cx="98050" cy="163050"/>
            </a:xfrm>
            <a:custGeom>
              <a:rect b="b" l="l" r="r" t="t"/>
              <a:pathLst>
                <a:path extrusionOk="0" h="6522" w="3922">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8"/>
            <p:cNvSpPr/>
            <p:nvPr/>
          </p:nvSpPr>
          <p:spPr>
            <a:xfrm>
              <a:off x="3575550" y="852975"/>
              <a:ext cx="560825" cy="881150"/>
            </a:xfrm>
            <a:custGeom>
              <a:rect b="b" l="l" r="r" t="t"/>
              <a:pathLst>
                <a:path extrusionOk="0" h="35246" w="22433">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4" name="Google Shape;1704;p18"/>
          <p:cNvGrpSpPr/>
          <p:nvPr/>
        </p:nvGrpSpPr>
        <p:grpSpPr>
          <a:xfrm>
            <a:off x="145180" y="2566384"/>
            <a:ext cx="305008" cy="355435"/>
            <a:chOff x="3209300" y="653775"/>
            <a:chExt cx="927075" cy="1080350"/>
          </a:xfrm>
        </p:grpSpPr>
        <p:sp>
          <p:nvSpPr>
            <p:cNvPr id="1705" name="Google Shape;1705;p18"/>
            <p:cNvSpPr/>
            <p:nvPr/>
          </p:nvSpPr>
          <p:spPr>
            <a:xfrm>
              <a:off x="3235125" y="712075"/>
              <a:ext cx="282700" cy="311800"/>
            </a:xfrm>
            <a:custGeom>
              <a:rect b="b" l="l" r="r" t="t"/>
              <a:pathLst>
                <a:path extrusionOk="0" h="12472" w="11308">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8"/>
            <p:cNvSpPr/>
            <p:nvPr/>
          </p:nvSpPr>
          <p:spPr>
            <a:xfrm>
              <a:off x="3311875" y="712075"/>
              <a:ext cx="193050" cy="301175"/>
            </a:xfrm>
            <a:custGeom>
              <a:rect b="b" l="l" r="r" t="t"/>
              <a:pathLst>
                <a:path extrusionOk="0" h="12047" w="7722">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8"/>
            <p:cNvSpPr/>
            <p:nvPr/>
          </p:nvSpPr>
          <p:spPr>
            <a:xfrm>
              <a:off x="3394075" y="653775"/>
              <a:ext cx="343375" cy="260975"/>
            </a:xfrm>
            <a:custGeom>
              <a:rect b="b" l="l" r="r" t="t"/>
              <a:pathLst>
                <a:path extrusionOk="0" h="10439" w="13735">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8"/>
            <p:cNvSpPr/>
            <p:nvPr/>
          </p:nvSpPr>
          <p:spPr>
            <a:xfrm>
              <a:off x="3493500" y="664950"/>
              <a:ext cx="202150" cy="59550"/>
            </a:xfrm>
            <a:custGeom>
              <a:rect b="b" l="l" r="r" t="t"/>
              <a:pathLst>
                <a:path extrusionOk="0" h="2382" w="8086">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8"/>
            <p:cNvSpPr/>
            <p:nvPr/>
          </p:nvSpPr>
          <p:spPr>
            <a:xfrm>
              <a:off x="3554275" y="672975"/>
              <a:ext cx="84375" cy="18850"/>
            </a:xfrm>
            <a:custGeom>
              <a:rect b="b" l="l" r="r" t="t"/>
              <a:pathLst>
                <a:path extrusionOk="0" h="754" w="3375">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8"/>
            <p:cNvSpPr/>
            <p:nvPr/>
          </p:nvSpPr>
          <p:spPr>
            <a:xfrm>
              <a:off x="3433450" y="672025"/>
              <a:ext cx="302475" cy="243650"/>
            </a:xfrm>
            <a:custGeom>
              <a:rect b="b" l="l" r="r" t="t"/>
              <a:pathLst>
                <a:path extrusionOk="0" h="9746" w="12099">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8"/>
            <p:cNvSpPr/>
            <p:nvPr/>
          </p:nvSpPr>
          <p:spPr>
            <a:xfrm>
              <a:off x="3441825" y="691650"/>
              <a:ext cx="256100" cy="199250"/>
            </a:xfrm>
            <a:custGeom>
              <a:rect b="b" l="l" r="r" t="t"/>
              <a:pathLst>
                <a:path extrusionOk="0" h="7970" w="10244">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8"/>
            <p:cNvSpPr/>
            <p:nvPr/>
          </p:nvSpPr>
          <p:spPr>
            <a:xfrm>
              <a:off x="3209300" y="852725"/>
              <a:ext cx="927075" cy="880650"/>
            </a:xfrm>
            <a:custGeom>
              <a:rect b="b" l="l" r="r" t="t"/>
              <a:pathLst>
                <a:path extrusionOk="0" h="35226" w="37083">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8"/>
            <p:cNvSpPr/>
            <p:nvPr/>
          </p:nvSpPr>
          <p:spPr>
            <a:xfrm>
              <a:off x="3262475" y="1066375"/>
              <a:ext cx="243200" cy="353425"/>
            </a:xfrm>
            <a:custGeom>
              <a:rect b="b" l="l" r="r" t="t"/>
              <a:pathLst>
                <a:path extrusionOk="0" h="14137" w="9728">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8"/>
            <p:cNvSpPr/>
            <p:nvPr/>
          </p:nvSpPr>
          <p:spPr>
            <a:xfrm>
              <a:off x="3295925" y="1160825"/>
              <a:ext cx="98050" cy="163050"/>
            </a:xfrm>
            <a:custGeom>
              <a:rect b="b" l="l" r="r" t="t"/>
              <a:pathLst>
                <a:path extrusionOk="0" h="6522" w="3922">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8"/>
            <p:cNvSpPr/>
            <p:nvPr/>
          </p:nvSpPr>
          <p:spPr>
            <a:xfrm>
              <a:off x="3575550" y="852975"/>
              <a:ext cx="560825" cy="881150"/>
            </a:xfrm>
            <a:custGeom>
              <a:rect b="b" l="l" r="r" t="t"/>
              <a:pathLst>
                <a:path extrusionOk="0" h="35246" w="22433">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16" name="Google Shape;1716;p18"/>
          <p:cNvPicPr preferRelativeResize="0"/>
          <p:nvPr/>
        </p:nvPicPr>
        <p:blipFill rotWithShape="1">
          <a:blip r:embed="rId4">
            <a:alphaModFix/>
          </a:blip>
          <a:srcRect b="0" l="0" r="0" t="0"/>
          <a:stretch/>
        </p:blipFill>
        <p:spPr>
          <a:xfrm>
            <a:off x="209163" y="4688625"/>
            <a:ext cx="295275" cy="361950"/>
          </a:xfrm>
          <a:prstGeom prst="rect">
            <a:avLst/>
          </a:prstGeom>
          <a:noFill/>
          <a:ln>
            <a:noFill/>
          </a:ln>
        </p:spPr>
      </p:pic>
      <p:grpSp>
        <p:nvGrpSpPr>
          <p:cNvPr id="1717" name="Google Shape;1717;p18"/>
          <p:cNvGrpSpPr/>
          <p:nvPr/>
        </p:nvGrpSpPr>
        <p:grpSpPr>
          <a:xfrm>
            <a:off x="145180" y="4040659"/>
            <a:ext cx="305008" cy="355435"/>
            <a:chOff x="3209300" y="653775"/>
            <a:chExt cx="927075" cy="1080350"/>
          </a:xfrm>
        </p:grpSpPr>
        <p:sp>
          <p:nvSpPr>
            <p:cNvPr id="1718" name="Google Shape;1718;p18"/>
            <p:cNvSpPr/>
            <p:nvPr/>
          </p:nvSpPr>
          <p:spPr>
            <a:xfrm>
              <a:off x="3235125" y="712075"/>
              <a:ext cx="282700" cy="311800"/>
            </a:xfrm>
            <a:custGeom>
              <a:rect b="b" l="l" r="r" t="t"/>
              <a:pathLst>
                <a:path extrusionOk="0" h="12472" w="11308">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8"/>
            <p:cNvSpPr/>
            <p:nvPr/>
          </p:nvSpPr>
          <p:spPr>
            <a:xfrm>
              <a:off x="3311875" y="712075"/>
              <a:ext cx="193050" cy="301175"/>
            </a:xfrm>
            <a:custGeom>
              <a:rect b="b" l="l" r="r" t="t"/>
              <a:pathLst>
                <a:path extrusionOk="0" h="12047" w="7722">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8"/>
            <p:cNvSpPr/>
            <p:nvPr/>
          </p:nvSpPr>
          <p:spPr>
            <a:xfrm>
              <a:off x="3394075" y="653775"/>
              <a:ext cx="343375" cy="260975"/>
            </a:xfrm>
            <a:custGeom>
              <a:rect b="b" l="l" r="r" t="t"/>
              <a:pathLst>
                <a:path extrusionOk="0" h="10439" w="13735">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8"/>
            <p:cNvSpPr/>
            <p:nvPr/>
          </p:nvSpPr>
          <p:spPr>
            <a:xfrm>
              <a:off x="3493500" y="664950"/>
              <a:ext cx="202150" cy="59550"/>
            </a:xfrm>
            <a:custGeom>
              <a:rect b="b" l="l" r="r" t="t"/>
              <a:pathLst>
                <a:path extrusionOk="0" h="2382" w="8086">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8"/>
            <p:cNvSpPr/>
            <p:nvPr/>
          </p:nvSpPr>
          <p:spPr>
            <a:xfrm>
              <a:off x="3554275" y="672975"/>
              <a:ext cx="84375" cy="18850"/>
            </a:xfrm>
            <a:custGeom>
              <a:rect b="b" l="l" r="r" t="t"/>
              <a:pathLst>
                <a:path extrusionOk="0" h="754" w="3375">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8"/>
            <p:cNvSpPr/>
            <p:nvPr/>
          </p:nvSpPr>
          <p:spPr>
            <a:xfrm>
              <a:off x="3433450" y="672025"/>
              <a:ext cx="302475" cy="243650"/>
            </a:xfrm>
            <a:custGeom>
              <a:rect b="b" l="l" r="r" t="t"/>
              <a:pathLst>
                <a:path extrusionOk="0" h="9746" w="12099">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8"/>
            <p:cNvSpPr/>
            <p:nvPr/>
          </p:nvSpPr>
          <p:spPr>
            <a:xfrm>
              <a:off x="3441825" y="691650"/>
              <a:ext cx="256100" cy="199250"/>
            </a:xfrm>
            <a:custGeom>
              <a:rect b="b" l="l" r="r" t="t"/>
              <a:pathLst>
                <a:path extrusionOk="0" h="7970" w="10244">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8"/>
            <p:cNvSpPr/>
            <p:nvPr/>
          </p:nvSpPr>
          <p:spPr>
            <a:xfrm>
              <a:off x="3209300" y="852725"/>
              <a:ext cx="927075" cy="880650"/>
            </a:xfrm>
            <a:custGeom>
              <a:rect b="b" l="l" r="r" t="t"/>
              <a:pathLst>
                <a:path extrusionOk="0" h="35226" w="37083">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8"/>
            <p:cNvSpPr/>
            <p:nvPr/>
          </p:nvSpPr>
          <p:spPr>
            <a:xfrm>
              <a:off x="3262475" y="1066375"/>
              <a:ext cx="243200" cy="353425"/>
            </a:xfrm>
            <a:custGeom>
              <a:rect b="b" l="l" r="r" t="t"/>
              <a:pathLst>
                <a:path extrusionOk="0" h="14137" w="9728">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8"/>
            <p:cNvSpPr/>
            <p:nvPr/>
          </p:nvSpPr>
          <p:spPr>
            <a:xfrm>
              <a:off x="3295925" y="1160825"/>
              <a:ext cx="98050" cy="163050"/>
            </a:xfrm>
            <a:custGeom>
              <a:rect b="b" l="l" r="r" t="t"/>
              <a:pathLst>
                <a:path extrusionOk="0" h="6522" w="3922">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8"/>
            <p:cNvSpPr/>
            <p:nvPr/>
          </p:nvSpPr>
          <p:spPr>
            <a:xfrm>
              <a:off x="3575550" y="852975"/>
              <a:ext cx="560825" cy="881150"/>
            </a:xfrm>
            <a:custGeom>
              <a:rect b="b" l="l" r="r" t="t"/>
              <a:pathLst>
                <a:path extrusionOk="0" h="35246" w="22433">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4"/>
                                        </p:tgtEl>
                                        <p:attrNameLst>
                                          <p:attrName>style.visibility</p:attrName>
                                        </p:attrNameLst>
                                      </p:cBhvr>
                                      <p:to>
                                        <p:strVal val="visible"/>
                                      </p:to>
                                    </p:set>
                                    <p:animEffect filter="fade" transition="in">
                                      <p:cBhvr>
                                        <p:cTn dur="1000"/>
                                        <p:tgtEl>
                                          <p:spTgt spid="1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19"/>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Thank you</a:t>
            </a:r>
            <a:endParaRPr/>
          </a:p>
        </p:txBody>
      </p:sp>
      <p:grpSp>
        <p:nvGrpSpPr>
          <p:cNvPr id="1734" name="Google Shape;1734;p19"/>
          <p:cNvGrpSpPr/>
          <p:nvPr/>
        </p:nvGrpSpPr>
        <p:grpSpPr>
          <a:xfrm>
            <a:off x="8027122" y="2613982"/>
            <a:ext cx="579109" cy="1053959"/>
            <a:chOff x="861202" y="1637500"/>
            <a:chExt cx="760484" cy="1384056"/>
          </a:xfrm>
        </p:grpSpPr>
        <p:sp>
          <p:nvSpPr>
            <p:cNvPr id="1735" name="Google Shape;1735;p19"/>
            <p:cNvSpPr/>
            <p:nvPr/>
          </p:nvSpPr>
          <p:spPr>
            <a:xfrm>
              <a:off x="861202" y="1927975"/>
              <a:ext cx="760484" cy="1093581"/>
            </a:xfrm>
            <a:custGeom>
              <a:rect b="b" l="l" r="r" t="t"/>
              <a:pathLst>
                <a:path extrusionOk="0" h="33530" w="23317">
                  <a:moveTo>
                    <a:pt x="6471" y="0"/>
                  </a:moveTo>
                  <a:cubicBezTo>
                    <a:pt x="6471" y="0"/>
                    <a:pt x="6471" y="2436"/>
                    <a:pt x="5104" y="2802"/>
                  </a:cubicBezTo>
                  <a:lnTo>
                    <a:pt x="4870" y="2802"/>
                  </a:lnTo>
                  <a:cubicBezTo>
                    <a:pt x="2135" y="2969"/>
                    <a:pt x="0" y="5238"/>
                    <a:pt x="33" y="8006"/>
                  </a:cubicBezTo>
                  <a:lnTo>
                    <a:pt x="33" y="28321"/>
                  </a:lnTo>
                  <a:cubicBezTo>
                    <a:pt x="33" y="30022"/>
                    <a:pt x="1101" y="31556"/>
                    <a:pt x="2702" y="32157"/>
                  </a:cubicBezTo>
                  <a:cubicBezTo>
                    <a:pt x="6018" y="33417"/>
                    <a:pt x="9941" y="33530"/>
                    <a:pt x="11236" y="33530"/>
                  </a:cubicBezTo>
                  <a:cubicBezTo>
                    <a:pt x="11518" y="33530"/>
                    <a:pt x="11675" y="33524"/>
                    <a:pt x="11675" y="33524"/>
                  </a:cubicBezTo>
                  <a:cubicBezTo>
                    <a:pt x="11675" y="33524"/>
                    <a:pt x="11829" y="33530"/>
                    <a:pt x="12105" y="33530"/>
                  </a:cubicBezTo>
                  <a:cubicBezTo>
                    <a:pt x="13401" y="33530"/>
                    <a:pt x="17387" y="33416"/>
                    <a:pt x="20715" y="32123"/>
                  </a:cubicBezTo>
                  <a:cubicBezTo>
                    <a:pt x="22283" y="31523"/>
                    <a:pt x="23283" y="29989"/>
                    <a:pt x="23283" y="28321"/>
                  </a:cubicBezTo>
                  <a:lnTo>
                    <a:pt x="23283" y="8006"/>
                  </a:lnTo>
                  <a:cubicBezTo>
                    <a:pt x="23317" y="5238"/>
                    <a:pt x="21182" y="2969"/>
                    <a:pt x="18447" y="2802"/>
                  </a:cubicBezTo>
                  <a:lnTo>
                    <a:pt x="18213" y="2802"/>
                  </a:lnTo>
                  <a:cubicBezTo>
                    <a:pt x="16879" y="2436"/>
                    <a:pt x="16879" y="0"/>
                    <a:pt x="16879" y="0"/>
                  </a:cubicBezTo>
                  <a:lnTo>
                    <a:pt x="11675" y="1602"/>
                  </a:lnTo>
                  <a:lnTo>
                    <a:pt x="647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9"/>
            <p:cNvSpPr/>
            <p:nvPr/>
          </p:nvSpPr>
          <p:spPr>
            <a:xfrm>
              <a:off x="915573" y="2328333"/>
              <a:ext cx="652822" cy="618119"/>
            </a:xfrm>
            <a:custGeom>
              <a:rect b="b" l="l" r="r" t="t"/>
              <a:pathLst>
                <a:path extrusionOk="0" h="18952" w="20016">
                  <a:moveTo>
                    <a:pt x="1" y="1"/>
                  </a:moveTo>
                  <a:lnTo>
                    <a:pt x="1" y="14445"/>
                  </a:lnTo>
                  <a:cubicBezTo>
                    <a:pt x="1" y="15912"/>
                    <a:pt x="902" y="17247"/>
                    <a:pt x="2269" y="17747"/>
                  </a:cubicBezTo>
                  <a:cubicBezTo>
                    <a:pt x="5305" y="18874"/>
                    <a:pt x="8892" y="18950"/>
                    <a:pt x="9794" y="18950"/>
                  </a:cubicBezTo>
                  <a:cubicBezTo>
                    <a:pt x="9933" y="18950"/>
                    <a:pt x="10008" y="18948"/>
                    <a:pt x="10008" y="18948"/>
                  </a:cubicBezTo>
                  <a:cubicBezTo>
                    <a:pt x="10008" y="18948"/>
                    <a:pt x="10122" y="18951"/>
                    <a:pt x="10328" y="18951"/>
                  </a:cubicBezTo>
                  <a:cubicBezTo>
                    <a:pt x="11382" y="18951"/>
                    <a:pt x="14850" y="18858"/>
                    <a:pt x="17780" y="17714"/>
                  </a:cubicBezTo>
                  <a:cubicBezTo>
                    <a:pt x="19115" y="17213"/>
                    <a:pt x="20015" y="15912"/>
                    <a:pt x="20015" y="14445"/>
                  </a:cubicBezTo>
                  <a:lnTo>
                    <a:pt x="200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9"/>
            <p:cNvSpPr/>
            <p:nvPr/>
          </p:nvSpPr>
          <p:spPr>
            <a:xfrm>
              <a:off x="915573" y="2273962"/>
              <a:ext cx="651713" cy="115327"/>
            </a:xfrm>
            <a:custGeom>
              <a:rect b="b" l="l" r="r" t="t"/>
              <a:pathLst>
                <a:path extrusionOk="0" h="3536" w="19982">
                  <a:moveTo>
                    <a:pt x="10008" y="0"/>
                  </a:moveTo>
                  <a:cubicBezTo>
                    <a:pt x="4471" y="0"/>
                    <a:pt x="1" y="801"/>
                    <a:pt x="1" y="1768"/>
                  </a:cubicBezTo>
                  <a:cubicBezTo>
                    <a:pt x="1" y="2735"/>
                    <a:pt x="4471" y="3536"/>
                    <a:pt x="10008" y="3536"/>
                  </a:cubicBezTo>
                  <a:cubicBezTo>
                    <a:pt x="15512" y="3536"/>
                    <a:pt x="19982" y="2735"/>
                    <a:pt x="19982" y="1768"/>
                  </a:cubicBezTo>
                  <a:cubicBezTo>
                    <a:pt x="19982" y="801"/>
                    <a:pt x="15512" y="0"/>
                    <a:pt x="100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9"/>
            <p:cNvSpPr/>
            <p:nvPr/>
          </p:nvSpPr>
          <p:spPr>
            <a:xfrm>
              <a:off x="1410613" y="2458893"/>
              <a:ext cx="100128" cy="100128"/>
            </a:xfrm>
            <a:custGeom>
              <a:rect b="b" l="l" r="r" t="t"/>
              <a:pathLst>
                <a:path extrusionOk="0" h="3070" w="3070">
                  <a:moveTo>
                    <a:pt x="1535" y="1"/>
                  </a:moveTo>
                  <a:cubicBezTo>
                    <a:pt x="701" y="1"/>
                    <a:pt x="1" y="701"/>
                    <a:pt x="1" y="1535"/>
                  </a:cubicBezTo>
                  <a:cubicBezTo>
                    <a:pt x="1" y="2369"/>
                    <a:pt x="701" y="3070"/>
                    <a:pt x="1535" y="3070"/>
                  </a:cubicBezTo>
                  <a:cubicBezTo>
                    <a:pt x="2402" y="3070"/>
                    <a:pt x="3069" y="2369"/>
                    <a:pt x="3069" y="1535"/>
                  </a:cubicBezTo>
                  <a:cubicBezTo>
                    <a:pt x="3069" y="701"/>
                    <a:pt x="2402" y="1"/>
                    <a:pt x="1535" y="1"/>
                  </a:cubicBezTo>
                  <a:close/>
                </a:path>
              </a:pathLst>
            </a:custGeom>
            <a:solidFill>
              <a:srgbClr val="7A6A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9"/>
            <p:cNvSpPr/>
            <p:nvPr/>
          </p:nvSpPr>
          <p:spPr>
            <a:xfrm>
              <a:off x="1261560" y="2479571"/>
              <a:ext cx="50097" cy="48988"/>
            </a:xfrm>
            <a:custGeom>
              <a:rect b="b" l="l" r="r" t="t"/>
              <a:pathLst>
                <a:path extrusionOk="0" h="1502" w="1536">
                  <a:moveTo>
                    <a:pt x="768" y="1"/>
                  </a:moveTo>
                  <a:cubicBezTo>
                    <a:pt x="334" y="1"/>
                    <a:pt x="1" y="334"/>
                    <a:pt x="1" y="734"/>
                  </a:cubicBezTo>
                  <a:cubicBezTo>
                    <a:pt x="1" y="1168"/>
                    <a:pt x="334" y="1502"/>
                    <a:pt x="768" y="1502"/>
                  </a:cubicBezTo>
                  <a:cubicBezTo>
                    <a:pt x="1168" y="1502"/>
                    <a:pt x="1535" y="1168"/>
                    <a:pt x="1535" y="734"/>
                  </a:cubicBezTo>
                  <a:cubicBezTo>
                    <a:pt x="1535" y="334"/>
                    <a:pt x="1168" y="1"/>
                    <a:pt x="768" y="1"/>
                  </a:cubicBezTo>
                  <a:close/>
                </a:path>
              </a:pathLst>
            </a:custGeom>
            <a:solidFill>
              <a:srgbClr val="7A6A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9"/>
            <p:cNvSpPr/>
            <p:nvPr/>
          </p:nvSpPr>
          <p:spPr>
            <a:xfrm>
              <a:off x="1311625" y="2637334"/>
              <a:ext cx="75080" cy="75112"/>
            </a:xfrm>
            <a:custGeom>
              <a:rect b="b" l="l" r="r" t="t"/>
              <a:pathLst>
                <a:path extrusionOk="0" h="2303" w="2302">
                  <a:moveTo>
                    <a:pt x="1134" y="0"/>
                  </a:moveTo>
                  <a:cubicBezTo>
                    <a:pt x="500" y="0"/>
                    <a:pt x="0" y="501"/>
                    <a:pt x="0" y="1168"/>
                  </a:cubicBezTo>
                  <a:cubicBezTo>
                    <a:pt x="0" y="1802"/>
                    <a:pt x="500" y="2302"/>
                    <a:pt x="1134" y="2302"/>
                  </a:cubicBezTo>
                  <a:cubicBezTo>
                    <a:pt x="1768" y="2302"/>
                    <a:pt x="2302" y="1802"/>
                    <a:pt x="2302" y="1168"/>
                  </a:cubicBezTo>
                  <a:cubicBezTo>
                    <a:pt x="2302" y="501"/>
                    <a:pt x="1768" y="0"/>
                    <a:pt x="1134" y="0"/>
                  </a:cubicBezTo>
                  <a:close/>
                </a:path>
              </a:pathLst>
            </a:custGeom>
            <a:solidFill>
              <a:srgbClr val="7A6A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9"/>
            <p:cNvSpPr/>
            <p:nvPr/>
          </p:nvSpPr>
          <p:spPr>
            <a:xfrm>
              <a:off x="1128847" y="2615579"/>
              <a:ext cx="57663" cy="58772"/>
            </a:xfrm>
            <a:custGeom>
              <a:rect b="b" l="l" r="r" t="t"/>
              <a:pathLst>
                <a:path extrusionOk="0" h="1802" w="1768">
                  <a:moveTo>
                    <a:pt x="901" y="0"/>
                  </a:moveTo>
                  <a:cubicBezTo>
                    <a:pt x="400" y="0"/>
                    <a:pt x="0" y="401"/>
                    <a:pt x="0" y="901"/>
                  </a:cubicBezTo>
                  <a:cubicBezTo>
                    <a:pt x="0" y="1401"/>
                    <a:pt x="400" y="1802"/>
                    <a:pt x="901" y="1802"/>
                  </a:cubicBezTo>
                  <a:cubicBezTo>
                    <a:pt x="1368" y="1802"/>
                    <a:pt x="1768" y="1401"/>
                    <a:pt x="1768" y="901"/>
                  </a:cubicBezTo>
                  <a:cubicBezTo>
                    <a:pt x="1768" y="401"/>
                    <a:pt x="1368"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9"/>
            <p:cNvSpPr/>
            <p:nvPr/>
          </p:nvSpPr>
          <p:spPr>
            <a:xfrm>
              <a:off x="1009147" y="2437138"/>
              <a:ext cx="91420" cy="91420"/>
            </a:xfrm>
            <a:custGeom>
              <a:rect b="b" l="l" r="r" t="t"/>
              <a:pathLst>
                <a:path extrusionOk="0" h="2803" w="2803">
                  <a:moveTo>
                    <a:pt x="1402" y="1"/>
                  </a:moveTo>
                  <a:cubicBezTo>
                    <a:pt x="634" y="1"/>
                    <a:pt x="1" y="634"/>
                    <a:pt x="1" y="1402"/>
                  </a:cubicBezTo>
                  <a:cubicBezTo>
                    <a:pt x="1" y="2169"/>
                    <a:pt x="634" y="2803"/>
                    <a:pt x="1402" y="2803"/>
                  </a:cubicBezTo>
                  <a:cubicBezTo>
                    <a:pt x="2169" y="2803"/>
                    <a:pt x="2803" y="2169"/>
                    <a:pt x="2803" y="1402"/>
                  </a:cubicBezTo>
                  <a:cubicBezTo>
                    <a:pt x="2803" y="634"/>
                    <a:pt x="2169" y="1"/>
                    <a:pt x="14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9"/>
            <p:cNvSpPr/>
            <p:nvPr/>
          </p:nvSpPr>
          <p:spPr>
            <a:xfrm>
              <a:off x="1016779" y="2768970"/>
              <a:ext cx="43541" cy="43541"/>
            </a:xfrm>
            <a:custGeom>
              <a:rect b="b" l="l" r="r" t="t"/>
              <a:pathLst>
                <a:path extrusionOk="0" h="1335" w="1335">
                  <a:moveTo>
                    <a:pt x="667" y="1"/>
                  </a:moveTo>
                  <a:cubicBezTo>
                    <a:pt x="300" y="1"/>
                    <a:pt x="0" y="301"/>
                    <a:pt x="0" y="668"/>
                  </a:cubicBezTo>
                  <a:cubicBezTo>
                    <a:pt x="0" y="1035"/>
                    <a:pt x="300" y="1335"/>
                    <a:pt x="667" y="1335"/>
                  </a:cubicBezTo>
                  <a:cubicBezTo>
                    <a:pt x="1034" y="1335"/>
                    <a:pt x="1335" y="1035"/>
                    <a:pt x="1335" y="668"/>
                  </a:cubicBezTo>
                  <a:cubicBezTo>
                    <a:pt x="1335" y="301"/>
                    <a:pt x="1034" y="1"/>
                    <a:pt x="6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9"/>
            <p:cNvSpPr/>
            <p:nvPr/>
          </p:nvSpPr>
          <p:spPr>
            <a:xfrm>
              <a:off x="1163647" y="2812480"/>
              <a:ext cx="57696" cy="56620"/>
            </a:xfrm>
            <a:custGeom>
              <a:rect b="b" l="l" r="r" t="t"/>
              <a:pathLst>
                <a:path extrusionOk="0" h="1736" w="1769">
                  <a:moveTo>
                    <a:pt x="901" y="1"/>
                  </a:moveTo>
                  <a:cubicBezTo>
                    <a:pt x="401" y="1"/>
                    <a:pt x="0" y="368"/>
                    <a:pt x="0" y="868"/>
                  </a:cubicBezTo>
                  <a:cubicBezTo>
                    <a:pt x="0" y="1335"/>
                    <a:pt x="401" y="1735"/>
                    <a:pt x="901" y="1735"/>
                  </a:cubicBezTo>
                  <a:cubicBezTo>
                    <a:pt x="1368" y="1735"/>
                    <a:pt x="1768" y="1335"/>
                    <a:pt x="1768" y="868"/>
                  </a:cubicBezTo>
                  <a:cubicBezTo>
                    <a:pt x="1768" y="368"/>
                    <a:pt x="1368"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
            <p:cNvSpPr/>
            <p:nvPr/>
          </p:nvSpPr>
          <p:spPr>
            <a:xfrm>
              <a:off x="1460646" y="2790725"/>
              <a:ext cx="51173" cy="50097"/>
            </a:xfrm>
            <a:custGeom>
              <a:rect b="b" l="l" r="r" t="t"/>
              <a:pathLst>
                <a:path extrusionOk="0" h="1536" w="1569">
                  <a:moveTo>
                    <a:pt x="802" y="1"/>
                  </a:moveTo>
                  <a:cubicBezTo>
                    <a:pt x="368" y="1"/>
                    <a:pt x="1" y="334"/>
                    <a:pt x="1" y="768"/>
                  </a:cubicBezTo>
                  <a:cubicBezTo>
                    <a:pt x="1" y="1202"/>
                    <a:pt x="368" y="1535"/>
                    <a:pt x="802" y="1535"/>
                  </a:cubicBezTo>
                  <a:cubicBezTo>
                    <a:pt x="1235" y="1535"/>
                    <a:pt x="1569" y="1202"/>
                    <a:pt x="1569" y="768"/>
                  </a:cubicBezTo>
                  <a:cubicBezTo>
                    <a:pt x="1569" y="334"/>
                    <a:pt x="1235"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9"/>
            <p:cNvSpPr/>
            <p:nvPr/>
          </p:nvSpPr>
          <p:spPr>
            <a:xfrm>
              <a:off x="1046133" y="1874649"/>
              <a:ext cx="390630" cy="104825"/>
            </a:xfrm>
            <a:custGeom>
              <a:rect b="b" l="l" r="r" t="t"/>
              <a:pathLst>
                <a:path extrusionOk="0" h="3214" w="11977">
                  <a:moveTo>
                    <a:pt x="5171" y="1"/>
                  </a:moveTo>
                  <a:lnTo>
                    <a:pt x="1" y="435"/>
                  </a:lnTo>
                  <a:cubicBezTo>
                    <a:pt x="234" y="1068"/>
                    <a:pt x="334" y="1702"/>
                    <a:pt x="334" y="2369"/>
                  </a:cubicBezTo>
                  <a:cubicBezTo>
                    <a:pt x="1710" y="3120"/>
                    <a:pt x="4212" y="3214"/>
                    <a:pt x="5377" y="3214"/>
                  </a:cubicBezTo>
                  <a:cubicBezTo>
                    <a:pt x="5765" y="3214"/>
                    <a:pt x="6005" y="3203"/>
                    <a:pt x="6005" y="3203"/>
                  </a:cubicBezTo>
                  <a:cubicBezTo>
                    <a:pt x="6005" y="3203"/>
                    <a:pt x="6243" y="3214"/>
                    <a:pt x="6628" y="3214"/>
                  </a:cubicBezTo>
                  <a:cubicBezTo>
                    <a:pt x="7784" y="3214"/>
                    <a:pt x="10267" y="3120"/>
                    <a:pt x="11643" y="2369"/>
                  </a:cubicBezTo>
                  <a:cubicBezTo>
                    <a:pt x="11643" y="1702"/>
                    <a:pt x="11743" y="1068"/>
                    <a:pt x="11976" y="435"/>
                  </a:cubicBezTo>
                  <a:lnTo>
                    <a:pt x="6806" y="1"/>
                  </a:lnTo>
                  <a:lnTo>
                    <a:pt x="6005" y="968"/>
                  </a:lnTo>
                  <a:lnTo>
                    <a:pt x="5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9"/>
            <p:cNvSpPr/>
            <p:nvPr/>
          </p:nvSpPr>
          <p:spPr>
            <a:xfrm>
              <a:off x="1046133" y="1875758"/>
              <a:ext cx="390630" cy="68459"/>
            </a:xfrm>
            <a:custGeom>
              <a:rect b="b" l="l" r="r" t="t"/>
              <a:pathLst>
                <a:path extrusionOk="0" h="2099" w="11977">
                  <a:moveTo>
                    <a:pt x="5171" y="0"/>
                  </a:moveTo>
                  <a:lnTo>
                    <a:pt x="1" y="401"/>
                  </a:lnTo>
                  <a:cubicBezTo>
                    <a:pt x="168" y="934"/>
                    <a:pt x="301" y="1468"/>
                    <a:pt x="334" y="2002"/>
                  </a:cubicBezTo>
                  <a:cubicBezTo>
                    <a:pt x="1100" y="2067"/>
                    <a:pt x="1866" y="2099"/>
                    <a:pt x="2630" y="2099"/>
                  </a:cubicBezTo>
                  <a:cubicBezTo>
                    <a:pt x="5794" y="2099"/>
                    <a:pt x="8933" y="1549"/>
                    <a:pt x="11943" y="501"/>
                  </a:cubicBezTo>
                  <a:lnTo>
                    <a:pt x="11976" y="401"/>
                  </a:lnTo>
                  <a:lnTo>
                    <a:pt x="6806" y="0"/>
                  </a:lnTo>
                  <a:lnTo>
                    <a:pt x="6005" y="934"/>
                  </a:lnTo>
                  <a:lnTo>
                    <a:pt x="51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
            <p:cNvSpPr/>
            <p:nvPr/>
          </p:nvSpPr>
          <p:spPr>
            <a:xfrm>
              <a:off x="1003700" y="1768028"/>
              <a:ext cx="474385" cy="138222"/>
            </a:xfrm>
            <a:custGeom>
              <a:rect b="b" l="l" r="r" t="t"/>
              <a:pathLst>
                <a:path extrusionOk="0" h="4238" w="14545">
                  <a:moveTo>
                    <a:pt x="1" y="1"/>
                  </a:moveTo>
                  <a:lnTo>
                    <a:pt x="1" y="3036"/>
                  </a:lnTo>
                  <a:cubicBezTo>
                    <a:pt x="1" y="3704"/>
                    <a:pt x="3270" y="4237"/>
                    <a:pt x="7306" y="4237"/>
                  </a:cubicBezTo>
                  <a:cubicBezTo>
                    <a:pt x="11309" y="4237"/>
                    <a:pt x="14545" y="3704"/>
                    <a:pt x="14545" y="3036"/>
                  </a:cubicBezTo>
                  <a:lnTo>
                    <a:pt x="1454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
            <p:cNvSpPr/>
            <p:nvPr/>
          </p:nvSpPr>
          <p:spPr>
            <a:xfrm>
              <a:off x="1003700" y="1768028"/>
              <a:ext cx="475494" cy="64252"/>
            </a:xfrm>
            <a:custGeom>
              <a:rect b="b" l="l" r="r" t="t"/>
              <a:pathLst>
                <a:path extrusionOk="0" h="1970" w="14579">
                  <a:moveTo>
                    <a:pt x="1" y="1"/>
                  </a:moveTo>
                  <a:lnTo>
                    <a:pt x="1" y="1235"/>
                  </a:lnTo>
                  <a:cubicBezTo>
                    <a:pt x="1435" y="1669"/>
                    <a:pt x="4137" y="1969"/>
                    <a:pt x="7306" y="1969"/>
                  </a:cubicBezTo>
                  <a:cubicBezTo>
                    <a:pt x="10442" y="1969"/>
                    <a:pt x="13144" y="1669"/>
                    <a:pt x="14578" y="1235"/>
                  </a:cubicBezTo>
                  <a:lnTo>
                    <a:pt x="145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9"/>
            <p:cNvSpPr/>
            <p:nvPr/>
          </p:nvSpPr>
          <p:spPr>
            <a:xfrm>
              <a:off x="971085" y="1682086"/>
              <a:ext cx="540724" cy="128405"/>
            </a:xfrm>
            <a:custGeom>
              <a:rect b="b" l="l" r="r" t="t"/>
              <a:pathLst>
                <a:path extrusionOk="0" h="3937" w="16579">
                  <a:moveTo>
                    <a:pt x="0" y="1"/>
                  </a:moveTo>
                  <a:lnTo>
                    <a:pt x="0" y="2569"/>
                  </a:lnTo>
                  <a:cubicBezTo>
                    <a:pt x="0" y="3303"/>
                    <a:pt x="3703" y="3937"/>
                    <a:pt x="8273" y="3937"/>
                  </a:cubicBezTo>
                  <a:cubicBezTo>
                    <a:pt x="12876" y="3937"/>
                    <a:pt x="16579" y="3303"/>
                    <a:pt x="16579" y="2569"/>
                  </a:cubicBezTo>
                  <a:lnTo>
                    <a:pt x="165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9"/>
            <p:cNvSpPr/>
            <p:nvPr/>
          </p:nvSpPr>
          <p:spPr>
            <a:xfrm>
              <a:off x="1163647" y="1694056"/>
              <a:ext cx="57696" cy="116436"/>
            </a:xfrm>
            <a:custGeom>
              <a:rect b="b" l="l" r="r" t="t"/>
              <a:pathLst>
                <a:path extrusionOk="0" h="3570" w="1769">
                  <a:moveTo>
                    <a:pt x="0" y="1"/>
                  </a:moveTo>
                  <a:lnTo>
                    <a:pt x="0" y="3503"/>
                  </a:lnTo>
                  <a:cubicBezTo>
                    <a:pt x="568" y="3537"/>
                    <a:pt x="1168" y="3537"/>
                    <a:pt x="1768" y="3570"/>
                  </a:cubicBezTo>
                  <a:lnTo>
                    <a:pt x="17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9"/>
            <p:cNvSpPr/>
            <p:nvPr/>
          </p:nvSpPr>
          <p:spPr>
            <a:xfrm>
              <a:off x="1072258" y="1694056"/>
              <a:ext cx="56587" cy="112098"/>
            </a:xfrm>
            <a:custGeom>
              <a:rect b="b" l="l" r="r" t="t"/>
              <a:pathLst>
                <a:path extrusionOk="0" h="3437" w="1735">
                  <a:moveTo>
                    <a:pt x="0" y="1"/>
                  </a:moveTo>
                  <a:lnTo>
                    <a:pt x="0" y="3270"/>
                  </a:lnTo>
                  <a:cubicBezTo>
                    <a:pt x="501" y="3336"/>
                    <a:pt x="1101" y="3370"/>
                    <a:pt x="1735" y="3436"/>
                  </a:cubicBezTo>
                  <a:lnTo>
                    <a:pt x="17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9"/>
            <p:cNvSpPr/>
            <p:nvPr/>
          </p:nvSpPr>
          <p:spPr>
            <a:xfrm>
              <a:off x="1005885" y="1694056"/>
              <a:ext cx="44650" cy="102313"/>
            </a:xfrm>
            <a:custGeom>
              <a:rect b="b" l="l" r="r" t="t"/>
              <a:pathLst>
                <a:path extrusionOk="0" h="3137" w="1369">
                  <a:moveTo>
                    <a:pt x="1" y="1"/>
                  </a:moveTo>
                  <a:lnTo>
                    <a:pt x="1" y="2869"/>
                  </a:lnTo>
                  <a:cubicBezTo>
                    <a:pt x="434" y="2969"/>
                    <a:pt x="901" y="3070"/>
                    <a:pt x="1368" y="3136"/>
                  </a:cubicBezTo>
                  <a:lnTo>
                    <a:pt x="13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9"/>
            <p:cNvSpPr/>
            <p:nvPr/>
          </p:nvSpPr>
          <p:spPr>
            <a:xfrm>
              <a:off x="971085" y="1682086"/>
              <a:ext cx="17416" cy="99052"/>
            </a:xfrm>
            <a:custGeom>
              <a:rect b="b" l="l" r="r" t="t"/>
              <a:pathLst>
                <a:path extrusionOk="0" h="3037" w="534">
                  <a:moveTo>
                    <a:pt x="0" y="1"/>
                  </a:moveTo>
                  <a:lnTo>
                    <a:pt x="0" y="2569"/>
                  </a:lnTo>
                  <a:cubicBezTo>
                    <a:pt x="0" y="2736"/>
                    <a:pt x="200" y="2903"/>
                    <a:pt x="534" y="3036"/>
                  </a:cubicBezTo>
                  <a:lnTo>
                    <a:pt x="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9"/>
            <p:cNvSpPr/>
            <p:nvPr/>
          </p:nvSpPr>
          <p:spPr>
            <a:xfrm>
              <a:off x="1261560" y="1694056"/>
              <a:ext cx="56620" cy="116436"/>
            </a:xfrm>
            <a:custGeom>
              <a:rect b="b" l="l" r="r" t="t"/>
              <a:pathLst>
                <a:path extrusionOk="0" h="3570" w="1736">
                  <a:moveTo>
                    <a:pt x="1" y="1"/>
                  </a:moveTo>
                  <a:lnTo>
                    <a:pt x="1" y="3570"/>
                  </a:lnTo>
                  <a:cubicBezTo>
                    <a:pt x="601" y="3537"/>
                    <a:pt x="1201" y="3537"/>
                    <a:pt x="1735" y="3503"/>
                  </a:cubicBezTo>
                  <a:lnTo>
                    <a:pt x="17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9"/>
            <p:cNvSpPr/>
            <p:nvPr/>
          </p:nvSpPr>
          <p:spPr>
            <a:xfrm>
              <a:off x="1354025" y="1694056"/>
              <a:ext cx="56620" cy="112098"/>
            </a:xfrm>
            <a:custGeom>
              <a:rect b="b" l="l" r="r" t="t"/>
              <a:pathLst>
                <a:path extrusionOk="0" h="3437" w="1736">
                  <a:moveTo>
                    <a:pt x="1" y="1"/>
                  </a:moveTo>
                  <a:lnTo>
                    <a:pt x="1" y="3436"/>
                  </a:lnTo>
                  <a:cubicBezTo>
                    <a:pt x="635" y="3370"/>
                    <a:pt x="1202" y="3336"/>
                    <a:pt x="1736" y="3270"/>
                  </a:cubicBezTo>
                  <a:lnTo>
                    <a:pt x="17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
            <p:cNvSpPr/>
            <p:nvPr/>
          </p:nvSpPr>
          <p:spPr>
            <a:xfrm>
              <a:off x="1432368" y="1694056"/>
              <a:ext cx="44650" cy="102313"/>
            </a:xfrm>
            <a:custGeom>
              <a:rect b="b" l="l" r="r" t="t"/>
              <a:pathLst>
                <a:path extrusionOk="0" h="3137" w="1369">
                  <a:moveTo>
                    <a:pt x="1" y="1"/>
                  </a:moveTo>
                  <a:lnTo>
                    <a:pt x="1" y="3136"/>
                  </a:lnTo>
                  <a:cubicBezTo>
                    <a:pt x="468" y="3070"/>
                    <a:pt x="935" y="2969"/>
                    <a:pt x="1368" y="2869"/>
                  </a:cubicBezTo>
                  <a:lnTo>
                    <a:pt x="13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
            <p:cNvSpPr/>
            <p:nvPr/>
          </p:nvSpPr>
          <p:spPr>
            <a:xfrm>
              <a:off x="1494403" y="1682086"/>
              <a:ext cx="17416" cy="99052"/>
            </a:xfrm>
            <a:custGeom>
              <a:rect b="b" l="l" r="r" t="t"/>
              <a:pathLst>
                <a:path extrusionOk="0" h="3037" w="534">
                  <a:moveTo>
                    <a:pt x="0" y="1"/>
                  </a:moveTo>
                  <a:lnTo>
                    <a:pt x="0" y="3036"/>
                  </a:lnTo>
                  <a:cubicBezTo>
                    <a:pt x="334" y="2903"/>
                    <a:pt x="534" y="2736"/>
                    <a:pt x="534" y="2569"/>
                  </a:cubicBezTo>
                  <a:lnTo>
                    <a:pt x="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9"/>
            <p:cNvSpPr/>
            <p:nvPr/>
          </p:nvSpPr>
          <p:spPr>
            <a:xfrm>
              <a:off x="971085" y="1637500"/>
              <a:ext cx="540724" cy="89235"/>
            </a:xfrm>
            <a:custGeom>
              <a:rect b="b" l="l" r="r" t="t"/>
              <a:pathLst>
                <a:path extrusionOk="0" h="2736" w="16579">
                  <a:moveTo>
                    <a:pt x="8306" y="0"/>
                  </a:moveTo>
                  <a:cubicBezTo>
                    <a:pt x="3703" y="0"/>
                    <a:pt x="0" y="601"/>
                    <a:pt x="0" y="1368"/>
                  </a:cubicBezTo>
                  <a:cubicBezTo>
                    <a:pt x="0" y="2102"/>
                    <a:pt x="3703" y="2735"/>
                    <a:pt x="8306" y="2735"/>
                  </a:cubicBezTo>
                  <a:cubicBezTo>
                    <a:pt x="12876" y="2735"/>
                    <a:pt x="16579" y="2102"/>
                    <a:pt x="16579" y="1368"/>
                  </a:cubicBezTo>
                  <a:cubicBezTo>
                    <a:pt x="16579" y="601"/>
                    <a:pt x="12876" y="0"/>
                    <a:pt x="83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9"/>
            <p:cNvSpPr/>
            <p:nvPr/>
          </p:nvSpPr>
          <p:spPr>
            <a:xfrm>
              <a:off x="1221312" y="2273962"/>
              <a:ext cx="399305" cy="514306"/>
            </a:xfrm>
            <a:custGeom>
              <a:rect b="b" l="l" r="r" t="t"/>
              <a:pathLst>
                <a:path extrusionOk="0" h="15769" w="12243">
                  <a:moveTo>
                    <a:pt x="12242" y="0"/>
                  </a:moveTo>
                  <a:cubicBezTo>
                    <a:pt x="12242" y="0"/>
                    <a:pt x="10108" y="1668"/>
                    <a:pt x="0" y="1668"/>
                  </a:cubicBezTo>
                  <a:lnTo>
                    <a:pt x="0" y="15511"/>
                  </a:lnTo>
                  <a:cubicBezTo>
                    <a:pt x="0" y="15511"/>
                    <a:pt x="1412" y="15769"/>
                    <a:pt x="3413" y="15769"/>
                  </a:cubicBezTo>
                  <a:cubicBezTo>
                    <a:pt x="5965" y="15769"/>
                    <a:pt x="9476" y="15350"/>
                    <a:pt x="12242" y="13443"/>
                  </a:cubicBezTo>
                  <a:lnTo>
                    <a:pt x="122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
            <p:cNvSpPr/>
            <p:nvPr/>
          </p:nvSpPr>
          <p:spPr>
            <a:xfrm>
              <a:off x="1436739" y="2328333"/>
              <a:ext cx="149083" cy="411275"/>
            </a:xfrm>
            <a:custGeom>
              <a:rect b="b" l="l" r="r" t="t"/>
              <a:pathLst>
                <a:path extrusionOk="0" h="12610" w="4571">
                  <a:moveTo>
                    <a:pt x="4570" y="1"/>
                  </a:moveTo>
                  <a:cubicBezTo>
                    <a:pt x="4570" y="1"/>
                    <a:pt x="3169" y="635"/>
                    <a:pt x="0" y="768"/>
                  </a:cubicBezTo>
                  <a:lnTo>
                    <a:pt x="0" y="12610"/>
                  </a:lnTo>
                  <a:cubicBezTo>
                    <a:pt x="0" y="12610"/>
                    <a:pt x="3536" y="12243"/>
                    <a:pt x="4570" y="10642"/>
                  </a:cubicBezTo>
                  <a:lnTo>
                    <a:pt x="45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2" name="Google Shape;1762;p19"/>
          <p:cNvGrpSpPr/>
          <p:nvPr/>
        </p:nvGrpSpPr>
        <p:grpSpPr>
          <a:xfrm>
            <a:off x="6236340" y="2134225"/>
            <a:ext cx="667136" cy="2013732"/>
            <a:chOff x="6136226" y="2076346"/>
            <a:chExt cx="791759" cy="2389903"/>
          </a:xfrm>
        </p:grpSpPr>
        <p:sp>
          <p:nvSpPr>
            <p:cNvPr id="1763" name="Google Shape;1763;p19"/>
            <p:cNvSpPr/>
            <p:nvPr/>
          </p:nvSpPr>
          <p:spPr>
            <a:xfrm>
              <a:off x="6381361" y="2076346"/>
              <a:ext cx="278302" cy="884415"/>
            </a:xfrm>
            <a:custGeom>
              <a:rect b="b" l="l" r="r" t="t"/>
              <a:pathLst>
                <a:path extrusionOk="0" h="17813" w="5605">
                  <a:moveTo>
                    <a:pt x="2803" y="0"/>
                  </a:moveTo>
                  <a:cubicBezTo>
                    <a:pt x="1235" y="0"/>
                    <a:pt x="1" y="1268"/>
                    <a:pt x="1" y="2802"/>
                  </a:cubicBezTo>
                  <a:lnTo>
                    <a:pt x="1" y="15011"/>
                  </a:lnTo>
                  <a:cubicBezTo>
                    <a:pt x="1" y="16545"/>
                    <a:pt x="1235" y="17813"/>
                    <a:pt x="2803" y="17813"/>
                  </a:cubicBezTo>
                  <a:cubicBezTo>
                    <a:pt x="4337" y="17813"/>
                    <a:pt x="5571" y="16545"/>
                    <a:pt x="5605" y="15011"/>
                  </a:cubicBezTo>
                  <a:lnTo>
                    <a:pt x="5605" y="2802"/>
                  </a:lnTo>
                  <a:cubicBezTo>
                    <a:pt x="5571" y="1268"/>
                    <a:pt x="4337" y="0"/>
                    <a:pt x="2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9"/>
            <p:cNvSpPr/>
            <p:nvPr/>
          </p:nvSpPr>
          <p:spPr>
            <a:xfrm>
              <a:off x="6136226" y="2843141"/>
              <a:ext cx="791759" cy="1623108"/>
            </a:xfrm>
            <a:custGeom>
              <a:rect b="b" l="l" r="r" t="t"/>
              <a:pathLst>
                <a:path extrusionOk="0" h="32691" w="15946">
                  <a:moveTo>
                    <a:pt x="6272" y="0"/>
                  </a:moveTo>
                  <a:cubicBezTo>
                    <a:pt x="2803" y="0"/>
                    <a:pt x="34" y="2802"/>
                    <a:pt x="34" y="6238"/>
                  </a:cubicBezTo>
                  <a:lnTo>
                    <a:pt x="34" y="29655"/>
                  </a:lnTo>
                  <a:cubicBezTo>
                    <a:pt x="1" y="31323"/>
                    <a:pt x="1368" y="32690"/>
                    <a:pt x="3070" y="32690"/>
                  </a:cubicBezTo>
                  <a:lnTo>
                    <a:pt x="12910" y="32690"/>
                  </a:lnTo>
                  <a:cubicBezTo>
                    <a:pt x="14578" y="32690"/>
                    <a:pt x="15945" y="31323"/>
                    <a:pt x="15945" y="29655"/>
                  </a:cubicBezTo>
                  <a:lnTo>
                    <a:pt x="15945" y="6872"/>
                  </a:lnTo>
                  <a:cubicBezTo>
                    <a:pt x="15945" y="3069"/>
                    <a:pt x="1287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9"/>
            <p:cNvSpPr/>
            <p:nvPr/>
          </p:nvSpPr>
          <p:spPr>
            <a:xfrm>
              <a:off x="6263784" y="3103158"/>
              <a:ext cx="538332" cy="1237228"/>
            </a:xfrm>
            <a:custGeom>
              <a:rect b="b" l="l" r="r" t="t"/>
              <a:pathLst>
                <a:path extrusionOk="0" h="24919" w="10842">
                  <a:moveTo>
                    <a:pt x="4443" y="0"/>
                  </a:moveTo>
                  <a:cubicBezTo>
                    <a:pt x="1969" y="0"/>
                    <a:pt x="0" y="2022"/>
                    <a:pt x="0" y="4504"/>
                  </a:cubicBezTo>
                  <a:lnTo>
                    <a:pt x="0" y="22717"/>
                  </a:lnTo>
                  <a:cubicBezTo>
                    <a:pt x="0" y="23918"/>
                    <a:pt x="968" y="24918"/>
                    <a:pt x="2202" y="24918"/>
                  </a:cubicBezTo>
                  <a:lnTo>
                    <a:pt x="8640" y="24918"/>
                  </a:lnTo>
                  <a:cubicBezTo>
                    <a:pt x="9841" y="24918"/>
                    <a:pt x="10841" y="23918"/>
                    <a:pt x="10841" y="22717"/>
                  </a:cubicBezTo>
                  <a:lnTo>
                    <a:pt x="10841" y="4937"/>
                  </a:lnTo>
                  <a:cubicBezTo>
                    <a:pt x="10841" y="2202"/>
                    <a:pt x="8606" y="0"/>
                    <a:pt x="5904" y="0"/>
                  </a:cubicBezTo>
                  <a:lnTo>
                    <a:pt x="4503" y="0"/>
                  </a:lnTo>
                  <a:cubicBezTo>
                    <a:pt x="4483" y="0"/>
                    <a:pt x="4463" y="0"/>
                    <a:pt x="44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9"/>
            <p:cNvSpPr/>
            <p:nvPr/>
          </p:nvSpPr>
          <p:spPr>
            <a:xfrm>
              <a:off x="6308471" y="3356572"/>
              <a:ext cx="450596" cy="470384"/>
            </a:xfrm>
            <a:custGeom>
              <a:rect b="b" l="l" r="r" t="t"/>
              <a:pathLst>
                <a:path extrusionOk="0" h="9474" w="9075">
                  <a:moveTo>
                    <a:pt x="1602" y="0"/>
                  </a:moveTo>
                  <a:cubicBezTo>
                    <a:pt x="735" y="0"/>
                    <a:pt x="1" y="701"/>
                    <a:pt x="1" y="1568"/>
                  </a:cubicBezTo>
                  <a:lnTo>
                    <a:pt x="1" y="7906"/>
                  </a:lnTo>
                  <a:cubicBezTo>
                    <a:pt x="1" y="8773"/>
                    <a:pt x="735" y="9474"/>
                    <a:pt x="1602" y="9474"/>
                  </a:cubicBezTo>
                  <a:lnTo>
                    <a:pt x="7473" y="9474"/>
                  </a:lnTo>
                  <a:cubicBezTo>
                    <a:pt x="8374" y="9474"/>
                    <a:pt x="9074" y="8773"/>
                    <a:pt x="9074" y="7906"/>
                  </a:cubicBezTo>
                  <a:lnTo>
                    <a:pt x="9074" y="1568"/>
                  </a:lnTo>
                  <a:cubicBezTo>
                    <a:pt x="9074" y="701"/>
                    <a:pt x="8374" y="0"/>
                    <a:pt x="74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9"/>
            <p:cNvSpPr/>
            <p:nvPr/>
          </p:nvSpPr>
          <p:spPr>
            <a:xfrm>
              <a:off x="6330020" y="4088611"/>
              <a:ext cx="152433" cy="150737"/>
            </a:xfrm>
            <a:custGeom>
              <a:rect b="b" l="l" r="r" t="t"/>
              <a:pathLst>
                <a:path extrusionOk="0" h="3036" w="3070">
                  <a:moveTo>
                    <a:pt x="1535" y="0"/>
                  </a:moveTo>
                  <a:cubicBezTo>
                    <a:pt x="701" y="0"/>
                    <a:pt x="1" y="667"/>
                    <a:pt x="1" y="1501"/>
                  </a:cubicBezTo>
                  <a:cubicBezTo>
                    <a:pt x="1" y="2368"/>
                    <a:pt x="701" y="3036"/>
                    <a:pt x="1535" y="3036"/>
                  </a:cubicBezTo>
                  <a:cubicBezTo>
                    <a:pt x="2369" y="3036"/>
                    <a:pt x="3069" y="2368"/>
                    <a:pt x="3069" y="1501"/>
                  </a:cubicBezTo>
                  <a:cubicBezTo>
                    <a:pt x="3069" y="667"/>
                    <a:pt x="2369"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9"/>
            <p:cNvSpPr/>
            <p:nvPr/>
          </p:nvSpPr>
          <p:spPr>
            <a:xfrm>
              <a:off x="6556932" y="4088611"/>
              <a:ext cx="152433" cy="150787"/>
            </a:xfrm>
            <a:custGeom>
              <a:rect b="b" l="l" r="r" t="t"/>
              <a:pathLst>
                <a:path extrusionOk="0" h="3037" w="3070">
                  <a:moveTo>
                    <a:pt x="1535" y="1"/>
                  </a:moveTo>
                  <a:cubicBezTo>
                    <a:pt x="701" y="1"/>
                    <a:pt x="0" y="668"/>
                    <a:pt x="0" y="1502"/>
                  </a:cubicBezTo>
                  <a:cubicBezTo>
                    <a:pt x="0" y="2369"/>
                    <a:pt x="701" y="3036"/>
                    <a:pt x="1535" y="3036"/>
                  </a:cubicBezTo>
                  <a:cubicBezTo>
                    <a:pt x="2402" y="3036"/>
                    <a:pt x="3069" y="2369"/>
                    <a:pt x="3069" y="1502"/>
                  </a:cubicBezTo>
                  <a:cubicBezTo>
                    <a:pt x="3069" y="668"/>
                    <a:pt x="2402"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9"/>
            <p:cNvSpPr/>
            <p:nvPr/>
          </p:nvSpPr>
          <p:spPr>
            <a:xfrm>
              <a:off x="6482404" y="2160801"/>
              <a:ext cx="67974" cy="202076"/>
            </a:xfrm>
            <a:custGeom>
              <a:rect b="b" l="l" r="r" t="t"/>
              <a:pathLst>
                <a:path extrusionOk="0" h="4070" w="1369">
                  <a:moveTo>
                    <a:pt x="668" y="0"/>
                  </a:moveTo>
                  <a:cubicBezTo>
                    <a:pt x="301" y="0"/>
                    <a:pt x="0" y="300"/>
                    <a:pt x="0" y="667"/>
                  </a:cubicBezTo>
                  <a:lnTo>
                    <a:pt x="0" y="3403"/>
                  </a:lnTo>
                  <a:cubicBezTo>
                    <a:pt x="0" y="3770"/>
                    <a:pt x="301" y="4070"/>
                    <a:pt x="668" y="4070"/>
                  </a:cubicBezTo>
                  <a:cubicBezTo>
                    <a:pt x="1034" y="4070"/>
                    <a:pt x="1368" y="3770"/>
                    <a:pt x="1368" y="3403"/>
                  </a:cubicBezTo>
                  <a:lnTo>
                    <a:pt x="1368" y="667"/>
                  </a:lnTo>
                  <a:cubicBezTo>
                    <a:pt x="1368" y="300"/>
                    <a:pt x="1034" y="0"/>
                    <a:pt x="6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9"/>
            <p:cNvSpPr/>
            <p:nvPr/>
          </p:nvSpPr>
          <p:spPr>
            <a:xfrm>
              <a:off x="6498938" y="3520516"/>
              <a:ext cx="59682" cy="58041"/>
            </a:xfrm>
            <a:custGeom>
              <a:rect b="b" l="l" r="r" t="t"/>
              <a:pathLst>
                <a:path extrusionOk="0" h="1169" w="1202">
                  <a:moveTo>
                    <a:pt x="601" y="1"/>
                  </a:moveTo>
                  <a:cubicBezTo>
                    <a:pt x="268" y="1"/>
                    <a:pt x="1" y="267"/>
                    <a:pt x="1" y="568"/>
                  </a:cubicBezTo>
                  <a:cubicBezTo>
                    <a:pt x="1" y="901"/>
                    <a:pt x="268" y="1168"/>
                    <a:pt x="601" y="1168"/>
                  </a:cubicBezTo>
                  <a:cubicBezTo>
                    <a:pt x="935" y="1168"/>
                    <a:pt x="1168" y="901"/>
                    <a:pt x="1202" y="568"/>
                  </a:cubicBezTo>
                  <a:cubicBezTo>
                    <a:pt x="1168" y="267"/>
                    <a:pt x="935" y="1"/>
                    <a:pt x="6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9"/>
            <p:cNvSpPr/>
            <p:nvPr/>
          </p:nvSpPr>
          <p:spPr>
            <a:xfrm>
              <a:off x="6497299" y="3648067"/>
              <a:ext cx="59682" cy="57991"/>
            </a:xfrm>
            <a:custGeom>
              <a:rect b="b" l="l" r="r" t="t"/>
              <a:pathLst>
                <a:path extrusionOk="0" h="1168" w="1202">
                  <a:moveTo>
                    <a:pt x="601" y="0"/>
                  </a:moveTo>
                  <a:cubicBezTo>
                    <a:pt x="267" y="0"/>
                    <a:pt x="1" y="234"/>
                    <a:pt x="1" y="567"/>
                  </a:cubicBezTo>
                  <a:cubicBezTo>
                    <a:pt x="1" y="901"/>
                    <a:pt x="267" y="1168"/>
                    <a:pt x="601" y="1168"/>
                  </a:cubicBezTo>
                  <a:cubicBezTo>
                    <a:pt x="935" y="1168"/>
                    <a:pt x="1201" y="901"/>
                    <a:pt x="1201" y="567"/>
                  </a:cubicBezTo>
                  <a:cubicBezTo>
                    <a:pt x="1201" y="234"/>
                    <a:pt x="935"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9"/>
            <p:cNvSpPr/>
            <p:nvPr/>
          </p:nvSpPr>
          <p:spPr>
            <a:xfrm>
              <a:off x="6376395" y="2775220"/>
              <a:ext cx="278302" cy="268358"/>
            </a:xfrm>
            <a:custGeom>
              <a:rect b="b" l="l" r="r" t="t"/>
              <a:pathLst>
                <a:path extrusionOk="0" h="5405" w="5605">
                  <a:moveTo>
                    <a:pt x="2803" y="1"/>
                  </a:moveTo>
                  <a:cubicBezTo>
                    <a:pt x="1268" y="1"/>
                    <a:pt x="1" y="1202"/>
                    <a:pt x="1" y="2703"/>
                  </a:cubicBezTo>
                  <a:cubicBezTo>
                    <a:pt x="1" y="4204"/>
                    <a:pt x="1268" y="5405"/>
                    <a:pt x="2803" y="5405"/>
                  </a:cubicBezTo>
                  <a:cubicBezTo>
                    <a:pt x="4337" y="5405"/>
                    <a:pt x="5605" y="4204"/>
                    <a:pt x="5605" y="2703"/>
                  </a:cubicBezTo>
                  <a:cubicBezTo>
                    <a:pt x="5605" y="1202"/>
                    <a:pt x="4337" y="1"/>
                    <a:pt x="28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3" name="Google Shape;1773;p19"/>
          <p:cNvGrpSpPr/>
          <p:nvPr/>
        </p:nvGrpSpPr>
        <p:grpSpPr>
          <a:xfrm>
            <a:off x="7190941" y="3768346"/>
            <a:ext cx="241484" cy="383796"/>
            <a:chOff x="7040547" y="4015725"/>
            <a:chExt cx="286594" cy="455490"/>
          </a:xfrm>
        </p:grpSpPr>
        <p:sp>
          <p:nvSpPr>
            <p:cNvPr id="1774" name="Google Shape;1774;p19"/>
            <p:cNvSpPr/>
            <p:nvPr/>
          </p:nvSpPr>
          <p:spPr>
            <a:xfrm>
              <a:off x="7040547" y="4186323"/>
              <a:ext cx="286594" cy="284892"/>
            </a:xfrm>
            <a:custGeom>
              <a:rect b="b" l="l" r="r" t="t"/>
              <a:pathLst>
                <a:path extrusionOk="0" h="5738" w="5772">
                  <a:moveTo>
                    <a:pt x="2903" y="0"/>
                  </a:moveTo>
                  <a:cubicBezTo>
                    <a:pt x="1302" y="0"/>
                    <a:pt x="1" y="1268"/>
                    <a:pt x="1" y="2869"/>
                  </a:cubicBezTo>
                  <a:cubicBezTo>
                    <a:pt x="1" y="4470"/>
                    <a:pt x="1302" y="5738"/>
                    <a:pt x="2903" y="5738"/>
                  </a:cubicBezTo>
                  <a:cubicBezTo>
                    <a:pt x="4471" y="5738"/>
                    <a:pt x="5772" y="4470"/>
                    <a:pt x="5772" y="2869"/>
                  </a:cubicBezTo>
                  <a:cubicBezTo>
                    <a:pt x="5772" y="1268"/>
                    <a:pt x="4471" y="0"/>
                    <a:pt x="2903"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9"/>
            <p:cNvSpPr/>
            <p:nvPr/>
          </p:nvSpPr>
          <p:spPr>
            <a:xfrm>
              <a:off x="7075354" y="4020690"/>
              <a:ext cx="106058" cy="240207"/>
            </a:xfrm>
            <a:custGeom>
              <a:rect b="b" l="l" r="r" t="t"/>
              <a:pathLst>
                <a:path extrusionOk="0" h="4838" w="2136">
                  <a:moveTo>
                    <a:pt x="2135" y="0"/>
                  </a:moveTo>
                  <a:cubicBezTo>
                    <a:pt x="2135" y="0"/>
                    <a:pt x="1835" y="2869"/>
                    <a:pt x="0" y="4303"/>
                  </a:cubicBezTo>
                  <a:lnTo>
                    <a:pt x="2135" y="4837"/>
                  </a:lnTo>
                  <a:lnTo>
                    <a:pt x="213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9"/>
            <p:cNvSpPr/>
            <p:nvPr/>
          </p:nvSpPr>
          <p:spPr>
            <a:xfrm>
              <a:off x="7181362" y="4015725"/>
              <a:ext cx="106008" cy="241845"/>
            </a:xfrm>
            <a:custGeom>
              <a:rect b="b" l="l" r="r" t="t"/>
              <a:pathLst>
                <a:path extrusionOk="0" h="4871" w="2135">
                  <a:moveTo>
                    <a:pt x="0" y="0"/>
                  </a:moveTo>
                  <a:lnTo>
                    <a:pt x="0" y="4870"/>
                  </a:lnTo>
                  <a:lnTo>
                    <a:pt x="2135" y="4337"/>
                  </a:lnTo>
                  <a:cubicBezTo>
                    <a:pt x="300" y="2902"/>
                    <a:pt x="0" y="0"/>
                    <a:pt x="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7" name="Google Shape;1777;p19"/>
          <p:cNvGrpSpPr/>
          <p:nvPr/>
        </p:nvGrpSpPr>
        <p:grpSpPr>
          <a:xfrm>
            <a:off x="7545916" y="3768346"/>
            <a:ext cx="241484" cy="383796"/>
            <a:chOff x="7444669" y="4015725"/>
            <a:chExt cx="286594" cy="455490"/>
          </a:xfrm>
        </p:grpSpPr>
        <p:sp>
          <p:nvSpPr>
            <p:cNvPr id="1778" name="Google Shape;1778;p19"/>
            <p:cNvSpPr/>
            <p:nvPr/>
          </p:nvSpPr>
          <p:spPr>
            <a:xfrm>
              <a:off x="7444669" y="4186323"/>
              <a:ext cx="286594" cy="284892"/>
            </a:xfrm>
            <a:custGeom>
              <a:rect b="b" l="l" r="r" t="t"/>
              <a:pathLst>
                <a:path extrusionOk="0" h="5738" w="5772">
                  <a:moveTo>
                    <a:pt x="2870" y="0"/>
                  </a:moveTo>
                  <a:cubicBezTo>
                    <a:pt x="1302" y="0"/>
                    <a:pt x="1" y="1268"/>
                    <a:pt x="1" y="2869"/>
                  </a:cubicBezTo>
                  <a:cubicBezTo>
                    <a:pt x="1" y="4470"/>
                    <a:pt x="1302" y="5738"/>
                    <a:pt x="2870" y="5738"/>
                  </a:cubicBezTo>
                  <a:cubicBezTo>
                    <a:pt x="4471" y="5738"/>
                    <a:pt x="5772" y="4470"/>
                    <a:pt x="5772" y="2869"/>
                  </a:cubicBezTo>
                  <a:cubicBezTo>
                    <a:pt x="5772" y="1268"/>
                    <a:pt x="4471" y="0"/>
                    <a:pt x="287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9"/>
            <p:cNvSpPr/>
            <p:nvPr/>
          </p:nvSpPr>
          <p:spPr>
            <a:xfrm>
              <a:off x="7479475" y="4020690"/>
              <a:ext cx="104370" cy="240207"/>
            </a:xfrm>
            <a:custGeom>
              <a:rect b="b" l="l" r="r" t="t"/>
              <a:pathLst>
                <a:path extrusionOk="0" h="4838" w="2102">
                  <a:moveTo>
                    <a:pt x="2102" y="0"/>
                  </a:moveTo>
                  <a:cubicBezTo>
                    <a:pt x="2102" y="0"/>
                    <a:pt x="1802" y="2869"/>
                    <a:pt x="0" y="4303"/>
                  </a:cubicBezTo>
                  <a:lnTo>
                    <a:pt x="2102" y="4837"/>
                  </a:lnTo>
                  <a:lnTo>
                    <a:pt x="210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9"/>
            <p:cNvSpPr/>
            <p:nvPr/>
          </p:nvSpPr>
          <p:spPr>
            <a:xfrm>
              <a:off x="7583795" y="4015725"/>
              <a:ext cx="106058" cy="241845"/>
            </a:xfrm>
            <a:custGeom>
              <a:rect b="b" l="l" r="r" t="t"/>
              <a:pathLst>
                <a:path extrusionOk="0" h="4871" w="2136">
                  <a:moveTo>
                    <a:pt x="1" y="0"/>
                  </a:moveTo>
                  <a:lnTo>
                    <a:pt x="1" y="4870"/>
                  </a:lnTo>
                  <a:lnTo>
                    <a:pt x="2136" y="4337"/>
                  </a:lnTo>
                  <a:cubicBezTo>
                    <a:pt x="301" y="2902"/>
                    <a:pt x="1" y="0"/>
                    <a:pt x="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1" name="Google Shape;1781;p19"/>
          <p:cNvGrpSpPr/>
          <p:nvPr/>
        </p:nvGrpSpPr>
        <p:grpSpPr>
          <a:xfrm>
            <a:off x="3960706" y="1779949"/>
            <a:ext cx="1226438" cy="1512114"/>
            <a:chOff x="8467425" y="1855238"/>
            <a:chExt cx="695575" cy="857548"/>
          </a:xfrm>
        </p:grpSpPr>
        <p:sp>
          <p:nvSpPr>
            <p:cNvPr id="1782" name="Google Shape;1782;p19"/>
            <p:cNvSpPr/>
            <p:nvPr/>
          </p:nvSpPr>
          <p:spPr>
            <a:xfrm>
              <a:off x="8467425" y="1855238"/>
              <a:ext cx="695575" cy="596150"/>
            </a:xfrm>
            <a:custGeom>
              <a:rect b="b" l="l" r="r" t="t"/>
              <a:pathLst>
                <a:path extrusionOk="0" h="23846" w="27823">
                  <a:moveTo>
                    <a:pt x="21932" y="0"/>
                  </a:moveTo>
                  <a:cubicBezTo>
                    <a:pt x="19068" y="0"/>
                    <a:pt x="15819" y="1523"/>
                    <a:pt x="13879" y="3831"/>
                  </a:cubicBezTo>
                  <a:cubicBezTo>
                    <a:pt x="11915" y="1600"/>
                    <a:pt x="8716" y="154"/>
                    <a:pt x="5887" y="154"/>
                  </a:cubicBezTo>
                  <a:cubicBezTo>
                    <a:pt x="2710" y="154"/>
                    <a:pt x="1" y="1979"/>
                    <a:pt x="36" y="6567"/>
                  </a:cubicBezTo>
                  <a:cubicBezTo>
                    <a:pt x="136" y="15240"/>
                    <a:pt x="14079" y="23846"/>
                    <a:pt x="14079" y="23846"/>
                  </a:cubicBezTo>
                  <a:cubicBezTo>
                    <a:pt x="14079" y="23846"/>
                    <a:pt x="27822" y="14939"/>
                    <a:pt x="27722" y="6267"/>
                  </a:cubicBezTo>
                  <a:cubicBezTo>
                    <a:pt x="27670" y="1779"/>
                    <a:pt x="25026" y="0"/>
                    <a:pt x="21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9"/>
            <p:cNvSpPr/>
            <p:nvPr/>
          </p:nvSpPr>
          <p:spPr>
            <a:xfrm>
              <a:off x="8570000" y="1940563"/>
              <a:ext cx="490425" cy="419925"/>
            </a:xfrm>
            <a:custGeom>
              <a:rect b="b" l="l" r="r" t="t"/>
              <a:pathLst>
                <a:path extrusionOk="0" h="16797" w="19617">
                  <a:moveTo>
                    <a:pt x="15481" y="1"/>
                  </a:moveTo>
                  <a:cubicBezTo>
                    <a:pt x="13458" y="1"/>
                    <a:pt x="11157" y="1082"/>
                    <a:pt x="9776" y="2720"/>
                  </a:cubicBezTo>
                  <a:cubicBezTo>
                    <a:pt x="8408" y="1148"/>
                    <a:pt x="6152" y="132"/>
                    <a:pt x="4155" y="132"/>
                  </a:cubicBezTo>
                  <a:cubicBezTo>
                    <a:pt x="1914" y="132"/>
                    <a:pt x="0" y="1411"/>
                    <a:pt x="36" y="4621"/>
                  </a:cubicBezTo>
                  <a:cubicBezTo>
                    <a:pt x="102" y="10726"/>
                    <a:pt x="9943" y="16797"/>
                    <a:pt x="9943" y="16797"/>
                  </a:cubicBezTo>
                  <a:cubicBezTo>
                    <a:pt x="9943" y="16797"/>
                    <a:pt x="19616" y="10559"/>
                    <a:pt x="19550" y="4421"/>
                  </a:cubicBezTo>
                  <a:cubicBezTo>
                    <a:pt x="19515" y="1256"/>
                    <a:pt x="17659" y="1"/>
                    <a:pt x="154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9"/>
            <p:cNvSpPr/>
            <p:nvPr/>
          </p:nvSpPr>
          <p:spPr>
            <a:xfrm>
              <a:off x="8864569" y="2623486"/>
              <a:ext cx="1375" cy="89300"/>
            </a:xfrm>
            <a:custGeom>
              <a:rect b="b" l="l" r="r" t="t"/>
              <a:pathLst>
                <a:path extrusionOk="0" h="3572" w="55">
                  <a:moveTo>
                    <a:pt x="0" y="0"/>
                  </a:moveTo>
                  <a:lnTo>
                    <a:pt x="55" y="3572"/>
                  </a:lnTo>
                </a:path>
              </a:pathLst>
            </a:custGeom>
            <a:noFill/>
            <a:ln cap="flat" cmpd="sng" w="28575">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5" name="Google Shape;1785;p19"/>
          <p:cNvGrpSpPr/>
          <p:nvPr/>
        </p:nvGrpSpPr>
        <p:grpSpPr>
          <a:xfrm>
            <a:off x="7900891" y="3768346"/>
            <a:ext cx="240062" cy="383796"/>
            <a:chOff x="7845514" y="4015725"/>
            <a:chExt cx="284906" cy="455490"/>
          </a:xfrm>
        </p:grpSpPr>
        <p:sp>
          <p:nvSpPr>
            <p:cNvPr id="1786" name="Google Shape;1786;p19"/>
            <p:cNvSpPr/>
            <p:nvPr/>
          </p:nvSpPr>
          <p:spPr>
            <a:xfrm>
              <a:off x="7845514" y="4186323"/>
              <a:ext cx="284906" cy="284892"/>
            </a:xfrm>
            <a:custGeom>
              <a:rect b="b" l="l" r="r" t="t"/>
              <a:pathLst>
                <a:path extrusionOk="0" h="5738" w="5738">
                  <a:moveTo>
                    <a:pt x="2869" y="0"/>
                  </a:moveTo>
                  <a:cubicBezTo>
                    <a:pt x="1268" y="0"/>
                    <a:pt x="0" y="1268"/>
                    <a:pt x="0" y="2869"/>
                  </a:cubicBezTo>
                  <a:cubicBezTo>
                    <a:pt x="0" y="4470"/>
                    <a:pt x="1268" y="5738"/>
                    <a:pt x="2869" y="5738"/>
                  </a:cubicBezTo>
                  <a:cubicBezTo>
                    <a:pt x="4470" y="5738"/>
                    <a:pt x="5738" y="4470"/>
                    <a:pt x="5738" y="2869"/>
                  </a:cubicBezTo>
                  <a:cubicBezTo>
                    <a:pt x="5738" y="1268"/>
                    <a:pt x="4470" y="0"/>
                    <a:pt x="286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9"/>
            <p:cNvSpPr/>
            <p:nvPr/>
          </p:nvSpPr>
          <p:spPr>
            <a:xfrm>
              <a:off x="7878632" y="4020690"/>
              <a:ext cx="106058" cy="240207"/>
            </a:xfrm>
            <a:custGeom>
              <a:rect b="b" l="l" r="r" t="t"/>
              <a:pathLst>
                <a:path extrusionOk="0" h="4838" w="2136">
                  <a:moveTo>
                    <a:pt x="2135" y="0"/>
                  </a:moveTo>
                  <a:cubicBezTo>
                    <a:pt x="2135" y="0"/>
                    <a:pt x="1835" y="2869"/>
                    <a:pt x="0" y="4303"/>
                  </a:cubicBezTo>
                  <a:lnTo>
                    <a:pt x="2135" y="4837"/>
                  </a:lnTo>
                  <a:lnTo>
                    <a:pt x="213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9"/>
            <p:cNvSpPr/>
            <p:nvPr/>
          </p:nvSpPr>
          <p:spPr>
            <a:xfrm>
              <a:off x="7984640" y="4015725"/>
              <a:ext cx="106058" cy="241845"/>
            </a:xfrm>
            <a:custGeom>
              <a:rect b="b" l="l" r="r" t="t"/>
              <a:pathLst>
                <a:path extrusionOk="0" h="4871" w="2136">
                  <a:moveTo>
                    <a:pt x="0" y="0"/>
                  </a:moveTo>
                  <a:lnTo>
                    <a:pt x="0" y="4870"/>
                  </a:lnTo>
                  <a:lnTo>
                    <a:pt x="2135" y="4337"/>
                  </a:lnTo>
                  <a:cubicBezTo>
                    <a:pt x="301" y="2902"/>
                    <a:pt x="0" y="0"/>
                    <a:pt x="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9" name="Google Shape;1789;p19"/>
          <p:cNvSpPr/>
          <p:nvPr/>
        </p:nvSpPr>
        <p:spPr>
          <a:xfrm>
            <a:off x="2676725" y="4095713"/>
            <a:ext cx="25" cy="6900"/>
          </a:xfrm>
          <a:custGeom>
            <a:rect b="b" l="l" r="r" t="t"/>
            <a:pathLst>
              <a:path extrusionOk="0" fill="none" h="276" w="1">
                <a:moveTo>
                  <a:pt x="0" y="275"/>
                </a:moveTo>
                <a:lnTo>
                  <a:pt x="0" y="0"/>
                </a:lnTo>
                <a:close/>
              </a:path>
            </a:pathLst>
          </a:custGeom>
          <a:noFill/>
          <a:ln cap="flat" cmpd="sng" w="9525">
            <a:solidFill>
              <a:srgbClr val="414042"/>
            </a:solidFill>
            <a:prstDash val="solid"/>
            <a:miter lim="3439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9"/>
          <p:cNvSpPr txBox="1"/>
          <p:nvPr/>
        </p:nvSpPr>
        <p:spPr>
          <a:xfrm>
            <a:off x="709000" y="1153650"/>
            <a:ext cx="7715700" cy="27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iro"/>
                <a:ea typeface="Cairo"/>
                <a:cs typeface="Cairo"/>
                <a:sym typeface="Cairo"/>
              </a:rPr>
              <a:t>FOR YOUR ATTENTION</a:t>
            </a:r>
            <a:endParaRPr b="0" i="0" sz="1600" u="none" cap="none" strike="noStrike">
              <a:solidFill>
                <a:schemeClr val="dk1"/>
              </a:solidFill>
              <a:latin typeface="Cairo"/>
              <a:ea typeface="Cairo"/>
              <a:cs typeface="Cairo"/>
              <a:sym typeface="Cairo"/>
            </a:endParaRPr>
          </a:p>
        </p:txBody>
      </p:sp>
      <p:grpSp>
        <p:nvGrpSpPr>
          <p:cNvPr id="1791" name="Google Shape;1791;p19"/>
          <p:cNvGrpSpPr/>
          <p:nvPr/>
        </p:nvGrpSpPr>
        <p:grpSpPr>
          <a:xfrm>
            <a:off x="7128157" y="2262198"/>
            <a:ext cx="287505" cy="1405702"/>
            <a:chOff x="7042235" y="2228225"/>
            <a:chExt cx="341212" cy="1668291"/>
          </a:xfrm>
        </p:grpSpPr>
        <p:sp>
          <p:nvSpPr>
            <p:cNvPr id="1792" name="Google Shape;1792;p19"/>
            <p:cNvSpPr/>
            <p:nvPr/>
          </p:nvSpPr>
          <p:spPr>
            <a:xfrm>
              <a:off x="7144073" y="2581436"/>
              <a:ext cx="137537" cy="470434"/>
            </a:xfrm>
            <a:custGeom>
              <a:rect b="b" l="l" r="r" t="t"/>
              <a:pathLst>
                <a:path extrusionOk="0" h="9475" w="2770">
                  <a:moveTo>
                    <a:pt x="1" y="1"/>
                  </a:moveTo>
                  <a:lnTo>
                    <a:pt x="1" y="9474"/>
                  </a:lnTo>
                  <a:lnTo>
                    <a:pt x="2769" y="9474"/>
                  </a:lnTo>
                  <a:lnTo>
                    <a:pt x="276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9"/>
            <p:cNvSpPr/>
            <p:nvPr/>
          </p:nvSpPr>
          <p:spPr>
            <a:xfrm>
              <a:off x="7144073" y="3366502"/>
              <a:ext cx="137537" cy="470384"/>
            </a:xfrm>
            <a:custGeom>
              <a:rect b="b" l="l" r="r" t="t"/>
              <a:pathLst>
                <a:path extrusionOk="0" h="9474" w="2770">
                  <a:moveTo>
                    <a:pt x="1" y="0"/>
                  </a:moveTo>
                  <a:lnTo>
                    <a:pt x="1" y="9474"/>
                  </a:lnTo>
                  <a:lnTo>
                    <a:pt x="2769" y="9474"/>
                  </a:lnTo>
                  <a:lnTo>
                    <a:pt x="2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9"/>
            <p:cNvSpPr/>
            <p:nvPr/>
          </p:nvSpPr>
          <p:spPr>
            <a:xfrm>
              <a:off x="7114281" y="2692404"/>
              <a:ext cx="197120" cy="798372"/>
            </a:xfrm>
            <a:custGeom>
              <a:rect b="b" l="l" r="r" t="t"/>
              <a:pathLst>
                <a:path extrusionOk="0" h="16080" w="3970">
                  <a:moveTo>
                    <a:pt x="0" y="1"/>
                  </a:moveTo>
                  <a:lnTo>
                    <a:pt x="0" y="16079"/>
                  </a:lnTo>
                  <a:lnTo>
                    <a:pt x="3970" y="16079"/>
                  </a:lnTo>
                  <a:lnTo>
                    <a:pt x="39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9"/>
            <p:cNvSpPr/>
            <p:nvPr/>
          </p:nvSpPr>
          <p:spPr>
            <a:xfrm>
              <a:off x="7042235" y="3470816"/>
              <a:ext cx="341212" cy="92796"/>
            </a:xfrm>
            <a:custGeom>
              <a:rect b="b" l="l" r="r" t="t"/>
              <a:pathLst>
                <a:path extrusionOk="0" h="1869" w="6872">
                  <a:moveTo>
                    <a:pt x="934" y="1"/>
                  </a:moveTo>
                  <a:cubicBezTo>
                    <a:pt x="400" y="1"/>
                    <a:pt x="0" y="434"/>
                    <a:pt x="0" y="935"/>
                  </a:cubicBezTo>
                  <a:cubicBezTo>
                    <a:pt x="0" y="1435"/>
                    <a:pt x="434" y="1835"/>
                    <a:pt x="934" y="1869"/>
                  </a:cubicBezTo>
                  <a:lnTo>
                    <a:pt x="5938" y="1869"/>
                  </a:lnTo>
                  <a:cubicBezTo>
                    <a:pt x="6438" y="1835"/>
                    <a:pt x="6838" y="1435"/>
                    <a:pt x="6872" y="935"/>
                  </a:cubicBezTo>
                  <a:cubicBezTo>
                    <a:pt x="6872" y="434"/>
                    <a:pt x="6438" y="1"/>
                    <a:pt x="59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9"/>
            <p:cNvSpPr/>
            <p:nvPr/>
          </p:nvSpPr>
          <p:spPr>
            <a:xfrm>
              <a:off x="7072052" y="3818615"/>
              <a:ext cx="281579" cy="77901"/>
            </a:xfrm>
            <a:custGeom>
              <a:rect b="b" l="l" r="r" t="t"/>
              <a:pathLst>
                <a:path extrusionOk="0" h="1569" w="5671">
                  <a:moveTo>
                    <a:pt x="767" y="1"/>
                  </a:moveTo>
                  <a:cubicBezTo>
                    <a:pt x="334" y="1"/>
                    <a:pt x="0" y="334"/>
                    <a:pt x="0" y="768"/>
                  </a:cubicBezTo>
                  <a:cubicBezTo>
                    <a:pt x="0" y="1202"/>
                    <a:pt x="334" y="1569"/>
                    <a:pt x="767" y="1569"/>
                  </a:cubicBezTo>
                  <a:lnTo>
                    <a:pt x="4870" y="1569"/>
                  </a:lnTo>
                  <a:cubicBezTo>
                    <a:pt x="5304" y="1569"/>
                    <a:pt x="5671" y="1202"/>
                    <a:pt x="5671" y="768"/>
                  </a:cubicBezTo>
                  <a:cubicBezTo>
                    <a:pt x="5671" y="334"/>
                    <a:pt x="5304" y="1"/>
                    <a:pt x="48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9"/>
            <p:cNvSpPr/>
            <p:nvPr/>
          </p:nvSpPr>
          <p:spPr>
            <a:xfrm>
              <a:off x="7192956" y="2495343"/>
              <a:ext cx="39772" cy="92796"/>
            </a:xfrm>
            <a:custGeom>
              <a:rect b="b" l="l" r="r" t="t"/>
              <a:pathLst>
                <a:path extrusionOk="0" h="1869" w="801">
                  <a:moveTo>
                    <a:pt x="400" y="0"/>
                  </a:moveTo>
                  <a:cubicBezTo>
                    <a:pt x="167" y="34"/>
                    <a:pt x="0" y="201"/>
                    <a:pt x="0" y="401"/>
                  </a:cubicBezTo>
                  <a:lnTo>
                    <a:pt x="0" y="1468"/>
                  </a:lnTo>
                  <a:cubicBezTo>
                    <a:pt x="0" y="1668"/>
                    <a:pt x="167" y="1835"/>
                    <a:pt x="400" y="1868"/>
                  </a:cubicBezTo>
                  <a:cubicBezTo>
                    <a:pt x="600" y="1835"/>
                    <a:pt x="767" y="1668"/>
                    <a:pt x="801" y="1468"/>
                  </a:cubicBezTo>
                  <a:lnTo>
                    <a:pt x="801" y="401"/>
                  </a:lnTo>
                  <a:cubicBezTo>
                    <a:pt x="767" y="201"/>
                    <a:pt x="600" y="34"/>
                    <a:pt x="4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9"/>
            <p:cNvSpPr/>
            <p:nvPr/>
          </p:nvSpPr>
          <p:spPr>
            <a:xfrm>
              <a:off x="7209515" y="2228225"/>
              <a:ext cx="6653" cy="268358"/>
            </a:xfrm>
            <a:custGeom>
              <a:rect b="b" l="l" r="r" t="t"/>
              <a:pathLst>
                <a:path extrusionOk="0" h="5405" w="134">
                  <a:moveTo>
                    <a:pt x="0" y="1"/>
                  </a:moveTo>
                  <a:lnTo>
                    <a:pt x="0" y="5404"/>
                  </a:lnTo>
                  <a:lnTo>
                    <a:pt x="134" y="5404"/>
                  </a:lnTo>
                  <a:lnTo>
                    <a:pt x="1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9"/>
            <p:cNvSpPr/>
            <p:nvPr/>
          </p:nvSpPr>
          <p:spPr>
            <a:xfrm>
              <a:off x="7114592" y="2652725"/>
              <a:ext cx="197100" cy="117600"/>
            </a:xfrm>
            <a:prstGeom prst="roundRect">
              <a:avLst>
                <a:gd fmla="val 33914"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0" name="Google Shape;1800;p19"/>
          <p:cNvGrpSpPr/>
          <p:nvPr/>
        </p:nvGrpSpPr>
        <p:grpSpPr>
          <a:xfrm>
            <a:off x="7577605" y="2262198"/>
            <a:ext cx="287505" cy="1405702"/>
            <a:chOff x="7042235" y="2228225"/>
            <a:chExt cx="341212" cy="1668291"/>
          </a:xfrm>
        </p:grpSpPr>
        <p:sp>
          <p:nvSpPr>
            <p:cNvPr id="1801" name="Google Shape;1801;p19"/>
            <p:cNvSpPr/>
            <p:nvPr/>
          </p:nvSpPr>
          <p:spPr>
            <a:xfrm>
              <a:off x="7144073" y="2581436"/>
              <a:ext cx="137537" cy="470434"/>
            </a:xfrm>
            <a:custGeom>
              <a:rect b="b" l="l" r="r" t="t"/>
              <a:pathLst>
                <a:path extrusionOk="0" h="9475" w="2770">
                  <a:moveTo>
                    <a:pt x="1" y="1"/>
                  </a:moveTo>
                  <a:lnTo>
                    <a:pt x="1" y="9474"/>
                  </a:lnTo>
                  <a:lnTo>
                    <a:pt x="2769" y="9474"/>
                  </a:lnTo>
                  <a:lnTo>
                    <a:pt x="27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9"/>
            <p:cNvSpPr/>
            <p:nvPr/>
          </p:nvSpPr>
          <p:spPr>
            <a:xfrm>
              <a:off x="7144073" y="3366502"/>
              <a:ext cx="137537" cy="470384"/>
            </a:xfrm>
            <a:custGeom>
              <a:rect b="b" l="l" r="r" t="t"/>
              <a:pathLst>
                <a:path extrusionOk="0" h="9474" w="2770">
                  <a:moveTo>
                    <a:pt x="1" y="0"/>
                  </a:moveTo>
                  <a:lnTo>
                    <a:pt x="1" y="9474"/>
                  </a:lnTo>
                  <a:lnTo>
                    <a:pt x="2769" y="9474"/>
                  </a:lnTo>
                  <a:lnTo>
                    <a:pt x="2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9"/>
            <p:cNvSpPr/>
            <p:nvPr/>
          </p:nvSpPr>
          <p:spPr>
            <a:xfrm>
              <a:off x="7114281" y="2692404"/>
              <a:ext cx="197120" cy="798372"/>
            </a:xfrm>
            <a:custGeom>
              <a:rect b="b" l="l" r="r" t="t"/>
              <a:pathLst>
                <a:path extrusionOk="0" h="16080" w="3970">
                  <a:moveTo>
                    <a:pt x="0" y="1"/>
                  </a:moveTo>
                  <a:lnTo>
                    <a:pt x="0" y="16079"/>
                  </a:lnTo>
                  <a:lnTo>
                    <a:pt x="3970" y="16079"/>
                  </a:lnTo>
                  <a:lnTo>
                    <a:pt x="397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9"/>
            <p:cNvSpPr/>
            <p:nvPr/>
          </p:nvSpPr>
          <p:spPr>
            <a:xfrm>
              <a:off x="7042235" y="3470816"/>
              <a:ext cx="341212" cy="92796"/>
            </a:xfrm>
            <a:custGeom>
              <a:rect b="b" l="l" r="r" t="t"/>
              <a:pathLst>
                <a:path extrusionOk="0" h="1869" w="6872">
                  <a:moveTo>
                    <a:pt x="934" y="1"/>
                  </a:moveTo>
                  <a:cubicBezTo>
                    <a:pt x="400" y="1"/>
                    <a:pt x="0" y="434"/>
                    <a:pt x="0" y="935"/>
                  </a:cubicBezTo>
                  <a:cubicBezTo>
                    <a:pt x="0" y="1435"/>
                    <a:pt x="434" y="1835"/>
                    <a:pt x="934" y="1869"/>
                  </a:cubicBezTo>
                  <a:lnTo>
                    <a:pt x="5938" y="1869"/>
                  </a:lnTo>
                  <a:cubicBezTo>
                    <a:pt x="6438" y="1835"/>
                    <a:pt x="6838" y="1435"/>
                    <a:pt x="6872" y="935"/>
                  </a:cubicBezTo>
                  <a:cubicBezTo>
                    <a:pt x="6872" y="434"/>
                    <a:pt x="6438" y="1"/>
                    <a:pt x="59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9"/>
            <p:cNvSpPr/>
            <p:nvPr/>
          </p:nvSpPr>
          <p:spPr>
            <a:xfrm>
              <a:off x="7072052" y="3818615"/>
              <a:ext cx="281579" cy="77901"/>
            </a:xfrm>
            <a:custGeom>
              <a:rect b="b" l="l" r="r" t="t"/>
              <a:pathLst>
                <a:path extrusionOk="0" h="1569" w="5671">
                  <a:moveTo>
                    <a:pt x="767" y="1"/>
                  </a:moveTo>
                  <a:cubicBezTo>
                    <a:pt x="334" y="1"/>
                    <a:pt x="0" y="334"/>
                    <a:pt x="0" y="768"/>
                  </a:cubicBezTo>
                  <a:cubicBezTo>
                    <a:pt x="0" y="1202"/>
                    <a:pt x="334" y="1569"/>
                    <a:pt x="767" y="1569"/>
                  </a:cubicBezTo>
                  <a:lnTo>
                    <a:pt x="4870" y="1569"/>
                  </a:lnTo>
                  <a:cubicBezTo>
                    <a:pt x="5304" y="1569"/>
                    <a:pt x="5671" y="1202"/>
                    <a:pt x="5671" y="768"/>
                  </a:cubicBezTo>
                  <a:cubicBezTo>
                    <a:pt x="5671" y="334"/>
                    <a:pt x="5304" y="1"/>
                    <a:pt x="48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9"/>
            <p:cNvSpPr/>
            <p:nvPr/>
          </p:nvSpPr>
          <p:spPr>
            <a:xfrm>
              <a:off x="7192956" y="2495343"/>
              <a:ext cx="39772" cy="92796"/>
            </a:xfrm>
            <a:custGeom>
              <a:rect b="b" l="l" r="r" t="t"/>
              <a:pathLst>
                <a:path extrusionOk="0" h="1869" w="801">
                  <a:moveTo>
                    <a:pt x="400" y="0"/>
                  </a:moveTo>
                  <a:cubicBezTo>
                    <a:pt x="167" y="34"/>
                    <a:pt x="0" y="201"/>
                    <a:pt x="0" y="401"/>
                  </a:cubicBezTo>
                  <a:lnTo>
                    <a:pt x="0" y="1468"/>
                  </a:lnTo>
                  <a:cubicBezTo>
                    <a:pt x="0" y="1668"/>
                    <a:pt x="167" y="1835"/>
                    <a:pt x="400" y="1868"/>
                  </a:cubicBezTo>
                  <a:cubicBezTo>
                    <a:pt x="600" y="1835"/>
                    <a:pt x="767" y="1668"/>
                    <a:pt x="801" y="1468"/>
                  </a:cubicBezTo>
                  <a:lnTo>
                    <a:pt x="801" y="401"/>
                  </a:lnTo>
                  <a:cubicBezTo>
                    <a:pt x="767" y="201"/>
                    <a:pt x="600" y="34"/>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9"/>
            <p:cNvSpPr/>
            <p:nvPr/>
          </p:nvSpPr>
          <p:spPr>
            <a:xfrm>
              <a:off x="7209515" y="2228225"/>
              <a:ext cx="6653" cy="268358"/>
            </a:xfrm>
            <a:custGeom>
              <a:rect b="b" l="l" r="r" t="t"/>
              <a:pathLst>
                <a:path extrusionOk="0" h="5405" w="134">
                  <a:moveTo>
                    <a:pt x="0" y="1"/>
                  </a:moveTo>
                  <a:lnTo>
                    <a:pt x="0" y="5404"/>
                  </a:lnTo>
                  <a:lnTo>
                    <a:pt x="134" y="5404"/>
                  </a:lnTo>
                  <a:lnTo>
                    <a:pt x="1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9"/>
            <p:cNvSpPr/>
            <p:nvPr/>
          </p:nvSpPr>
          <p:spPr>
            <a:xfrm>
              <a:off x="7114592" y="2652725"/>
              <a:ext cx="197100" cy="117600"/>
            </a:xfrm>
            <a:prstGeom prst="roundRect">
              <a:avLst>
                <a:gd fmla="val 3391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9" name="Google Shape;1809;p19"/>
          <p:cNvGrpSpPr/>
          <p:nvPr/>
        </p:nvGrpSpPr>
        <p:grpSpPr>
          <a:xfrm>
            <a:off x="8254448" y="3768346"/>
            <a:ext cx="240062" cy="383796"/>
            <a:chOff x="7845514" y="4015725"/>
            <a:chExt cx="284906" cy="455490"/>
          </a:xfrm>
        </p:grpSpPr>
        <p:sp>
          <p:nvSpPr>
            <p:cNvPr id="1810" name="Google Shape;1810;p19"/>
            <p:cNvSpPr/>
            <p:nvPr/>
          </p:nvSpPr>
          <p:spPr>
            <a:xfrm>
              <a:off x="7845514" y="4186323"/>
              <a:ext cx="284906" cy="284892"/>
            </a:xfrm>
            <a:custGeom>
              <a:rect b="b" l="l" r="r" t="t"/>
              <a:pathLst>
                <a:path extrusionOk="0" h="5738" w="5738">
                  <a:moveTo>
                    <a:pt x="2869" y="0"/>
                  </a:moveTo>
                  <a:cubicBezTo>
                    <a:pt x="1268" y="0"/>
                    <a:pt x="0" y="1268"/>
                    <a:pt x="0" y="2869"/>
                  </a:cubicBezTo>
                  <a:cubicBezTo>
                    <a:pt x="0" y="4470"/>
                    <a:pt x="1268" y="5738"/>
                    <a:pt x="2869" y="5738"/>
                  </a:cubicBezTo>
                  <a:cubicBezTo>
                    <a:pt x="4470" y="5738"/>
                    <a:pt x="5738" y="4470"/>
                    <a:pt x="5738" y="2869"/>
                  </a:cubicBezTo>
                  <a:cubicBezTo>
                    <a:pt x="5738" y="1268"/>
                    <a:pt x="4470" y="0"/>
                    <a:pt x="2869"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9"/>
            <p:cNvSpPr/>
            <p:nvPr/>
          </p:nvSpPr>
          <p:spPr>
            <a:xfrm>
              <a:off x="7878632" y="4020690"/>
              <a:ext cx="106058" cy="240207"/>
            </a:xfrm>
            <a:custGeom>
              <a:rect b="b" l="l" r="r" t="t"/>
              <a:pathLst>
                <a:path extrusionOk="0" h="4838" w="2136">
                  <a:moveTo>
                    <a:pt x="2135" y="0"/>
                  </a:moveTo>
                  <a:cubicBezTo>
                    <a:pt x="2135" y="0"/>
                    <a:pt x="1835" y="2869"/>
                    <a:pt x="0" y="4303"/>
                  </a:cubicBezTo>
                  <a:lnTo>
                    <a:pt x="2135" y="4837"/>
                  </a:lnTo>
                  <a:lnTo>
                    <a:pt x="213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9"/>
            <p:cNvSpPr/>
            <p:nvPr/>
          </p:nvSpPr>
          <p:spPr>
            <a:xfrm>
              <a:off x="7984640" y="4015725"/>
              <a:ext cx="106058" cy="241845"/>
            </a:xfrm>
            <a:custGeom>
              <a:rect b="b" l="l" r="r" t="t"/>
              <a:pathLst>
                <a:path extrusionOk="0" h="4871" w="2136">
                  <a:moveTo>
                    <a:pt x="0" y="0"/>
                  </a:moveTo>
                  <a:lnTo>
                    <a:pt x="0" y="4870"/>
                  </a:lnTo>
                  <a:lnTo>
                    <a:pt x="2135" y="4337"/>
                  </a:lnTo>
                  <a:cubicBezTo>
                    <a:pt x="301" y="2902"/>
                    <a:pt x="0" y="0"/>
                    <a:pt x="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3" name="Google Shape;1813;p19"/>
          <p:cNvGrpSpPr/>
          <p:nvPr/>
        </p:nvGrpSpPr>
        <p:grpSpPr>
          <a:xfrm>
            <a:off x="388987" y="2148741"/>
            <a:ext cx="2747327" cy="1988872"/>
            <a:chOff x="2052475" y="2297925"/>
            <a:chExt cx="3503350" cy="2644425"/>
          </a:xfrm>
        </p:grpSpPr>
        <p:sp>
          <p:nvSpPr>
            <p:cNvPr id="1814" name="Google Shape;1814;p19"/>
            <p:cNvSpPr/>
            <p:nvPr/>
          </p:nvSpPr>
          <p:spPr>
            <a:xfrm>
              <a:off x="2079150" y="2590625"/>
              <a:ext cx="3451650" cy="1329325"/>
            </a:xfrm>
            <a:custGeom>
              <a:rect b="b" l="l" r="r" t="t"/>
              <a:pathLst>
                <a:path extrusionOk="0" h="53173" w="138066">
                  <a:moveTo>
                    <a:pt x="29555" y="1"/>
                  </a:moveTo>
                  <a:lnTo>
                    <a:pt x="109079" y="1"/>
                  </a:lnTo>
                  <a:cubicBezTo>
                    <a:pt x="117852" y="1"/>
                    <a:pt x="124890" y="3637"/>
                    <a:pt x="125690" y="8473"/>
                  </a:cubicBezTo>
                  <a:lnTo>
                    <a:pt x="136999" y="41864"/>
                  </a:lnTo>
                  <a:cubicBezTo>
                    <a:pt x="138066" y="48135"/>
                    <a:pt x="133996" y="53172"/>
                    <a:pt x="120820" y="53172"/>
                  </a:cubicBezTo>
                  <a:lnTo>
                    <a:pt x="17180" y="53172"/>
                  </a:lnTo>
                  <a:cubicBezTo>
                    <a:pt x="3670" y="53172"/>
                    <a:pt x="1" y="47935"/>
                    <a:pt x="968" y="42098"/>
                  </a:cubicBezTo>
                  <a:lnTo>
                    <a:pt x="12977" y="8473"/>
                  </a:lnTo>
                  <a:cubicBezTo>
                    <a:pt x="13811" y="3637"/>
                    <a:pt x="20816" y="1"/>
                    <a:pt x="295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9"/>
            <p:cNvSpPr/>
            <p:nvPr/>
          </p:nvSpPr>
          <p:spPr>
            <a:xfrm>
              <a:off x="2079150" y="2547275"/>
              <a:ext cx="3451650" cy="1285925"/>
            </a:xfrm>
            <a:custGeom>
              <a:rect b="b" l="l" r="r" t="t"/>
              <a:pathLst>
                <a:path extrusionOk="0" h="51437" w="138066">
                  <a:moveTo>
                    <a:pt x="29555" y="0"/>
                  </a:moveTo>
                  <a:lnTo>
                    <a:pt x="109079" y="0"/>
                  </a:lnTo>
                  <a:cubicBezTo>
                    <a:pt x="117852" y="0"/>
                    <a:pt x="124890" y="3503"/>
                    <a:pt x="125690" y="8173"/>
                  </a:cubicBezTo>
                  <a:lnTo>
                    <a:pt x="136999" y="40529"/>
                  </a:lnTo>
                  <a:cubicBezTo>
                    <a:pt x="138066" y="46600"/>
                    <a:pt x="133996" y="51437"/>
                    <a:pt x="120820" y="51437"/>
                  </a:cubicBezTo>
                  <a:lnTo>
                    <a:pt x="17180" y="51437"/>
                  </a:lnTo>
                  <a:cubicBezTo>
                    <a:pt x="3670" y="51437"/>
                    <a:pt x="1" y="46367"/>
                    <a:pt x="968" y="40696"/>
                  </a:cubicBezTo>
                  <a:lnTo>
                    <a:pt x="12977" y="8173"/>
                  </a:lnTo>
                  <a:cubicBezTo>
                    <a:pt x="13811" y="3503"/>
                    <a:pt x="20816" y="0"/>
                    <a:pt x="295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9"/>
            <p:cNvSpPr/>
            <p:nvPr/>
          </p:nvSpPr>
          <p:spPr>
            <a:xfrm>
              <a:off x="2077500" y="3256950"/>
              <a:ext cx="467850" cy="467025"/>
            </a:xfrm>
            <a:custGeom>
              <a:rect b="b" l="l" r="r" t="t"/>
              <a:pathLst>
                <a:path extrusionOk="0" h="18681" w="18714">
                  <a:moveTo>
                    <a:pt x="1034" y="1268"/>
                  </a:moveTo>
                  <a:cubicBezTo>
                    <a:pt x="0" y="5137"/>
                    <a:pt x="300" y="12342"/>
                    <a:pt x="967" y="15178"/>
                  </a:cubicBezTo>
                  <a:cubicBezTo>
                    <a:pt x="1601" y="18013"/>
                    <a:pt x="14244" y="18680"/>
                    <a:pt x="14244" y="18680"/>
                  </a:cubicBezTo>
                  <a:lnTo>
                    <a:pt x="187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9"/>
            <p:cNvSpPr/>
            <p:nvPr/>
          </p:nvSpPr>
          <p:spPr>
            <a:xfrm>
              <a:off x="5060450" y="3256950"/>
              <a:ext cx="468700" cy="467025"/>
            </a:xfrm>
            <a:custGeom>
              <a:rect b="b" l="l" r="r" t="t"/>
              <a:pathLst>
                <a:path extrusionOk="0" h="18681" w="18748">
                  <a:moveTo>
                    <a:pt x="17680" y="1268"/>
                  </a:moveTo>
                  <a:cubicBezTo>
                    <a:pt x="18747" y="5137"/>
                    <a:pt x="18447" y="12342"/>
                    <a:pt x="17780" y="15178"/>
                  </a:cubicBezTo>
                  <a:cubicBezTo>
                    <a:pt x="17113" y="18013"/>
                    <a:pt x="4470" y="18680"/>
                    <a:pt x="4470" y="18680"/>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9"/>
            <p:cNvSpPr/>
            <p:nvPr/>
          </p:nvSpPr>
          <p:spPr>
            <a:xfrm>
              <a:off x="2052475" y="2297925"/>
              <a:ext cx="3503350" cy="1258425"/>
            </a:xfrm>
            <a:custGeom>
              <a:rect b="b" l="l" r="r" t="t"/>
              <a:pathLst>
                <a:path extrusionOk="0" h="50337" w="140134">
                  <a:moveTo>
                    <a:pt x="30622" y="0"/>
                  </a:moveTo>
                  <a:lnTo>
                    <a:pt x="110146" y="0"/>
                  </a:lnTo>
                  <a:cubicBezTo>
                    <a:pt x="118919" y="0"/>
                    <a:pt x="125156" y="3503"/>
                    <a:pt x="126757" y="8006"/>
                  </a:cubicBezTo>
                  <a:lnTo>
                    <a:pt x="138066" y="39662"/>
                  </a:lnTo>
                  <a:cubicBezTo>
                    <a:pt x="140134" y="45533"/>
                    <a:pt x="135063" y="50336"/>
                    <a:pt x="121887" y="50336"/>
                  </a:cubicBezTo>
                  <a:lnTo>
                    <a:pt x="18247" y="50336"/>
                  </a:lnTo>
                  <a:cubicBezTo>
                    <a:pt x="4737" y="50336"/>
                    <a:pt x="0" y="45233"/>
                    <a:pt x="2035" y="39829"/>
                  </a:cubicBezTo>
                  <a:lnTo>
                    <a:pt x="14044" y="8006"/>
                  </a:lnTo>
                  <a:cubicBezTo>
                    <a:pt x="15712" y="3536"/>
                    <a:pt x="21883" y="0"/>
                    <a:pt x="30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9"/>
            <p:cNvSpPr/>
            <p:nvPr/>
          </p:nvSpPr>
          <p:spPr>
            <a:xfrm>
              <a:off x="2153375" y="2352125"/>
              <a:ext cx="3306550" cy="1129175"/>
            </a:xfrm>
            <a:custGeom>
              <a:rect b="b" l="l" r="r" t="t"/>
              <a:pathLst>
                <a:path extrusionOk="0" h="45167" w="132262">
                  <a:moveTo>
                    <a:pt x="24718" y="1"/>
                  </a:moveTo>
                  <a:lnTo>
                    <a:pt x="108144" y="1"/>
                  </a:lnTo>
                  <a:cubicBezTo>
                    <a:pt x="115116" y="1"/>
                    <a:pt x="120053" y="3136"/>
                    <a:pt x="121354" y="7172"/>
                  </a:cubicBezTo>
                  <a:lnTo>
                    <a:pt x="130560" y="35559"/>
                  </a:lnTo>
                  <a:cubicBezTo>
                    <a:pt x="132262" y="40830"/>
                    <a:pt x="128192" y="45166"/>
                    <a:pt x="117718" y="45166"/>
                  </a:cubicBezTo>
                  <a:lnTo>
                    <a:pt x="14544" y="45166"/>
                  </a:lnTo>
                  <a:cubicBezTo>
                    <a:pt x="3837" y="45166"/>
                    <a:pt x="1" y="40630"/>
                    <a:pt x="1702" y="35726"/>
                  </a:cubicBezTo>
                  <a:lnTo>
                    <a:pt x="11542" y="7172"/>
                  </a:lnTo>
                  <a:cubicBezTo>
                    <a:pt x="12943" y="3169"/>
                    <a:pt x="17780" y="1"/>
                    <a:pt x="247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9"/>
            <p:cNvSpPr/>
            <p:nvPr/>
          </p:nvSpPr>
          <p:spPr>
            <a:xfrm>
              <a:off x="2175050" y="2336275"/>
              <a:ext cx="3263200" cy="1109150"/>
            </a:xfrm>
            <a:custGeom>
              <a:rect b="b" l="l" r="r" t="t"/>
              <a:pathLst>
                <a:path extrusionOk="0" h="44366" w="130528">
                  <a:moveTo>
                    <a:pt x="24352" y="1"/>
                  </a:moveTo>
                  <a:lnTo>
                    <a:pt x="106744" y="1"/>
                  </a:lnTo>
                  <a:cubicBezTo>
                    <a:pt x="113649" y="1"/>
                    <a:pt x="118485" y="3103"/>
                    <a:pt x="119753" y="7072"/>
                  </a:cubicBezTo>
                  <a:lnTo>
                    <a:pt x="128859" y="34959"/>
                  </a:lnTo>
                  <a:cubicBezTo>
                    <a:pt x="130527" y="40129"/>
                    <a:pt x="126524" y="44366"/>
                    <a:pt x="116184" y="44366"/>
                  </a:cubicBezTo>
                  <a:lnTo>
                    <a:pt x="14344" y="44366"/>
                  </a:lnTo>
                  <a:cubicBezTo>
                    <a:pt x="3770" y="44366"/>
                    <a:pt x="1" y="39929"/>
                    <a:pt x="1669" y="35093"/>
                  </a:cubicBezTo>
                  <a:lnTo>
                    <a:pt x="11409" y="7006"/>
                  </a:lnTo>
                  <a:cubicBezTo>
                    <a:pt x="12743" y="3136"/>
                    <a:pt x="17513" y="1"/>
                    <a:pt x="2435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9"/>
            <p:cNvSpPr/>
            <p:nvPr/>
          </p:nvSpPr>
          <p:spPr>
            <a:xfrm>
              <a:off x="3444300" y="2363800"/>
              <a:ext cx="718875" cy="233525"/>
            </a:xfrm>
            <a:custGeom>
              <a:rect b="b" l="l" r="r" t="t"/>
              <a:pathLst>
                <a:path extrusionOk="0" h="9341" w="28755">
                  <a:moveTo>
                    <a:pt x="28754" y="1"/>
                  </a:moveTo>
                  <a:lnTo>
                    <a:pt x="28754" y="167"/>
                  </a:lnTo>
                  <a:cubicBezTo>
                    <a:pt x="28754" y="5204"/>
                    <a:pt x="22350" y="9341"/>
                    <a:pt x="14377" y="9341"/>
                  </a:cubicBezTo>
                  <a:cubicBezTo>
                    <a:pt x="6438" y="9341"/>
                    <a:pt x="0" y="5238"/>
                    <a:pt x="0" y="167"/>
                  </a:cubicBez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9"/>
            <p:cNvSpPr/>
            <p:nvPr/>
          </p:nvSpPr>
          <p:spPr>
            <a:xfrm>
              <a:off x="3444300" y="2313775"/>
              <a:ext cx="718875" cy="256025"/>
            </a:xfrm>
            <a:custGeom>
              <a:rect b="b" l="l" r="r" t="t"/>
              <a:pathLst>
                <a:path extrusionOk="0" h="10241" w="28755">
                  <a:moveTo>
                    <a:pt x="28754" y="901"/>
                  </a:moveTo>
                  <a:lnTo>
                    <a:pt x="28754" y="1068"/>
                  </a:lnTo>
                  <a:cubicBezTo>
                    <a:pt x="28754" y="6138"/>
                    <a:pt x="22350" y="10241"/>
                    <a:pt x="14377" y="10241"/>
                  </a:cubicBezTo>
                  <a:cubicBezTo>
                    <a:pt x="6438" y="10241"/>
                    <a:pt x="0" y="6171"/>
                    <a:pt x="0" y="1068"/>
                  </a:cubicBezTo>
                  <a:lnTo>
                    <a:pt x="0" y="901"/>
                  </a:lnTo>
                  <a:cubicBezTo>
                    <a:pt x="9674" y="0"/>
                    <a:pt x="19247" y="0"/>
                    <a:pt x="28754" y="90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9"/>
            <p:cNvSpPr/>
            <p:nvPr/>
          </p:nvSpPr>
          <p:spPr>
            <a:xfrm>
              <a:off x="3804550" y="2336275"/>
              <a:ext cx="25" cy="82600"/>
            </a:xfrm>
            <a:custGeom>
              <a:rect b="b" l="l" r="r" t="t"/>
              <a:pathLst>
                <a:path extrusionOk="0" fill="none" h="3304" w="1">
                  <a:moveTo>
                    <a:pt x="1" y="1"/>
                  </a:moveTo>
                  <a:lnTo>
                    <a:pt x="1" y="3303"/>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9"/>
            <p:cNvSpPr/>
            <p:nvPr/>
          </p:nvSpPr>
          <p:spPr>
            <a:xfrm>
              <a:off x="3804550" y="2476375"/>
              <a:ext cx="25" cy="53400"/>
            </a:xfrm>
            <a:custGeom>
              <a:rect b="b" l="l" r="r" t="t"/>
              <a:pathLst>
                <a:path extrusionOk="0" fill="none" h="2136" w="1">
                  <a:moveTo>
                    <a:pt x="1" y="1"/>
                  </a:moveTo>
                  <a:lnTo>
                    <a:pt x="1" y="2136"/>
                  </a:lnTo>
                </a:path>
              </a:pathLst>
            </a:custGeom>
            <a:solidFill>
              <a:schemeClr val="lt1"/>
            </a:solidFill>
            <a:ln cap="rnd" cmpd="sng" w="9525">
              <a:solidFill>
                <a:srgbClr val="3C3C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9"/>
            <p:cNvSpPr/>
            <p:nvPr/>
          </p:nvSpPr>
          <p:spPr>
            <a:xfrm>
              <a:off x="3917125" y="2447200"/>
              <a:ext cx="41725" cy="43375"/>
            </a:xfrm>
            <a:custGeom>
              <a:rect b="b" l="l" r="r" t="t"/>
              <a:pathLst>
                <a:path extrusionOk="0" fill="none" h="1735" w="1669">
                  <a:moveTo>
                    <a:pt x="1" y="0"/>
                  </a:moveTo>
                  <a:lnTo>
                    <a:pt x="1669" y="1735"/>
                  </a:lnTo>
                </a:path>
              </a:pathLst>
            </a:custGeom>
            <a:solidFill>
              <a:schemeClr val="lt1"/>
            </a:solidFill>
            <a:ln cap="rnd" cmpd="sng" w="9525">
              <a:solidFill>
                <a:srgbClr val="3C3C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9"/>
            <p:cNvSpPr/>
            <p:nvPr/>
          </p:nvSpPr>
          <p:spPr>
            <a:xfrm>
              <a:off x="4007200" y="2398825"/>
              <a:ext cx="59225" cy="29225"/>
            </a:xfrm>
            <a:custGeom>
              <a:rect b="b" l="l" r="r" t="t"/>
              <a:pathLst>
                <a:path extrusionOk="0" fill="none" h="1169" w="2369">
                  <a:moveTo>
                    <a:pt x="0" y="1"/>
                  </a:moveTo>
                  <a:lnTo>
                    <a:pt x="2369" y="1168"/>
                  </a:lnTo>
                </a:path>
              </a:pathLst>
            </a:custGeom>
            <a:solidFill>
              <a:schemeClr val="lt1"/>
            </a:solidFill>
            <a:ln cap="rnd" cmpd="sng" w="9525">
              <a:solidFill>
                <a:srgbClr val="3C3C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9"/>
            <p:cNvSpPr/>
            <p:nvPr/>
          </p:nvSpPr>
          <p:spPr>
            <a:xfrm>
              <a:off x="3649450" y="2447200"/>
              <a:ext cx="41725" cy="43375"/>
            </a:xfrm>
            <a:custGeom>
              <a:rect b="b" l="l" r="r" t="t"/>
              <a:pathLst>
                <a:path extrusionOk="0" fill="none" h="1735" w="1669">
                  <a:moveTo>
                    <a:pt x="1668" y="0"/>
                  </a:moveTo>
                  <a:lnTo>
                    <a:pt x="0" y="1735"/>
                  </a:lnTo>
                </a:path>
              </a:pathLst>
            </a:custGeom>
            <a:solidFill>
              <a:schemeClr val="lt1"/>
            </a:solidFill>
            <a:ln cap="rnd" cmpd="sng" w="9525">
              <a:solidFill>
                <a:srgbClr val="3C3C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9"/>
            <p:cNvSpPr/>
            <p:nvPr/>
          </p:nvSpPr>
          <p:spPr>
            <a:xfrm>
              <a:off x="3542700" y="2398825"/>
              <a:ext cx="59225" cy="29225"/>
            </a:xfrm>
            <a:custGeom>
              <a:rect b="b" l="l" r="r" t="t"/>
              <a:pathLst>
                <a:path extrusionOk="0" fill="none" h="1169" w="2369">
                  <a:moveTo>
                    <a:pt x="2369" y="1"/>
                  </a:moveTo>
                  <a:lnTo>
                    <a:pt x="1" y="1168"/>
                  </a:lnTo>
                </a:path>
              </a:pathLst>
            </a:custGeom>
            <a:solidFill>
              <a:schemeClr val="lt1"/>
            </a:solidFill>
            <a:ln cap="rnd" cmpd="sng" w="9525">
              <a:solidFill>
                <a:srgbClr val="3C3C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9"/>
            <p:cNvSpPr/>
            <p:nvPr/>
          </p:nvSpPr>
          <p:spPr>
            <a:xfrm>
              <a:off x="3512675" y="2336275"/>
              <a:ext cx="582950" cy="37550"/>
            </a:xfrm>
            <a:custGeom>
              <a:rect b="b" l="l" r="r" t="t"/>
              <a:pathLst>
                <a:path extrusionOk="0" h="1502" w="23318">
                  <a:moveTo>
                    <a:pt x="1" y="1"/>
                  </a:moveTo>
                  <a:lnTo>
                    <a:pt x="23317" y="1"/>
                  </a:lnTo>
                  <a:lnTo>
                    <a:pt x="23317" y="168"/>
                  </a:lnTo>
                  <a:cubicBezTo>
                    <a:pt x="23317" y="635"/>
                    <a:pt x="23217" y="1102"/>
                    <a:pt x="23117" y="1502"/>
                  </a:cubicBezTo>
                  <a:lnTo>
                    <a:pt x="201" y="1502"/>
                  </a:lnTo>
                  <a:cubicBezTo>
                    <a:pt x="67" y="1102"/>
                    <a:pt x="1" y="635"/>
                    <a:pt x="1" y="16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9"/>
            <p:cNvSpPr/>
            <p:nvPr/>
          </p:nvSpPr>
          <p:spPr>
            <a:xfrm>
              <a:off x="3260000" y="4245150"/>
              <a:ext cx="988225" cy="283550"/>
            </a:xfrm>
            <a:custGeom>
              <a:rect b="b" l="l" r="r" t="t"/>
              <a:pathLst>
                <a:path extrusionOk="0" h="11342" w="39529">
                  <a:moveTo>
                    <a:pt x="19781" y="11342"/>
                  </a:moveTo>
                  <a:cubicBezTo>
                    <a:pt x="30656" y="11342"/>
                    <a:pt x="39529" y="8807"/>
                    <a:pt x="39529" y="5671"/>
                  </a:cubicBezTo>
                  <a:cubicBezTo>
                    <a:pt x="39529" y="2536"/>
                    <a:pt x="30656" y="0"/>
                    <a:pt x="19781" y="0"/>
                  </a:cubicBezTo>
                  <a:cubicBezTo>
                    <a:pt x="8907" y="0"/>
                    <a:pt x="0" y="2536"/>
                    <a:pt x="0" y="5671"/>
                  </a:cubicBezTo>
                  <a:cubicBezTo>
                    <a:pt x="34" y="8807"/>
                    <a:pt x="8907" y="11342"/>
                    <a:pt x="19781" y="1134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9"/>
            <p:cNvSpPr/>
            <p:nvPr/>
          </p:nvSpPr>
          <p:spPr>
            <a:xfrm>
              <a:off x="3303375" y="3186900"/>
              <a:ext cx="921500" cy="1281775"/>
            </a:xfrm>
            <a:custGeom>
              <a:rect b="b" l="l" r="r" t="t"/>
              <a:pathLst>
                <a:path extrusionOk="0" h="51271" w="36860">
                  <a:moveTo>
                    <a:pt x="36860" y="46200"/>
                  </a:moveTo>
                  <a:lnTo>
                    <a:pt x="36860" y="0"/>
                  </a:lnTo>
                  <a:lnTo>
                    <a:pt x="0" y="0"/>
                  </a:lnTo>
                  <a:lnTo>
                    <a:pt x="0" y="46200"/>
                  </a:lnTo>
                  <a:cubicBezTo>
                    <a:pt x="0" y="49002"/>
                    <a:pt x="8239" y="51270"/>
                    <a:pt x="18413" y="51270"/>
                  </a:cubicBezTo>
                  <a:cubicBezTo>
                    <a:pt x="28587" y="51270"/>
                    <a:pt x="36860" y="49002"/>
                    <a:pt x="36860" y="4620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9"/>
            <p:cNvSpPr/>
            <p:nvPr/>
          </p:nvSpPr>
          <p:spPr>
            <a:xfrm>
              <a:off x="3303375" y="3186900"/>
              <a:ext cx="921500" cy="275200"/>
            </a:xfrm>
            <a:custGeom>
              <a:rect b="b" l="l" r="r" t="t"/>
              <a:pathLst>
                <a:path extrusionOk="0" h="11008" w="36860">
                  <a:moveTo>
                    <a:pt x="36860" y="7472"/>
                  </a:moveTo>
                  <a:lnTo>
                    <a:pt x="36860" y="0"/>
                  </a:lnTo>
                  <a:lnTo>
                    <a:pt x="0" y="0"/>
                  </a:lnTo>
                  <a:lnTo>
                    <a:pt x="0" y="7472"/>
                  </a:lnTo>
                  <a:cubicBezTo>
                    <a:pt x="2368" y="9507"/>
                    <a:pt x="9707" y="11008"/>
                    <a:pt x="18413" y="11008"/>
                  </a:cubicBezTo>
                  <a:cubicBezTo>
                    <a:pt x="27153" y="11008"/>
                    <a:pt x="34525" y="9507"/>
                    <a:pt x="36860" y="747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9"/>
            <p:cNvSpPr/>
            <p:nvPr/>
          </p:nvSpPr>
          <p:spPr>
            <a:xfrm>
              <a:off x="3283350" y="2967575"/>
              <a:ext cx="961550" cy="439500"/>
            </a:xfrm>
            <a:custGeom>
              <a:rect b="b" l="l" r="r" t="t"/>
              <a:pathLst>
                <a:path extrusionOk="0" h="17580" w="38462">
                  <a:moveTo>
                    <a:pt x="38461" y="12609"/>
                  </a:moveTo>
                  <a:lnTo>
                    <a:pt x="38461" y="12609"/>
                  </a:lnTo>
                  <a:lnTo>
                    <a:pt x="38461" y="0"/>
                  </a:lnTo>
                  <a:lnTo>
                    <a:pt x="0" y="0"/>
                  </a:lnTo>
                  <a:lnTo>
                    <a:pt x="0" y="12609"/>
                  </a:lnTo>
                  <a:lnTo>
                    <a:pt x="0" y="12609"/>
                  </a:lnTo>
                  <a:cubicBezTo>
                    <a:pt x="0" y="15378"/>
                    <a:pt x="8607" y="17579"/>
                    <a:pt x="19214" y="17579"/>
                  </a:cubicBezTo>
                  <a:cubicBezTo>
                    <a:pt x="29855" y="17579"/>
                    <a:pt x="38461" y="15378"/>
                    <a:pt x="38461" y="126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9"/>
            <p:cNvSpPr/>
            <p:nvPr/>
          </p:nvSpPr>
          <p:spPr>
            <a:xfrm>
              <a:off x="3298350" y="3075975"/>
              <a:ext cx="33400" cy="189325"/>
            </a:xfrm>
            <a:custGeom>
              <a:rect b="b" l="l" r="r" t="t"/>
              <a:pathLst>
                <a:path extrusionOk="0" h="7573" w="1336">
                  <a:moveTo>
                    <a:pt x="668" y="101"/>
                  </a:moveTo>
                  <a:lnTo>
                    <a:pt x="668" y="101"/>
                  </a:lnTo>
                  <a:cubicBezTo>
                    <a:pt x="1035" y="234"/>
                    <a:pt x="1335" y="534"/>
                    <a:pt x="1335" y="835"/>
                  </a:cubicBezTo>
                  <a:lnTo>
                    <a:pt x="1335" y="4003"/>
                  </a:lnTo>
                  <a:lnTo>
                    <a:pt x="1335" y="7172"/>
                  </a:lnTo>
                  <a:cubicBezTo>
                    <a:pt x="1335" y="7439"/>
                    <a:pt x="1035" y="7573"/>
                    <a:pt x="668" y="7439"/>
                  </a:cubicBezTo>
                  <a:lnTo>
                    <a:pt x="668" y="7439"/>
                  </a:lnTo>
                  <a:cubicBezTo>
                    <a:pt x="268" y="7339"/>
                    <a:pt x="1" y="7006"/>
                    <a:pt x="1" y="6739"/>
                  </a:cubicBezTo>
                  <a:lnTo>
                    <a:pt x="1" y="3570"/>
                  </a:lnTo>
                  <a:lnTo>
                    <a:pt x="1" y="401"/>
                  </a:lnTo>
                  <a:cubicBezTo>
                    <a:pt x="34" y="101"/>
                    <a:pt x="334" y="1"/>
                    <a:pt x="668" y="10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9"/>
            <p:cNvSpPr/>
            <p:nvPr/>
          </p:nvSpPr>
          <p:spPr>
            <a:xfrm>
              <a:off x="3395925" y="3103500"/>
              <a:ext cx="33375" cy="190150"/>
            </a:xfrm>
            <a:custGeom>
              <a:rect b="b" l="l" r="r" t="t"/>
              <a:pathLst>
                <a:path extrusionOk="0" h="7606" w="1335">
                  <a:moveTo>
                    <a:pt x="668" y="100"/>
                  </a:moveTo>
                  <a:lnTo>
                    <a:pt x="668" y="100"/>
                  </a:lnTo>
                  <a:cubicBezTo>
                    <a:pt x="1035" y="167"/>
                    <a:pt x="1335" y="467"/>
                    <a:pt x="1335" y="768"/>
                  </a:cubicBezTo>
                  <a:lnTo>
                    <a:pt x="1335" y="3970"/>
                  </a:lnTo>
                  <a:lnTo>
                    <a:pt x="1335" y="7172"/>
                  </a:lnTo>
                  <a:cubicBezTo>
                    <a:pt x="1335" y="7472"/>
                    <a:pt x="1035" y="7606"/>
                    <a:pt x="668" y="7506"/>
                  </a:cubicBezTo>
                  <a:lnTo>
                    <a:pt x="668" y="7506"/>
                  </a:lnTo>
                  <a:cubicBezTo>
                    <a:pt x="301" y="7439"/>
                    <a:pt x="1" y="7105"/>
                    <a:pt x="1" y="6805"/>
                  </a:cubicBezTo>
                  <a:lnTo>
                    <a:pt x="1" y="3636"/>
                  </a:lnTo>
                  <a:lnTo>
                    <a:pt x="1" y="467"/>
                  </a:lnTo>
                  <a:cubicBezTo>
                    <a:pt x="1" y="167"/>
                    <a:pt x="301" y="0"/>
                    <a:pt x="668" y="10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9"/>
            <p:cNvSpPr/>
            <p:nvPr/>
          </p:nvSpPr>
          <p:spPr>
            <a:xfrm>
              <a:off x="3492675" y="3124350"/>
              <a:ext cx="33375" cy="191000"/>
            </a:xfrm>
            <a:custGeom>
              <a:rect b="b" l="l" r="r" t="t"/>
              <a:pathLst>
                <a:path extrusionOk="0" h="7640" w="1335">
                  <a:moveTo>
                    <a:pt x="667" y="67"/>
                  </a:moveTo>
                  <a:lnTo>
                    <a:pt x="667" y="67"/>
                  </a:lnTo>
                  <a:cubicBezTo>
                    <a:pt x="1068" y="134"/>
                    <a:pt x="1334" y="401"/>
                    <a:pt x="1334" y="667"/>
                  </a:cubicBezTo>
                  <a:lnTo>
                    <a:pt x="1334" y="3936"/>
                  </a:lnTo>
                  <a:lnTo>
                    <a:pt x="1334" y="7172"/>
                  </a:lnTo>
                  <a:cubicBezTo>
                    <a:pt x="1334" y="7472"/>
                    <a:pt x="1068" y="7639"/>
                    <a:pt x="667" y="7572"/>
                  </a:cubicBezTo>
                  <a:lnTo>
                    <a:pt x="667" y="7572"/>
                  </a:lnTo>
                  <a:cubicBezTo>
                    <a:pt x="300" y="7472"/>
                    <a:pt x="0" y="7172"/>
                    <a:pt x="0" y="6939"/>
                  </a:cubicBezTo>
                  <a:lnTo>
                    <a:pt x="0" y="3736"/>
                  </a:lnTo>
                  <a:lnTo>
                    <a:pt x="0" y="501"/>
                  </a:lnTo>
                  <a:cubicBezTo>
                    <a:pt x="0" y="167"/>
                    <a:pt x="300" y="0"/>
                    <a:pt x="667" y="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9"/>
            <p:cNvSpPr/>
            <p:nvPr/>
          </p:nvSpPr>
          <p:spPr>
            <a:xfrm>
              <a:off x="3590225" y="3138525"/>
              <a:ext cx="33400" cy="190150"/>
            </a:xfrm>
            <a:custGeom>
              <a:rect b="b" l="l" r="r" t="t"/>
              <a:pathLst>
                <a:path extrusionOk="0" h="7606" w="1336">
                  <a:moveTo>
                    <a:pt x="668" y="34"/>
                  </a:moveTo>
                  <a:lnTo>
                    <a:pt x="668" y="34"/>
                  </a:lnTo>
                  <a:cubicBezTo>
                    <a:pt x="1035" y="67"/>
                    <a:pt x="1335" y="334"/>
                    <a:pt x="1335" y="601"/>
                  </a:cubicBezTo>
                  <a:lnTo>
                    <a:pt x="1335" y="3870"/>
                  </a:lnTo>
                  <a:lnTo>
                    <a:pt x="1335" y="7105"/>
                  </a:lnTo>
                  <a:cubicBezTo>
                    <a:pt x="1335" y="7406"/>
                    <a:pt x="1035" y="7606"/>
                    <a:pt x="668" y="7572"/>
                  </a:cubicBezTo>
                  <a:lnTo>
                    <a:pt x="668" y="7572"/>
                  </a:lnTo>
                  <a:cubicBezTo>
                    <a:pt x="268" y="7539"/>
                    <a:pt x="1" y="7272"/>
                    <a:pt x="1" y="7005"/>
                  </a:cubicBezTo>
                  <a:lnTo>
                    <a:pt x="1" y="3736"/>
                  </a:lnTo>
                  <a:lnTo>
                    <a:pt x="1" y="501"/>
                  </a:lnTo>
                  <a:cubicBezTo>
                    <a:pt x="1" y="201"/>
                    <a:pt x="268" y="0"/>
                    <a:pt x="668" y="3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9"/>
            <p:cNvSpPr/>
            <p:nvPr/>
          </p:nvSpPr>
          <p:spPr>
            <a:xfrm>
              <a:off x="3687800" y="3144350"/>
              <a:ext cx="33375" cy="191000"/>
            </a:xfrm>
            <a:custGeom>
              <a:rect b="b" l="l" r="r" t="t"/>
              <a:pathLst>
                <a:path extrusionOk="0" h="7640" w="1335">
                  <a:moveTo>
                    <a:pt x="668" y="1"/>
                  </a:moveTo>
                  <a:lnTo>
                    <a:pt x="668" y="1"/>
                  </a:lnTo>
                  <a:cubicBezTo>
                    <a:pt x="1035" y="1"/>
                    <a:pt x="1335" y="268"/>
                    <a:pt x="1335" y="535"/>
                  </a:cubicBezTo>
                  <a:lnTo>
                    <a:pt x="1335" y="3837"/>
                  </a:lnTo>
                  <a:lnTo>
                    <a:pt x="1335" y="7139"/>
                  </a:lnTo>
                  <a:cubicBezTo>
                    <a:pt x="1335" y="7406"/>
                    <a:pt x="1035" y="7640"/>
                    <a:pt x="668" y="7640"/>
                  </a:cubicBezTo>
                  <a:lnTo>
                    <a:pt x="668" y="7640"/>
                  </a:lnTo>
                  <a:cubicBezTo>
                    <a:pt x="301" y="7640"/>
                    <a:pt x="1" y="7373"/>
                    <a:pt x="1" y="7073"/>
                  </a:cubicBezTo>
                  <a:lnTo>
                    <a:pt x="1" y="3804"/>
                  </a:lnTo>
                  <a:lnTo>
                    <a:pt x="1" y="501"/>
                  </a:lnTo>
                  <a:cubicBezTo>
                    <a:pt x="1" y="234"/>
                    <a:pt x="301" y="1"/>
                    <a:pt x="6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9"/>
            <p:cNvSpPr/>
            <p:nvPr/>
          </p:nvSpPr>
          <p:spPr>
            <a:xfrm>
              <a:off x="3784550" y="3143525"/>
              <a:ext cx="33375" cy="191825"/>
            </a:xfrm>
            <a:custGeom>
              <a:rect b="b" l="l" r="r" t="t"/>
              <a:pathLst>
                <a:path extrusionOk="0" h="7673" w="1335">
                  <a:moveTo>
                    <a:pt x="667" y="34"/>
                  </a:moveTo>
                  <a:lnTo>
                    <a:pt x="667" y="34"/>
                  </a:lnTo>
                  <a:cubicBezTo>
                    <a:pt x="1068" y="1"/>
                    <a:pt x="1334" y="234"/>
                    <a:pt x="1334" y="534"/>
                  </a:cubicBezTo>
                  <a:lnTo>
                    <a:pt x="1334" y="3837"/>
                  </a:lnTo>
                  <a:lnTo>
                    <a:pt x="1334" y="7106"/>
                  </a:lnTo>
                  <a:cubicBezTo>
                    <a:pt x="1334" y="7406"/>
                    <a:pt x="1068" y="7673"/>
                    <a:pt x="667" y="7673"/>
                  </a:cubicBezTo>
                  <a:lnTo>
                    <a:pt x="667" y="7673"/>
                  </a:lnTo>
                  <a:cubicBezTo>
                    <a:pt x="300" y="7673"/>
                    <a:pt x="0" y="7439"/>
                    <a:pt x="0" y="7172"/>
                  </a:cubicBezTo>
                  <a:lnTo>
                    <a:pt x="0" y="3870"/>
                  </a:lnTo>
                  <a:lnTo>
                    <a:pt x="0" y="568"/>
                  </a:lnTo>
                  <a:cubicBezTo>
                    <a:pt x="0" y="267"/>
                    <a:pt x="300" y="34"/>
                    <a:pt x="667" y="3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9"/>
            <p:cNvSpPr/>
            <p:nvPr/>
          </p:nvSpPr>
          <p:spPr>
            <a:xfrm>
              <a:off x="3882100" y="3136025"/>
              <a:ext cx="33400" cy="192650"/>
            </a:xfrm>
            <a:custGeom>
              <a:rect b="b" l="l" r="r" t="t"/>
              <a:pathLst>
                <a:path extrusionOk="0" h="7706" w="1336">
                  <a:moveTo>
                    <a:pt x="668" y="34"/>
                  </a:moveTo>
                  <a:lnTo>
                    <a:pt x="668" y="34"/>
                  </a:lnTo>
                  <a:cubicBezTo>
                    <a:pt x="1035" y="0"/>
                    <a:pt x="1335" y="200"/>
                    <a:pt x="1335" y="501"/>
                  </a:cubicBezTo>
                  <a:lnTo>
                    <a:pt x="1335" y="3803"/>
                  </a:lnTo>
                  <a:lnTo>
                    <a:pt x="1335" y="7105"/>
                  </a:lnTo>
                  <a:cubicBezTo>
                    <a:pt x="1335" y="7372"/>
                    <a:pt x="1035" y="7639"/>
                    <a:pt x="668" y="7672"/>
                  </a:cubicBezTo>
                  <a:lnTo>
                    <a:pt x="668" y="7672"/>
                  </a:lnTo>
                  <a:cubicBezTo>
                    <a:pt x="268" y="7706"/>
                    <a:pt x="1" y="7506"/>
                    <a:pt x="1" y="7205"/>
                  </a:cubicBezTo>
                  <a:lnTo>
                    <a:pt x="1" y="3903"/>
                  </a:lnTo>
                  <a:lnTo>
                    <a:pt x="1" y="634"/>
                  </a:lnTo>
                  <a:cubicBezTo>
                    <a:pt x="1" y="334"/>
                    <a:pt x="268" y="100"/>
                    <a:pt x="668" y="34"/>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9"/>
            <p:cNvSpPr/>
            <p:nvPr/>
          </p:nvSpPr>
          <p:spPr>
            <a:xfrm>
              <a:off x="3978850" y="3121850"/>
              <a:ext cx="33375" cy="193500"/>
            </a:xfrm>
            <a:custGeom>
              <a:rect b="b" l="l" r="r" t="t"/>
              <a:pathLst>
                <a:path extrusionOk="0" h="7740" w="1335">
                  <a:moveTo>
                    <a:pt x="667" y="67"/>
                  </a:moveTo>
                  <a:lnTo>
                    <a:pt x="667" y="67"/>
                  </a:lnTo>
                  <a:cubicBezTo>
                    <a:pt x="1034" y="0"/>
                    <a:pt x="1335" y="200"/>
                    <a:pt x="1335" y="501"/>
                  </a:cubicBezTo>
                  <a:lnTo>
                    <a:pt x="1335" y="3736"/>
                  </a:lnTo>
                  <a:lnTo>
                    <a:pt x="1335" y="7005"/>
                  </a:lnTo>
                  <a:cubicBezTo>
                    <a:pt x="1335" y="7272"/>
                    <a:pt x="1034" y="7572"/>
                    <a:pt x="667" y="7672"/>
                  </a:cubicBezTo>
                  <a:lnTo>
                    <a:pt x="667" y="7672"/>
                  </a:lnTo>
                  <a:cubicBezTo>
                    <a:pt x="301" y="7739"/>
                    <a:pt x="0" y="7572"/>
                    <a:pt x="0" y="7272"/>
                  </a:cubicBezTo>
                  <a:lnTo>
                    <a:pt x="0" y="4003"/>
                  </a:lnTo>
                  <a:lnTo>
                    <a:pt x="0" y="701"/>
                  </a:lnTo>
                  <a:cubicBezTo>
                    <a:pt x="34" y="401"/>
                    <a:pt x="334" y="100"/>
                    <a:pt x="667" y="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9"/>
            <p:cNvSpPr/>
            <p:nvPr/>
          </p:nvSpPr>
          <p:spPr>
            <a:xfrm>
              <a:off x="4076425" y="3101825"/>
              <a:ext cx="33375" cy="190175"/>
            </a:xfrm>
            <a:custGeom>
              <a:rect b="b" l="l" r="r" t="t"/>
              <a:pathLst>
                <a:path extrusionOk="0" h="7607" w="1335">
                  <a:moveTo>
                    <a:pt x="667" y="67"/>
                  </a:moveTo>
                  <a:lnTo>
                    <a:pt x="667" y="67"/>
                  </a:lnTo>
                  <a:cubicBezTo>
                    <a:pt x="1034" y="1"/>
                    <a:pt x="1334" y="167"/>
                    <a:pt x="1334" y="401"/>
                  </a:cubicBezTo>
                  <a:lnTo>
                    <a:pt x="1334" y="3603"/>
                  </a:lnTo>
                  <a:lnTo>
                    <a:pt x="1334" y="6839"/>
                  </a:lnTo>
                  <a:cubicBezTo>
                    <a:pt x="1334" y="7106"/>
                    <a:pt x="1068" y="7406"/>
                    <a:pt x="667" y="7539"/>
                  </a:cubicBezTo>
                  <a:lnTo>
                    <a:pt x="667" y="7539"/>
                  </a:lnTo>
                  <a:cubicBezTo>
                    <a:pt x="300" y="7606"/>
                    <a:pt x="0" y="7439"/>
                    <a:pt x="0" y="7206"/>
                  </a:cubicBezTo>
                  <a:lnTo>
                    <a:pt x="0" y="3937"/>
                  </a:lnTo>
                  <a:lnTo>
                    <a:pt x="0" y="701"/>
                  </a:lnTo>
                  <a:cubicBezTo>
                    <a:pt x="0" y="468"/>
                    <a:pt x="300" y="167"/>
                    <a:pt x="667" y="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9"/>
            <p:cNvSpPr/>
            <p:nvPr/>
          </p:nvSpPr>
          <p:spPr>
            <a:xfrm>
              <a:off x="4173975" y="3075975"/>
              <a:ext cx="33400" cy="188500"/>
            </a:xfrm>
            <a:custGeom>
              <a:rect b="b" l="l" r="r" t="t"/>
              <a:pathLst>
                <a:path extrusionOk="0" h="7540" w="1336">
                  <a:moveTo>
                    <a:pt x="668" y="67"/>
                  </a:moveTo>
                  <a:lnTo>
                    <a:pt x="668" y="67"/>
                  </a:lnTo>
                  <a:cubicBezTo>
                    <a:pt x="1035" y="1"/>
                    <a:pt x="1335" y="101"/>
                    <a:pt x="1335" y="368"/>
                  </a:cubicBezTo>
                  <a:lnTo>
                    <a:pt x="1335" y="3536"/>
                  </a:lnTo>
                  <a:lnTo>
                    <a:pt x="1335" y="6705"/>
                  </a:lnTo>
                  <a:cubicBezTo>
                    <a:pt x="1335" y="7006"/>
                    <a:pt x="1035" y="7272"/>
                    <a:pt x="668" y="7406"/>
                  </a:cubicBezTo>
                  <a:lnTo>
                    <a:pt x="668" y="7406"/>
                  </a:lnTo>
                  <a:cubicBezTo>
                    <a:pt x="268" y="7539"/>
                    <a:pt x="1" y="7406"/>
                    <a:pt x="1" y="7106"/>
                  </a:cubicBezTo>
                  <a:lnTo>
                    <a:pt x="1" y="3937"/>
                  </a:lnTo>
                  <a:lnTo>
                    <a:pt x="1" y="768"/>
                  </a:lnTo>
                  <a:cubicBezTo>
                    <a:pt x="1" y="468"/>
                    <a:pt x="268" y="201"/>
                    <a:pt x="668" y="67"/>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9"/>
            <p:cNvSpPr/>
            <p:nvPr/>
          </p:nvSpPr>
          <p:spPr>
            <a:xfrm>
              <a:off x="3310875" y="3082650"/>
              <a:ext cx="33375" cy="190150"/>
            </a:xfrm>
            <a:custGeom>
              <a:rect b="b" l="l" r="r" t="t"/>
              <a:pathLst>
                <a:path extrusionOk="0" h="7606" w="1335">
                  <a:moveTo>
                    <a:pt x="667" y="134"/>
                  </a:moveTo>
                  <a:lnTo>
                    <a:pt x="667" y="134"/>
                  </a:lnTo>
                  <a:cubicBezTo>
                    <a:pt x="1034" y="267"/>
                    <a:pt x="1335" y="568"/>
                    <a:pt x="1335" y="834"/>
                  </a:cubicBezTo>
                  <a:lnTo>
                    <a:pt x="1335" y="4003"/>
                  </a:lnTo>
                  <a:lnTo>
                    <a:pt x="1335" y="7172"/>
                  </a:lnTo>
                  <a:cubicBezTo>
                    <a:pt x="1335" y="7472"/>
                    <a:pt x="1034" y="7606"/>
                    <a:pt x="667" y="7472"/>
                  </a:cubicBezTo>
                  <a:lnTo>
                    <a:pt x="667" y="7472"/>
                  </a:lnTo>
                  <a:cubicBezTo>
                    <a:pt x="267" y="7339"/>
                    <a:pt x="0" y="7005"/>
                    <a:pt x="0" y="6772"/>
                  </a:cubicBezTo>
                  <a:lnTo>
                    <a:pt x="0" y="3603"/>
                  </a:lnTo>
                  <a:lnTo>
                    <a:pt x="0" y="434"/>
                  </a:lnTo>
                  <a:cubicBezTo>
                    <a:pt x="0" y="134"/>
                    <a:pt x="267" y="0"/>
                    <a:pt x="667" y="1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9"/>
            <p:cNvSpPr/>
            <p:nvPr/>
          </p:nvSpPr>
          <p:spPr>
            <a:xfrm>
              <a:off x="3407600" y="3111000"/>
              <a:ext cx="33375" cy="190175"/>
            </a:xfrm>
            <a:custGeom>
              <a:rect b="b" l="l" r="r" t="t"/>
              <a:pathLst>
                <a:path extrusionOk="0" h="7607" w="1335">
                  <a:moveTo>
                    <a:pt x="668" y="101"/>
                  </a:moveTo>
                  <a:lnTo>
                    <a:pt x="668" y="101"/>
                  </a:lnTo>
                  <a:cubicBezTo>
                    <a:pt x="1035" y="167"/>
                    <a:pt x="1335" y="468"/>
                    <a:pt x="1335" y="768"/>
                  </a:cubicBezTo>
                  <a:lnTo>
                    <a:pt x="1335" y="3970"/>
                  </a:lnTo>
                  <a:lnTo>
                    <a:pt x="1335" y="7172"/>
                  </a:lnTo>
                  <a:cubicBezTo>
                    <a:pt x="1335" y="7473"/>
                    <a:pt x="1035" y="7606"/>
                    <a:pt x="668" y="7506"/>
                  </a:cubicBezTo>
                  <a:lnTo>
                    <a:pt x="668" y="7506"/>
                  </a:lnTo>
                  <a:cubicBezTo>
                    <a:pt x="301" y="7439"/>
                    <a:pt x="1" y="7106"/>
                    <a:pt x="1" y="6805"/>
                  </a:cubicBezTo>
                  <a:lnTo>
                    <a:pt x="1" y="3637"/>
                  </a:lnTo>
                  <a:lnTo>
                    <a:pt x="1" y="468"/>
                  </a:lnTo>
                  <a:cubicBezTo>
                    <a:pt x="1" y="167"/>
                    <a:pt x="301" y="1"/>
                    <a:pt x="668" y="1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9"/>
            <p:cNvSpPr/>
            <p:nvPr/>
          </p:nvSpPr>
          <p:spPr>
            <a:xfrm>
              <a:off x="3504350" y="3131850"/>
              <a:ext cx="33375" cy="191000"/>
            </a:xfrm>
            <a:custGeom>
              <a:rect b="b" l="l" r="r" t="t"/>
              <a:pathLst>
                <a:path extrusionOk="0" h="7640" w="1335">
                  <a:moveTo>
                    <a:pt x="667" y="34"/>
                  </a:moveTo>
                  <a:lnTo>
                    <a:pt x="667" y="34"/>
                  </a:lnTo>
                  <a:cubicBezTo>
                    <a:pt x="1034" y="134"/>
                    <a:pt x="1334" y="367"/>
                    <a:pt x="1334" y="668"/>
                  </a:cubicBezTo>
                  <a:lnTo>
                    <a:pt x="1334" y="3937"/>
                  </a:lnTo>
                  <a:lnTo>
                    <a:pt x="1334" y="7172"/>
                  </a:lnTo>
                  <a:cubicBezTo>
                    <a:pt x="1334" y="7473"/>
                    <a:pt x="1034" y="7639"/>
                    <a:pt x="667" y="7539"/>
                  </a:cubicBezTo>
                  <a:lnTo>
                    <a:pt x="667" y="7539"/>
                  </a:lnTo>
                  <a:cubicBezTo>
                    <a:pt x="300" y="7473"/>
                    <a:pt x="0" y="7172"/>
                    <a:pt x="0" y="6939"/>
                  </a:cubicBezTo>
                  <a:lnTo>
                    <a:pt x="0" y="3703"/>
                  </a:lnTo>
                  <a:lnTo>
                    <a:pt x="0" y="501"/>
                  </a:lnTo>
                  <a:cubicBezTo>
                    <a:pt x="0" y="167"/>
                    <a:pt x="334" y="1"/>
                    <a:pt x="667" y="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9"/>
            <p:cNvSpPr/>
            <p:nvPr/>
          </p:nvSpPr>
          <p:spPr>
            <a:xfrm>
              <a:off x="3602750" y="3145200"/>
              <a:ext cx="33375" cy="191000"/>
            </a:xfrm>
            <a:custGeom>
              <a:rect b="b" l="l" r="r" t="t"/>
              <a:pathLst>
                <a:path extrusionOk="0" h="7640" w="1335">
                  <a:moveTo>
                    <a:pt x="667" y="67"/>
                  </a:moveTo>
                  <a:lnTo>
                    <a:pt x="667" y="67"/>
                  </a:lnTo>
                  <a:cubicBezTo>
                    <a:pt x="1034" y="100"/>
                    <a:pt x="1335" y="334"/>
                    <a:pt x="1335" y="634"/>
                  </a:cubicBezTo>
                  <a:lnTo>
                    <a:pt x="1335" y="3903"/>
                  </a:lnTo>
                  <a:lnTo>
                    <a:pt x="1335" y="7139"/>
                  </a:lnTo>
                  <a:cubicBezTo>
                    <a:pt x="1335" y="7439"/>
                    <a:pt x="1034" y="7639"/>
                    <a:pt x="667" y="7606"/>
                  </a:cubicBezTo>
                  <a:lnTo>
                    <a:pt x="667" y="7606"/>
                  </a:lnTo>
                  <a:cubicBezTo>
                    <a:pt x="267" y="7572"/>
                    <a:pt x="0" y="7305"/>
                    <a:pt x="0" y="7005"/>
                  </a:cubicBezTo>
                  <a:lnTo>
                    <a:pt x="0" y="3770"/>
                  </a:lnTo>
                  <a:lnTo>
                    <a:pt x="0" y="501"/>
                  </a:lnTo>
                  <a:cubicBezTo>
                    <a:pt x="0" y="200"/>
                    <a:pt x="267" y="0"/>
                    <a:pt x="667" y="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9"/>
            <p:cNvSpPr/>
            <p:nvPr/>
          </p:nvSpPr>
          <p:spPr>
            <a:xfrm>
              <a:off x="3699475" y="3151875"/>
              <a:ext cx="33375" cy="191825"/>
            </a:xfrm>
            <a:custGeom>
              <a:rect b="b" l="l" r="r" t="t"/>
              <a:pathLst>
                <a:path extrusionOk="0" h="7673" w="1335">
                  <a:moveTo>
                    <a:pt x="668" y="33"/>
                  </a:moveTo>
                  <a:lnTo>
                    <a:pt x="668" y="33"/>
                  </a:lnTo>
                  <a:cubicBezTo>
                    <a:pt x="1035" y="33"/>
                    <a:pt x="1335" y="300"/>
                    <a:pt x="1335" y="567"/>
                  </a:cubicBezTo>
                  <a:lnTo>
                    <a:pt x="1335" y="3870"/>
                  </a:lnTo>
                  <a:lnTo>
                    <a:pt x="1335" y="7172"/>
                  </a:lnTo>
                  <a:cubicBezTo>
                    <a:pt x="1335" y="7439"/>
                    <a:pt x="1035" y="7672"/>
                    <a:pt x="668" y="7672"/>
                  </a:cubicBezTo>
                  <a:lnTo>
                    <a:pt x="668" y="7672"/>
                  </a:lnTo>
                  <a:cubicBezTo>
                    <a:pt x="301" y="7672"/>
                    <a:pt x="1" y="7405"/>
                    <a:pt x="1" y="7105"/>
                  </a:cubicBezTo>
                  <a:lnTo>
                    <a:pt x="1" y="3836"/>
                  </a:lnTo>
                  <a:lnTo>
                    <a:pt x="1" y="534"/>
                  </a:lnTo>
                  <a:cubicBezTo>
                    <a:pt x="1" y="234"/>
                    <a:pt x="301" y="0"/>
                    <a:pt x="668" y="3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9"/>
            <p:cNvSpPr/>
            <p:nvPr/>
          </p:nvSpPr>
          <p:spPr>
            <a:xfrm>
              <a:off x="3796225" y="3150200"/>
              <a:ext cx="33375" cy="191825"/>
            </a:xfrm>
            <a:custGeom>
              <a:rect b="b" l="l" r="r" t="t"/>
              <a:pathLst>
                <a:path extrusionOk="0" h="7673" w="1335">
                  <a:moveTo>
                    <a:pt x="667" y="67"/>
                  </a:moveTo>
                  <a:lnTo>
                    <a:pt x="667" y="67"/>
                  </a:lnTo>
                  <a:cubicBezTo>
                    <a:pt x="1034" y="0"/>
                    <a:pt x="1334" y="267"/>
                    <a:pt x="1334" y="567"/>
                  </a:cubicBezTo>
                  <a:lnTo>
                    <a:pt x="1334" y="3836"/>
                  </a:lnTo>
                  <a:lnTo>
                    <a:pt x="1334" y="7139"/>
                  </a:lnTo>
                  <a:cubicBezTo>
                    <a:pt x="1334" y="7439"/>
                    <a:pt x="1034" y="7673"/>
                    <a:pt x="667" y="7673"/>
                  </a:cubicBezTo>
                  <a:lnTo>
                    <a:pt x="667" y="7673"/>
                  </a:lnTo>
                  <a:cubicBezTo>
                    <a:pt x="300" y="7673"/>
                    <a:pt x="0" y="7472"/>
                    <a:pt x="0" y="7172"/>
                  </a:cubicBezTo>
                  <a:lnTo>
                    <a:pt x="0" y="3903"/>
                  </a:lnTo>
                  <a:lnTo>
                    <a:pt x="0" y="601"/>
                  </a:lnTo>
                  <a:cubicBezTo>
                    <a:pt x="0" y="301"/>
                    <a:pt x="334" y="67"/>
                    <a:pt x="667" y="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9"/>
            <p:cNvSpPr/>
            <p:nvPr/>
          </p:nvSpPr>
          <p:spPr>
            <a:xfrm>
              <a:off x="3893775" y="3143525"/>
              <a:ext cx="34225" cy="192675"/>
            </a:xfrm>
            <a:custGeom>
              <a:rect b="b" l="l" r="r" t="t"/>
              <a:pathLst>
                <a:path extrusionOk="0" h="7707" w="1369">
                  <a:moveTo>
                    <a:pt x="701" y="34"/>
                  </a:moveTo>
                  <a:lnTo>
                    <a:pt x="701" y="34"/>
                  </a:lnTo>
                  <a:cubicBezTo>
                    <a:pt x="1068" y="1"/>
                    <a:pt x="1369" y="201"/>
                    <a:pt x="1369" y="501"/>
                  </a:cubicBezTo>
                  <a:lnTo>
                    <a:pt x="1369" y="3803"/>
                  </a:lnTo>
                  <a:lnTo>
                    <a:pt x="1369" y="7072"/>
                  </a:lnTo>
                  <a:cubicBezTo>
                    <a:pt x="1369" y="7372"/>
                    <a:pt x="1068" y="7639"/>
                    <a:pt x="701" y="7673"/>
                  </a:cubicBezTo>
                  <a:lnTo>
                    <a:pt x="701" y="7673"/>
                  </a:lnTo>
                  <a:cubicBezTo>
                    <a:pt x="301" y="7706"/>
                    <a:pt x="1" y="7506"/>
                    <a:pt x="1" y="7206"/>
                  </a:cubicBezTo>
                  <a:lnTo>
                    <a:pt x="1" y="3903"/>
                  </a:lnTo>
                  <a:lnTo>
                    <a:pt x="1" y="634"/>
                  </a:lnTo>
                  <a:cubicBezTo>
                    <a:pt x="1" y="334"/>
                    <a:pt x="301" y="67"/>
                    <a:pt x="701" y="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9"/>
            <p:cNvSpPr/>
            <p:nvPr/>
          </p:nvSpPr>
          <p:spPr>
            <a:xfrm>
              <a:off x="3991350" y="3128525"/>
              <a:ext cx="33375" cy="194325"/>
            </a:xfrm>
            <a:custGeom>
              <a:rect b="b" l="l" r="r" t="t"/>
              <a:pathLst>
                <a:path extrusionOk="0" h="7773" w="1335">
                  <a:moveTo>
                    <a:pt x="668" y="100"/>
                  </a:moveTo>
                  <a:lnTo>
                    <a:pt x="668" y="100"/>
                  </a:lnTo>
                  <a:cubicBezTo>
                    <a:pt x="1035" y="0"/>
                    <a:pt x="1335" y="234"/>
                    <a:pt x="1335" y="500"/>
                  </a:cubicBezTo>
                  <a:lnTo>
                    <a:pt x="1335" y="3769"/>
                  </a:lnTo>
                  <a:lnTo>
                    <a:pt x="1335" y="7005"/>
                  </a:lnTo>
                  <a:cubicBezTo>
                    <a:pt x="1335" y="7305"/>
                    <a:pt x="1035" y="7606"/>
                    <a:pt x="668" y="7672"/>
                  </a:cubicBezTo>
                  <a:lnTo>
                    <a:pt x="668" y="7672"/>
                  </a:lnTo>
                  <a:cubicBezTo>
                    <a:pt x="301" y="7772"/>
                    <a:pt x="1" y="7606"/>
                    <a:pt x="1" y="7305"/>
                  </a:cubicBezTo>
                  <a:lnTo>
                    <a:pt x="1" y="4003"/>
                  </a:lnTo>
                  <a:lnTo>
                    <a:pt x="1" y="734"/>
                  </a:lnTo>
                  <a:cubicBezTo>
                    <a:pt x="1" y="434"/>
                    <a:pt x="268" y="134"/>
                    <a:pt x="668" y="10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9"/>
            <p:cNvSpPr/>
            <p:nvPr/>
          </p:nvSpPr>
          <p:spPr>
            <a:xfrm>
              <a:off x="4088100" y="3109325"/>
              <a:ext cx="33375" cy="190175"/>
            </a:xfrm>
            <a:custGeom>
              <a:rect b="b" l="l" r="r" t="t"/>
              <a:pathLst>
                <a:path extrusionOk="0" h="7607" w="1335">
                  <a:moveTo>
                    <a:pt x="667" y="68"/>
                  </a:moveTo>
                  <a:lnTo>
                    <a:pt x="667" y="68"/>
                  </a:lnTo>
                  <a:cubicBezTo>
                    <a:pt x="1034" y="1"/>
                    <a:pt x="1334" y="168"/>
                    <a:pt x="1334" y="401"/>
                  </a:cubicBezTo>
                  <a:lnTo>
                    <a:pt x="1334" y="3603"/>
                  </a:lnTo>
                  <a:lnTo>
                    <a:pt x="1334" y="6839"/>
                  </a:lnTo>
                  <a:cubicBezTo>
                    <a:pt x="1334" y="7106"/>
                    <a:pt x="1034" y="7406"/>
                    <a:pt x="667" y="7540"/>
                  </a:cubicBezTo>
                  <a:lnTo>
                    <a:pt x="667" y="7540"/>
                  </a:lnTo>
                  <a:cubicBezTo>
                    <a:pt x="300" y="7606"/>
                    <a:pt x="0" y="7440"/>
                    <a:pt x="0" y="7206"/>
                  </a:cubicBezTo>
                  <a:lnTo>
                    <a:pt x="0" y="3937"/>
                  </a:lnTo>
                  <a:lnTo>
                    <a:pt x="0" y="701"/>
                  </a:lnTo>
                  <a:cubicBezTo>
                    <a:pt x="0" y="435"/>
                    <a:pt x="300" y="168"/>
                    <a:pt x="667" y="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9"/>
            <p:cNvSpPr/>
            <p:nvPr/>
          </p:nvSpPr>
          <p:spPr>
            <a:xfrm>
              <a:off x="4184825" y="3082650"/>
              <a:ext cx="33375" cy="189325"/>
            </a:xfrm>
            <a:custGeom>
              <a:rect b="b" l="l" r="r" t="t"/>
              <a:pathLst>
                <a:path extrusionOk="0" h="7573" w="1335">
                  <a:moveTo>
                    <a:pt x="668" y="101"/>
                  </a:moveTo>
                  <a:lnTo>
                    <a:pt x="668" y="101"/>
                  </a:lnTo>
                  <a:cubicBezTo>
                    <a:pt x="1035" y="0"/>
                    <a:pt x="1335" y="134"/>
                    <a:pt x="1335" y="401"/>
                  </a:cubicBezTo>
                  <a:lnTo>
                    <a:pt x="1335" y="3570"/>
                  </a:lnTo>
                  <a:lnTo>
                    <a:pt x="1335" y="6739"/>
                  </a:lnTo>
                  <a:cubicBezTo>
                    <a:pt x="1335" y="7005"/>
                    <a:pt x="1068" y="7306"/>
                    <a:pt x="668" y="7439"/>
                  </a:cubicBezTo>
                  <a:lnTo>
                    <a:pt x="668" y="7439"/>
                  </a:lnTo>
                  <a:cubicBezTo>
                    <a:pt x="301" y="7573"/>
                    <a:pt x="1" y="7439"/>
                    <a:pt x="1" y="7139"/>
                  </a:cubicBezTo>
                  <a:lnTo>
                    <a:pt x="1" y="3970"/>
                  </a:lnTo>
                  <a:lnTo>
                    <a:pt x="1" y="801"/>
                  </a:lnTo>
                  <a:cubicBezTo>
                    <a:pt x="34" y="501"/>
                    <a:pt x="334" y="201"/>
                    <a:pt x="668" y="1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9"/>
            <p:cNvSpPr/>
            <p:nvPr/>
          </p:nvSpPr>
          <p:spPr>
            <a:xfrm>
              <a:off x="3284175" y="2843300"/>
              <a:ext cx="961550" cy="247725"/>
            </a:xfrm>
            <a:custGeom>
              <a:rect b="b" l="l" r="r" t="t"/>
              <a:pathLst>
                <a:path extrusionOk="0" h="9909" w="38462">
                  <a:moveTo>
                    <a:pt x="38462" y="4938"/>
                  </a:moveTo>
                  <a:cubicBezTo>
                    <a:pt x="38462" y="7706"/>
                    <a:pt x="29855" y="9908"/>
                    <a:pt x="19248" y="9908"/>
                  </a:cubicBezTo>
                  <a:cubicBezTo>
                    <a:pt x="8607" y="9908"/>
                    <a:pt x="1" y="7706"/>
                    <a:pt x="1" y="4938"/>
                  </a:cubicBezTo>
                  <a:cubicBezTo>
                    <a:pt x="1" y="2203"/>
                    <a:pt x="8607" y="1"/>
                    <a:pt x="19248" y="1"/>
                  </a:cubicBezTo>
                  <a:cubicBezTo>
                    <a:pt x="29855" y="1"/>
                    <a:pt x="38462" y="2203"/>
                    <a:pt x="38462" y="49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9"/>
            <p:cNvSpPr/>
            <p:nvPr/>
          </p:nvSpPr>
          <p:spPr>
            <a:xfrm>
              <a:off x="3318375" y="2864150"/>
              <a:ext cx="888150" cy="142625"/>
            </a:xfrm>
            <a:custGeom>
              <a:rect b="b" l="l" r="r" t="t"/>
              <a:pathLst>
                <a:path extrusionOk="0" h="5705" w="35526">
                  <a:moveTo>
                    <a:pt x="17880" y="1"/>
                  </a:moveTo>
                  <a:cubicBezTo>
                    <a:pt x="26920" y="1"/>
                    <a:pt x="34392" y="1569"/>
                    <a:pt x="35526" y="3570"/>
                  </a:cubicBezTo>
                  <a:cubicBezTo>
                    <a:pt x="32824" y="2069"/>
                    <a:pt x="26486" y="1035"/>
                    <a:pt x="19081" y="1035"/>
                  </a:cubicBezTo>
                  <a:cubicBezTo>
                    <a:pt x="9240" y="1035"/>
                    <a:pt x="1235" y="2870"/>
                    <a:pt x="1235" y="5171"/>
                  </a:cubicBezTo>
                  <a:cubicBezTo>
                    <a:pt x="1235" y="5338"/>
                    <a:pt x="1268" y="5538"/>
                    <a:pt x="1401" y="5705"/>
                  </a:cubicBezTo>
                  <a:cubicBezTo>
                    <a:pt x="501" y="5205"/>
                    <a:pt x="0" y="4671"/>
                    <a:pt x="0" y="4070"/>
                  </a:cubicBezTo>
                  <a:cubicBezTo>
                    <a:pt x="34" y="1869"/>
                    <a:pt x="7973" y="1"/>
                    <a:pt x="178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9"/>
            <p:cNvSpPr/>
            <p:nvPr/>
          </p:nvSpPr>
          <p:spPr>
            <a:xfrm>
              <a:off x="3475975" y="3724775"/>
              <a:ext cx="566275" cy="439500"/>
            </a:xfrm>
            <a:custGeom>
              <a:rect b="b" l="l" r="r" t="t"/>
              <a:pathLst>
                <a:path extrusionOk="0" h="17580" w="22651">
                  <a:moveTo>
                    <a:pt x="11242" y="17580"/>
                  </a:moveTo>
                  <a:cubicBezTo>
                    <a:pt x="14678" y="16779"/>
                    <a:pt x="22650" y="10508"/>
                    <a:pt x="20516" y="5438"/>
                  </a:cubicBezTo>
                  <a:cubicBezTo>
                    <a:pt x="18381" y="334"/>
                    <a:pt x="12643" y="2736"/>
                    <a:pt x="11276" y="5071"/>
                  </a:cubicBezTo>
                  <a:cubicBezTo>
                    <a:pt x="9908" y="2669"/>
                    <a:pt x="3904" y="1"/>
                    <a:pt x="1936" y="5438"/>
                  </a:cubicBezTo>
                  <a:cubicBezTo>
                    <a:pt x="1" y="10808"/>
                    <a:pt x="7773" y="16746"/>
                    <a:pt x="11242" y="1758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9"/>
            <p:cNvSpPr/>
            <p:nvPr/>
          </p:nvSpPr>
          <p:spPr>
            <a:xfrm>
              <a:off x="3526025" y="3904075"/>
              <a:ext cx="115100" cy="115100"/>
            </a:xfrm>
            <a:custGeom>
              <a:rect b="b" l="l" r="r" t="t"/>
              <a:pathLst>
                <a:path extrusionOk="0" h="4604" w="4604">
                  <a:moveTo>
                    <a:pt x="4604" y="3069"/>
                  </a:moveTo>
                  <a:lnTo>
                    <a:pt x="3069" y="3069"/>
                  </a:lnTo>
                  <a:lnTo>
                    <a:pt x="3069" y="4604"/>
                  </a:lnTo>
                  <a:lnTo>
                    <a:pt x="1501" y="4604"/>
                  </a:lnTo>
                  <a:lnTo>
                    <a:pt x="1501" y="3069"/>
                  </a:lnTo>
                  <a:lnTo>
                    <a:pt x="0" y="3069"/>
                  </a:lnTo>
                  <a:lnTo>
                    <a:pt x="0" y="1568"/>
                  </a:lnTo>
                  <a:lnTo>
                    <a:pt x="1501" y="1568"/>
                  </a:lnTo>
                  <a:lnTo>
                    <a:pt x="1501" y="0"/>
                  </a:lnTo>
                  <a:lnTo>
                    <a:pt x="3069" y="0"/>
                  </a:lnTo>
                  <a:lnTo>
                    <a:pt x="3069" y="1568"/>
                  </a:lnTo>
                  <a:lnTo>
                    <a:pt x="4604" y="156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9"/>
            <p:cNvSpPr/>
            <p:nvPr/>
          </p:nvSpPr>
          <p:spPr>
            <a:xfrm>
              <a:off x="3686125" y="3889900"/>
              <a:ext cx="143475" cy="143450"/>
            </a:xfrm>
            <a:custGeom>
              <a:rect b="b" l="l" r="r" t="t"/>
              <a:pathLst>
                <a:path extrusionOk="0" h="5738" w="5739">
                  <a:moveTo>
                    <a:pt x="5738" y="3836"/>
                  </a:moveTo>
                  <a:lnTo>
                    <a:pt x="3837" y="3836"/>
                  </a:lnTo>
                  <a:lnTo>
                    <a:pt x="3837" y="5738"/>
                  </a:lnTo>
                  <a:lnTo>
                    <a:pt x="1902" y="5738"/>
                  </a:lnTo>
                  <a:lnTo>
                    <a:pt x="1902" y="3836"/>
                  </a:lnTo>
                  <a:lnTo>
                    <a:pt x="1" y="3836"/>
                  </a:lnTo>
                  <a:lnTo>
                    <a:pt x="1" y="1902"/>
                  </a:lnTo>
                  <a:lnTo>
                    <a:pt x="1902" y="1902"/>
                  </a:lnTo>
                  <a:lnTo>
                    <a:pt x="1902" y="0"/>
                  </a:lnTo>
                  <a:lnTo>
                    <a:pt x="3837" y="0"/>
                  </a:lnTo>
                  <a:lnTo>
                    <a:pt x="3837" y="1902"/>
                  </a:lnTo>
                  <a:lnTo>
                    <a:pt x="5738" y="190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9"/>
            <p:cNvSpPr/>
            <p:nvPr/>
          </p:nvSpPr>
          <p:spPr>
            <a:xfrm>
              <a:off x="3874600" y="3904075"/>
              <a:ext cx="114275" cy="115100"/>
            </a:xfrm>
            <a:custGeom>
              <a:rect b="b" l="l" r="r" t="t"/>
              <a:pathLst>
                <a:path extrusionOk="0" h="4604" w="4571">
                  <a:moveTo>
                    <a:pt x="4571" y="3069"/>
                  </a:moveTo>
                  <a:lnTo>
                    <a:pt x="3036" y="3069"/>
                  </a:lnTo>
                  <a:lnTo>
                    <a:pt x="3036" y="4604"/>
                  </a:lnTo>
                  <a:lnTo>
                    <a:pt x="1535" y="4604"/>
                  </a:lnTo>
                  <a:lnTo>
                    <a:pt x="1535" y="3069"/>
                  </a:lnTo>
                  <a:lnTo>
                    <a:pt x="1" y="3069"/>
                  </a:lnTo>
                  <a:lnTo>
                    <a:pt x="1" y="1568"/>
                  </a:lnTo>
                  <a:lnTo>
                    <a:pt x="1535" y="1568"/>
                  </a:lnTo>
                  <a:lnTo>
                    <a:pt x="1535" y="0"/>
                  </a:lnTo>
                  <a:lnTo>
                    <a:pt x="3036" y="0"/>
                  </a:lnTo>
                  <a:lnTo>
                    <a:pt x="3036" y="1568"/>
                  </a:lnTo>
                  <a:lnTo>
                    <a:pt x="4571" y="156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9"/>
            <p:cNvSpPr/>
            <p:nvPr/>
          </p:nvSpPr>
          <p:spPr>
            <a:xfrm>
              <a:off x="3515175" y="3966625"/>
              <a:ext cx="568775" cy="264375"/>
            </a:xfrm>
            <a:custGeom>
              <a:rect b="b" l="l" r="r" t="t"/>
              <a:pathLst>
                <a:path extrusionOk="0" h="10575" w="22751">
                  <a:moveTo>
                    <a:pt x="168" y="1401"/>
                  </a:moveTo>
                  <a:cubicBezTo>
                    <a:pt x="1" y="4170"/>
                    <a:pt x="1402" y="6638"/>
                    <a:pt x="3603" y="8273"/>
                  </a:cubicBezTo>
                  <a:cubicBezTo>
                    <a:pt x="4938" y="9273"/>
                    <a:pt x="6572" y="9941"/>
                    <a:pt x="8373" y="10274"/>
                  </a:cubicBezTo>
                  <a:cubicBezTo>
                    <a:pt x="10108" y="10574"/>
                    <a:pt x="12009" y="10474"/>
                    <a:pt x="13844" y="9907"/>
                  </a:cubicBezTo>
                  <a:cubicBezTo>
                    <a:pt x="17413" y="8773"/>
                    <a:pt x="20782" y="5771"/>
                    <a:pt x="22750" y="167"/>
                  </a:cubicBezTo>
                  <a:lnTo>
                    <a:pt x="22250" y="0"/>
                  </a:lnTo>
                  <a:cubicBezTo>
                    <a:pt x="20382" y="5437"/>
                    <a:pt x="17113" y="8306"/>
                    <a:pt x="13711" y="9407"/>
                  </a:cubicBezTo>
                  <a:cubicBezTo>
                    <a:pt x="11943" y="9941"/>
                    <a:pt x="10175" y="10007"/>
                    <a:pt x="8440" y="9740"/>
                  </a:cubicBezTo>
                  <a:cubicBezTo>
                    <a:pt x="6772" y="9440"/>
                    <a:pt x="5204" y="8773"/>
                    <a:pt x="3937" y="7839"/>
                  </a:cubicBezTo>
                  <a:cubicBezTo>
                    <a:pt x="1869" y="6305"/>
                    <a:pt x="534" y="4003"/>
                    <a:pt x="701" y="14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9"/>
            <p:cNvSpPr/>
            <p:nvPr/>
          </p:nvSpPr>
          <p:spPr>
            <a:xfrm>
              <a:off x="4025550" y="3914900"/>
              <a:ext cx="106775" cy="107625"/>
            </a:xfrm>
            <a:custGeom>
              <a:rect b="b" l="l" r="r" t="t"/>
              <a:pathLst>
                <a:path extrusionOk="0" h="4305" w="4271">
                  <a:moveTo>
                    <a:pt x="4270" y="2136"/>
                  </a:moveTo>
                  <a:cubicBezTo>
                    <a:pt x="4270" y="968"/>
                    <a:pt x="3303" y="1"/>
                    <a:pt x="2135" y="1"/>
                  </a:cubicBezTo>
                  <a:cubicBezTo>
                    <a:pt x="968" y="1"/>
                    <a:pt x="0" y="968"/>
                    <a:pt x="0" y="2136"/>
                  </a:cubicBezTo>
                  <a:cubicBezTo>
                    <a:pt x="0" y="3303"/>
                    <a:pt x="968" y="4237"/>
                    <a:pt x="2135" y="4237"/>
                  </a:cubicBezTo>
                  <a:cubicBezTo>
                    <a:pt x="3303" y="4304"/>
                    <a:pt x="4270" y="3337"/>
                    <a:pt x="4270" y="213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9"/>
            <p:cNvSpPr/>
            <p:nvPr/>
          </p:nvSpPr>
          <p:spPr>
            <a:xfrm>
              <a:off x="4055575" y="3945775"/>
              <a:ext cx="44225" cy="44225"/>
            </a:xfrm>
            <a:custGeom>
              <a:rect b="b" l="l" r="r" t="t"/>
              <a:pathLst>
                <a:path extrusionOk="0" h="1769" w="1769">
                  <a:moveTo>
                    <a:pt x="1768" y="901"/>
                  </a:moveTo>
                  <a:cubicBezTo>
                    <a:pt x="1768" y="1401"/>
                    <a:pt x="1401" y="1768"/>
                    <a:pt x="901" y="1768"/>
                  </a:cubicBezTo>
                  <a:cubicBezTo>
                    <a:pt x="400" y="1768"/>
                    <a:pt x="0" y="1401"/>
                    <a:pt x="0" y="901"/>
                  </a:cubicBezTo>
                  <a:cubicBezTo>
                    <a:pt x="0" y="400"/>
                    <a:pt x="367" y="0"/>
                    <a:pt x="901" y="0"/>
                  </a:cubicBezTo>
                  <a:cubicBezTo>
                    <a:pt x="1401" y="0"/>
                    <a:pt x="1768" y="434"/>
                    <a:pt x="1768" y="901"/>
                  </a:cubicBezTo>
                  <a:close/>
                </a:path>
              </a:pathLst>
            </a:custGeom>
            <a:solidFill>
              <a:srgbClr val="FEF2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9"/>
            <p:cNvSpPr/>
            <p:nvPr/>
          </p:nvSpPr>
          <p:spPr>
            <a:xfrm>
              <a:off x="3383425" y="3727275"/>
              <a:ext cx="296900" cy="267725"/>
            </a:xfrm>
            <a:custGeom>
              <a:rect b="b" l="l" r="r" t="t"/>
              <a:pathLst>
                <a:path extrusionOk="0" h="10709" w="11876">
                  <a:moveTo>
                    <a:pt x="11875" y="4704"/>
                  </a:moveTo>
                  <a:cubicBezTo>
                    <a:pt x="11875" y="3170"/>
                    <a:pt x="11709" y="2169"/>
                    <a:pt x="11375" y="1402"/>
                  </a:cubicBezTo>
                  <a:cubicBezTo>
                    <a:pt x="10941" y="468"/>
                    <a:pt x="10141" y="1"/>
                    <a:pt x="9040" y="1"/>
                  </a:cubicBezTo>
                  <a:lnTo>
                    <a:pt x="9040" y="501"/>
                  </a:lnTo>
                  <a:cubicBezTo>
                    <a:pt x="9974" y="501"/>
                    <a:pt x="10608" y="868"/>
                    <a:pt x="10941" y="1668"/>
                  </a:cubicBezTo>
                  <a:cubicBezTo>
                    <a:pt x="11275" y="2336"/>
                    <a:pt x="11375" y="3336"/>
                    <a:pt x="11375" y="4804"/>
                  </a:cubicBezTo>
                  <a:cubicBezTo>
                    <a:pt x="11375" y="8507"/>
                    <a:pt x="9507" y="10341"/>
                    <a:pt x="5704" y="10341"/>
                  </a:cubicBezTo>
                  <a:cubicBezTo>
                    <a:pt x="2202" y="10175"/>
                    <a:pt x="501" y="8373"/>
                    <a:pt x="501" y="4804"/>
                  </a:cubicBezTo>
                  <a:cubicBezTo>
                    <a:pt x="501" y="3336"/>
                    <a:pt x="667" y="2369"/>
                    <a:pt x="968" y="1668"/>
                  </a:cubicBezTo>
                  <a:cubicBezTo>
                    <a:pt x="1335" y="868"/>
                    <a:pt x="1935" y="501"/>
                    <a:pt x="2836" y="501"/>
                  </a:cubicBezTo>
                  <a:lnTo>
                    <a:pt x="2836" y="1"/>
                  </a:lnTo>
                  <a:cubicBezTo>
                    <a:pt x="1768" y="1"/>
                    <a:pt x="968" y="501"/>
                    <a:pt x="501" y="1402"/>
                  </a:cubicBezTo>
                  <a:cubicBezTo>
                    <a:pt x="167" y="2169"/>
                    <a:pt x="0" y="3203"/>
                    <a:pt x="0" y="4704"/>
                  </a:cubicBezTo>
                  <a:cubicBezTo>
                    <a:pt x="0" y="8540"/>
                    <a:pt x="1935" y="10541"/>
                    <a:pt x="5671" y="10708"/>
                  </a:cubicBezTo>
                  <a:lnTo>
                    <a:pt x="5671" y="10708"/>
                  </a:lnTo>
                  <a:lnTo>
                    <a:pt x="5671" y="10708"/>
                  </a:lnTo>
                  <a:lnTo>
                    <a:pt x="6171" y="10708"/>
                  </a:lnTo>
                  <a:lnTo>
                    <a:pt x="6171" y="10675"/>
                  </a:lnTo>
                  <a:cubicBezTo>
                    <a:pt x="9974" y="10541"/>
                    <a:pt x="11875" y="8540"/>
                    <a:pt x="11875" y="470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9"/>
            <p:cNvSpPr/>
            <p:nvPr/>
          </p:nvSpPr>
          <p:spPr>
            <a:xfrm>
              <a:off x="3425950" y="3718100"/>
              <a:ext cx="55900" cy="30050"/>
            </a:xfrm>
            <a:custGeom>
              <a:rect b="b" l="l" r="r" t="t"/>
              <a:pathLst>
                <a:path extrusionOk="0" h="1202" w="2236">
                  <a:moveTo>
                    <a:pt x="2235" y="935"/>
                  </a:moveTo>
                  <a:cubicBezTo>
                    <a:pt x="2235" y="1068"/>
                    <a:pt x="2135" y="1202"/>
                    <a:pt x="1969" y="1202"/>
                  </a:cubicBezTo>
                  <a:lnTo>
                    <a:pt x="267" y="1202"/>
                  </a:lnTo>
                  <a:cubicBezTo>
                    <a:pt x="134" y="1202"/>
                    <a:pt x="1" y="1101"/>
                    <a:pt x="1" y="935"/>
                  </a:cubicBezTo>
                  <a:lnTo>
                    <a:pt x="1" y="234"/>
                  </a:lnTo>
                  <a:cubicBezTo>
                    <a:pt x="1" y="101"/>
                    <a:pt x="101" y="1"/>
                    <a:pt x="267" y="1"/>
                  </a:cubicBezTo>
                  <a:lnTo>
                    <a:pt x="1969" y="1"/>
                  </a:lnTo>
                  <a:cubicBezTo>
                    <a:pt x="2102" y="1"/>
                    <a:pt x="2235" y="67"/>
                    <a:pt x="2235" y="2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9"/>
            <p:cNvSpPr/>
            <p:nvPr/>
          </p:nvSpPr>
          <p:spPr>
            <a:xfrm>
              <a:off x="3582725" y="3718100"/>
              <a:ext cx="55075" cy="30050"/>
            </a:xfrm>
            <a:custGeom>
              <a:rect b="b" l="l" r="r" t="t"/>
              <a:pathLst>
                <a:path extrusionOk="0" h="1202" w="2203">
                  <a:moveTo>
                    <a:pt x="1" y="935"/>
                  </a:moveTo>
                  <a:cubicBezTo>
                    <a:pt x="1" y="1068"/>
                    <a:pt x="67" y="1202"/>
                    <a:pt x="234" y="1202"/>
                  </a:cubicBezTo>
                  <a:lnTo>
                    <a:pt x="1969" y="1202"/>
                  </a:lnTo>
                  <a:cubicBezTo>
                    <a:pt x="2069" y="1202"/>
                    <a:pt x="2202" y="1101"/>
                    <a:pt x="2202" y="935"/>
                  </a:cubicBezTo>
                  <a:lnTo>
                    <a:pt x="2202" y="234"/>
                  </a:lnTo>
                  <a:cubicBezTo>
                    <a:pt x="2202" y="101"/>
                    <a:pt x="2136" y="1"/>
                    <a:pt x="1969" y="1"/>
                  </a:cubicBezTo>
                  <a:lnTo>
                    <a:pt x="234" y="1"/>
                  </a:lnTo>
                  <a:cubicBezTo>
                    <a:pt x="134" y="1"/>
                    <a:pt x="1" y="67"/>
                    <a:pt x="1" y="2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9"/>
            <p:cNvSpPr/>
            <p:nvPr/>
          </p:nvSpPr>
          <p:spPr>
            <a:xfrm>
              <a:off x="3390100" y="3904075"/>
              <a:ext cx="284375" cy="97600"/>
            </a:xfrm>
            <a:custGeom>
              <a:rect b="b" l="l" r="r" t="t"/>
              <a:pathLst>
                <a:path extrusionOk="0" h="3904" w="11375">
                  <a:moveTo>
                    <a:pt x="11041" y="134"/>
                  </a:moveTo>
                  <a:cubicBezTo>
                    <a:pt x="10775" y="0"/>
                    <a:pt x="10508" y="134"/>
                    <a:pt x="10408" y="401"/>
                  </a:cubicBezTo>
                  <a:cubicBezTo>
                    <a:pt x="9674" y="2102"/>
                    <a:pt x="8039" y="2936"/>
                    <a:pt x="5437" y="2936"/>
                  </a:cubicBezTo>
                  <a:cubicBezTo>
                    <a:pt x="3169" y="2836"/>
                    <a:pt x="1668" y="2002"/>
                    <a:pt x="1001" y="401"/>
                  </a:cubicBezTo>
                  <a:cubicBezTo>
                    <a:pt x="867" y="134"/>
                    <a:pt x="601" y="0"/>
                    <a:pt x="367" y="134"/>
                  </a:cubicBezTo>
                  <a:cubicBezTo>
                    <a:pt x="100" y="267"/>
                    <a:pt x="0" y="501"/>
                    <a:pt x="100" y="768"/>
                  </a:cubicBezTo>
                  <a:cubicBezTo>
                    <a:pt x="934" y="2736"/>
                    <a:pt x="2735" y="3770"/>
                    <a:pt x="5437" y="3903"/>
                  </a:cubicBezTo>
                  <a:lnTo>
                    <a:pt x="5437" y="3903"/>
                  </a:lnTo>
                  <a:lnTo>
                    <a:pt x="5437" y="3903"/>
                  </a:lnTo>
                  <a:lnTo>
                    <a:pt x="5938" y="3903"/>
                  </a:lnTo>
                  <a:cubicBezTo>
                    <a:pt x="6004" y="3903"/>
                    <a:pt x="6071" y="3903"/>
                    <a:pt x="6105" y="3836"/>
                  </a:cubicBezTo>
                  <a:cubicBezTo>
                    <a:pt x="8740" y="3670"/>
                    <a:pt x="10441" y="2636"/>
                    <a:pt x="11275" y="734"/>
                  </a:cubicBezTo>
                  <a:cubicBezTo>
                    <a:pt x="11375" y="501"/>
                    <a:pt x="11275" y="234"/>
                    <a:pt x="11041"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9"/>
            <p:cNvSpPr/>
            <p:nvPr/>
          </p:nvSpPr>
          <p:spPr>
            <a:xfrm>
              <a:off x="4147300" y="4494500"/>
              <a:ext cx="959050" cy="214350"/>
            </a:xfrm>
            <a:custGeom>
              <a:rect b="b" l="l" r="r" t="t"/>
              <a:pathLst>
                <a:path extrusionOk="0" h="8574" w="38362">
                  <a:moveTo>
                    <a:pt x="38261" y="3403"/>
                  </a:moveTo>
                  <a:cubicBezTo>
                    <a:pt x="38361" y="5471"/>
                    <a:pt x="29888" y="7572"/>
                    <a:pt x="19381" y="8073"/>
                  </a:cubicBezTo>
                  <a:cubicBezTo>
                    <a:pt x="8840" y="8573"/>
                    <a:pt x="201" y="7272"/>
                    <a:pt x="101" y="5171"/>
                  </a:cubicBezTo>
                  <a:cubicBezTo>
                    <a:pt x="0" y="3069"/>
                    <a:pt x="8473" y="1001"/>
                    <a:pt x="19014" y="501"/>
                  </a:cubicBezTo>
                  <a:cubicBezTo>
                    <a:pt x="29555" y="0"/>
                    <a:pt x="38161" y="1301"/>
                    <a:pt x="38261" y="340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9"/>
            <p:cNvSpPr/>
            <p:nvPr/>
          </p:nvSpPr>
          <p:spPr>
            <a:xfrm>
              <a:off x="4115600" y="3360350"/>
              <a:ext cx="110125" cy="63400"/>
            </a:xfrm>
            <a:custGeom>
              <a:rect b="b" l="l" r="r" t="t"/>
              <a:pathLst>
                <a:path extrusionOk="0" h="2536" w="4405">
                  <a:moveTo>
                    <a:pt x="1" y="2536"/>
                  </a:moveTo>
                  <a:cubicBezTo>
                    <a:pt x="868" y="1001"/>
                    <a:pt x="2503" y="0"/>
                    <a:pt x="4371" y="34"/>
                  </a:cubicBezTo>
                  <a:lnTo>
                    <a:pt x="4404" y="34"/>
                  </a:lnTo>
                  <a:lnTo>
                    <a:pt x="4404" y="567"/>
                  </a:lnTo>
                  <a:cubicBezTo>
                    <a:pt x="3537" y="1301"/>
                    <a:pt x="1969" y="1968"/>
                    <a:pt x="1" y="2536"/>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9"/>
            <p:cNvSpPr/>
            <p:nvPr/>
          </p:nvSpPr>
          <p:spPr>
            <a:xfrm>
              <a:off x="4115600" y="3360350"/>
              <a:ext cx="947375" cy="1279275"/>
            </a:xfrm>
            <a:custGeom>
              <a:rect b="b" l="l" r="r" t="t"/>
              <a:pathLst>
                <a:path extrusionOk="0" h="51171" w="37895">
                  <a:moveTo>
                    <a:pt x="4671" y="46067"/>
                  </a:moveTo>
                  <a:cubicBezTo>
                    <a:pt x="3937" y="39262"/>
                    <a:pt x="3203" y="32490"/>
                    <a:pt x="2503" y="25685"/>
                  </a:cubicBezTo>
                  <a:cubicBezTo>
                    <a:pt x="1769" y="18881"/>
                    <a:pt x="1035" y="12076"/>
                    <a:pt x="334" y="5304"/>
                  </a:cubicBezTo>
                  <a:cubicBezTo>
                    <a:pt x="1" y="2369"/>
                    <a:pt x="2069" y="0"/>
                    <a:pt x="4904" y="34"/>
                  </a:cubicBezTo>
                  <a:lnTo>
                    <a:pt x="14178" y="167"/>
                  </a:lnTo>
                  <a:lnTo>
                    <a:pt x="23418" y="301"/>
                  </a:lnTo>
                  <a:cubicBezTo>
                    <a:pt x="26253" y="334"/>
                    <a:pt x="29055" y="2569"/>
                    <a:pt x="29589" y="5338"/>
                  </a:cubicBezTo>
                  <a:cubicBezTo>
                    <a:pt x="30890" y="11642"/>
                    <a:pt x="32191" y="17980"/>
                    <a:pt x="33458" y="24251"/>
                  </a:cubicBezTo>
                  <a:cubicBezTo>
                    <a:pt x="34759" y="30556"/>
                    <a:pt x="36060" y="36893"/>
                    <a:pt x="37361" y="43198"/>
                  </a:cubicBezTo>
                  <a:cubicBezTo>
                    <a:pt x="37895" y="45900"/>
                    <a:pt x="35693" y="48402"/>
                    <a:pt x="32424" y="48735"/>
                  </a:cubicBezTo>
                  <a:cubicBezTo>
                    <a:pt x="28888" y="49069"/>
                    <a:pt x="25352" y="49436"/>
                    <a:pt x="21783" y="49769"/>
                  </a:cubicBezTo>
                  <a:cubicBezTo>
                    <a:pt x="18247" y="50103"/>
                    <a:pt x="14711" y="50503"/>
                    <a:pt x="11176" y="50837"/>
                  </a:cubicBezTo>
                  <a:cubicBezTo>
                    <a:pt x="7907" y="51170"/>
                    <a:pt x="5004" y="49002"/>
                    <a:pt x="4671" y="460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9"/>
            <p:cNvSpPr/>
            <p:nvPr/>
          </p:nvSpPr>
          <p:spPr>
            <a:xfrm>
              <a:off x="4425000" y="3434575"/>
              <a:ext cx="167650" cy="150950"/>
            </a:xfrm>
            <a:custGeom>
              <a:rect b="b" l="l" r="r" t="t"/>
              <a:pathLst>
                <a:path extrusionOk="0" h="6038" w="6706">
                  <a:moveTo>
                    <a:pt x="2869" y="0"/>
                  </a:moveTo>
                  <a:cubicBezTo>
                    <a:pt x="4537" y="0"/>
                    <a:pt x="6171" y="1368"/>
                    <a:pt x="6405" y="3002"/>
                  </a:cubicBezTo>
                  <a:cubicBezTo>
                    <a:pt x="6705" y="4670"/>
                    <a:pt x="5538" y="6004"/>
                    <a:pt x="3836" y="6038"/>
                  </a:cubicBezTo>
                  <a:cubicBezTo>
                    <a:pt x="2102" y="6038"/>
                    <a:pt x="534" y="4704"/>
                    <a:pt x="301" y="3036"/>
                  </a:cubicBezTo>
                  <a:cubicBezTo>
                    <a:pt x="0" y="1334"/>
                    <a:pt x="1168" y="0"/>
                    <a:pt x="2869" y="0"/>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9"/>
            <p:cNvSpPr/>
            <p:nvPr/>
          </p:nvSpPr>
          <p:spPr>
            <a:xfrm>
              <a:off x="4634325" y="3435400"/>
              <a:ext cx="169300" cy="147625"/>
            </a:xfrm>
            <a:custGeom>
              <a:rect b="b" l="l" r="r" t="t"/>
              <a:pathLst>
                <a:path extrusionOk="0" h="5905" w="6772">
                  <a:moveTo>
                    <a:pt x="2802" y="1"/>
                  </a:moveTo>
                  <a:cubicBezTo>
                    <a:pt x="4470" y="1"/>
                    <a:pt x="6104" y="1335"/>
                    <a:pt x="6438" y="2969"/>
                  </a:cubicBezTo>
                  <a:cubicBezTo>
                    <a:pt x="6772" y="4570"/>
                    <a:pt x="5604" y="5905"/>
                    <a:pt x="3869" y="5905"/>
                  </a:cubicBezTo>
                  <a:cubicBezTo>
                    <a:pt x="2168" y="5905"/>
                    <a:pt x="534" y="4637"/>
                    <a:pt x="267" y="2969"/>
                  </a:cubicBezTo>
                  <a:cubicBezTo>
                    <a:pt x="0" y="1335"/>
                    <a:pt x="1134" y="1"/>
                    <a:pt x="2802" y="1"/>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9"/>
            <p:cNvSpPr/>
            <p:nvPr/>
          </p:nvSpPr>
          <p:spPr>
            <a:xfrm>
              <a:off x="4236525" y="3597175"/>
              <a:ext cx="168475" cy="155150"/>
            </a:xfrm>
            <a:custGeom>
              <a:rect b="b" l="l" r="r" t="t"/>
              <a:pathLst>
                <a:path extrusionOk="0" h="6206" w="6739">
                  <a:moveTo>
                    <a:pt x="2936" y="1"/>
                  </a:moveTo>
                  <a:cubicBezTo>
                    <a:pt x="4671" y="1"/>
                    <a:pt x="6238" y="1302"/>
                    <a:pt x="6505" y="3036"/>
                  </a:cubicBezTo>
                  <a:cubicBezTo>
                    <a:pt x="6739" y="4704"/>
                    <a:pt x="5505" y="6105"/>
                    <a:pt x="3737" y="6172"/>
                  </a:cubicBezTo>
                  <a:cubicBezTo>
                    <a:pt x="2002" y="6205"/>
                    <a:pt x="401" y="4871"/>
                    <a:pt x="201" y="3103"/>
                  </a:cubicBezTo>
                  <a:cubicBezTo>
                    <a:pt x="1" y="1435"/>
                    <a:pt x="1235" y="34"/>
                    <a:pt x="2936" y="1"/>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9"/>
            <p:cNvSpPr/>
            <p:nvPr/>
          </p:nvSpPr>
          <p:spPr>
            <a:xfrm>
              <a:off x="4449175" y="3595525"/>
              <a:ext cx="170975" cy="152625"/>
            </a:xfrm>
            <a:custGeom>
              <a:rect b="b" l="l" r="r" t="t"/>
              <a:pathLst>
                <a:path extrusionOk="0" h="6105" w="6839">
                  <a:moveTo>
                    <a:pt x="2903" y="0"/>
                  </a:moveTo>
                  <a:cubicBezTo>
                    <a:pt x="4604" y="0"/>
                    <a:pt x="6239" y="1301"/>
                    <a:pt x="6539" y="2969"/>
                  </a:cubicBezTo>
                  <a:cubicBezTo>
                    <a:pt x="6839" y="4637"/>
                    <a:pt x="5605" y="6004"/>
                    <a:pt x="3870" y="6071"/>
                  </a:cubicBezTo>
                  <a:cubicBezTo>
                    <a:pt x="2102" y="6105"/>
                    <a:pt x="501" y="4770"/>
                    <a:pt x="234" y="3102"/>
                  </a:cubicBezTo>
                  <a:cubicBezTo>
                    <a:pt x="1" y="1368"/>
                    <a:pt x="1202" y="0"/>
                    <a:pt x="2903" y="0"/>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9"/>
            <p:cNvSpPr/>
            <p:nvPr/>
          </p:nvSpPr>
          <p:spPr>
            <a:xfrm>
              <a:off x="4255700" y="3760625"/>
              <a:ext cx="171000" cy="155975"/>
            </a:xfrm>
            <a:custGeom>
              <a:rect b="b" l="l" r="r" t="t"/>
              <a:pathLst>
                <a:path extrusionOk="0" h="6239" w="6840">
                  <a:moveTo>
                    <a:pt x="3003" y="34"/>
                  </a:moveTo>
                  <a:cubicBezTo>
                    <a:pt x="4771" y="1"/>
                    <a:pt x="6405" y="1335"/>
                    <a:pt x="6606" y="3003"/>
                  </a:cubicBezTo>
                  <a:cubicBezTo>
                    <a:pt x="6839" y="4671"/>
                    <a:pt x="5572" y="6139"/>
                    <a:pt x="3804" y="6172"/>
                  </a:cubicBezTo>
                  <a:cubicBezTo>
                    <a:pt x="2002" y="6239"/>
                    <a:pt x="435" y="4904"/>
                    <a:pt x="234" y="3203"/>
                  </a:cubicBezTo>
                  <a:cubicBezTo>
                    <a:pt x="1" y="1535"/>
                    <a:pt x="1268" y="68"/>
                    <a:pt x="3003" y="34"/>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9"/>
            <p:cNvSpPr/>
            <p:nvPr/>
          </p:nvSpPr>
          <p:spPr>
            <a:xfrm>
              <a:off x="4472525" y="3755625"/>
              <a:ext cx="172650" cy="154300"/>
            </a:xfrm>
            <a:custGeom>
              <a:rect b="b" l="l" r="r" t="t"/>
              <a:pathLst>
                <a:path extrusionOk="0" h="6172" w="6906">
                  <a:moveTo>
                    <a:pt x="2970" y="34"/>
                  </a:moveTo>
                  <a:cubicBezTo>
                    <a:pt x="4737" y="1"/>
                    <a:pt x="6339" y="1268"/>
                    <a:pt x="6639" y="2936"/>
                  </a:cubicBezTo>
                  <a:cubicBezTo>
                    <a:pt x="6906" y="4604"/>
                    <a:pt x="5671" y="6005"/>
                    <a:pt x="3937" y="6072"/>
                  </a:cubicBezTo>
                  <a:cubicBezTo>
                    <a:pt x="2136" y="6172"/>
                    <a:pt x="501" y="4838"/>
                    <a:pt x="268" y="3170"/>
                  </a:cubicBezTo>
                  <a:cubicBezTo>
                    <a:pt x="1" y="1502"/>
                    <a:pt x="1235" y="67"/>
                    <a:pt x="2970" y="34"/>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9"/>
            <p:cNvSpPr/>
            <p:nvPr/>
          </p:nvSpPr>
          <p:spPr>
            <a:xfrm>
              <a:off x="4689350" y="3749800"/>
              <a:ext cx="175150" cy="150125"/>
            </a:xfrm>
            <a:custGeom>
              <a:rect b="b" l="l" r="r" t="t"/>
              <a:pathLst>
                <a:path extrusionOk="0" h="6005" w="7006">
                  <a:moveTo>
                    <a:pt x="2936" y="67"/>
                  </a:moveTo>
                  <a:cubicBezTo>
                    <a:pt x="4671" y="0"/>
                    <a:pt x="6338" y="1301"/>
                    <a:pt x="6672" y="2902"/>
                  </a:cubicBezTo>
                  <a:cubicBezTo>
                    <a:pt x="7006" y="4503"/>
                    <a:pt x="5805" y="5904"/>
                    <a:pt x="4003" y="5938"/>
                  </a:cubicBezTo>
                  <a:cubicBezTo>
                    <a:pt x="2236" y="6005"/>
                    <a:pt x="568" y="4737"/>
                    <a:pt x="267" y="3102"/>
                  </a:cubicBezTo>
                  <a:cubicBezTo>
                    <a:pt x="1" y="1468"/>
                    <a:pt x="1168" y="100"/>
                    <a:pt x="2936" y="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9"/>
            <p:cNvSpPr/>
            <p:nvPr/>
          </p:nvSpPr>
          <p:spPr>
            <a:xfrm>
              <a:off x="4275725" y="3924075"/>
              <a:ext cx="174325" cy="158475"/>
            </a:xfrm>
            <a:custGeom>
              <a:rect b="b" l="l" r="r" t="t"/>
              <a:pathLst>
                <a:path extrusionOk="0" h="6339" w="6973">
                  <a:moveTo>
                    <a:pt x="3036" y="101"/>
                  </a:moveTo>
                  <a:cubicBezTo>
                    <a:pt x="4837" y="1"/>
                    <a:pt x="6472" y="1335"/>
                    <a:pt x="6705" y="3003"/>
                  </a:cubicBezTo>
                  <a:cubicBezTo>
                    <a:pt x="6972" y="4671"/>
                    <a:pt x="5671" y="6139"/>
                    <a:pt x="3837" y="6272"/>
                  </a:cubicBezTo>
                  <a:cubicBezTo>
                    <a:pt x="2002" y="6339"/>
                    <a:pt x="367" y="5038"/>
                    <a:pt x="167" y="3337"/>
                  </a:cubicBezTo>
                  <a:cubicBezTo>
                    <a:pt x="0" y="1635"/>
                    <a:pt x="1301" y="168"/>
                    <a:pt x="3036" y="101"/>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9"/>
            <p:cNvSpPr/>
            <p:nvPr/>
          </p:nvSpPr>
          <p:spPr>
            <a:xfrm>
              <a:off x="4496725" y="3915750"/>
              <a:ext cx="175150" cy="154300"/>
            </a:xfrm>
            <a:custGeom>
              <a:rect b="b" l="l" r="r" t="t"/>
              <a:pathLst>
                <a:path extrusionOk="0" h="6172" w="7006">
                  <a:moveTo>
                    <a:pt x="3002" y="100"/>
                  </a:moveTo>
                  <a:cubicBezTo>
                    <a:pt x="4804" y="0"/>
                    <a:pt x="6471" y="1301"/>
                    <a:pt x="6705" y="2936"/>
                  </a:cubicBezTo>
                  <a:cubicBezTo>
                    <a:pt x="7005" y="4604"/>
                    <a:pt x="5738" y="6005"/>
                    <a:pt x="3903" y="6105"/>
                  </a:cubicBezTo>
                  <a:cubicBezTo>
                    <a:pt x="2102" y="6171"/>
                    <a:pt x="434" y="4937"/>
                    <a:pt x="200" y="3203"/>
                  </a:cubicBezTo>
                  <a:cubicBezTo>
                    <a:pt x="0" y="1535"/>
                    <a:pt x="1268" y="134"/>
                    <a:pt x="3002" y="100"/>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9"/>
            <p:cNvSpPr/>
            <p:nvPr/>
          </p:nvSpPr>
          <p:spPr>
            <a:xfrm>
              <a:off x="4716875" y="3906575"/>
              <a:ext cx="178475" cy="151800"/>
            </a:xfrm>
            <a:custGeom>
              <a:rect b="b" l="l" r="r" t="t"/>
              <a:pathLst>
                <a:path extrusionOk="0" h="6072" w="7139">
                  <a:moveTo>
                    <a:pt x="3003" y="67"/>
                  </a:moveTo>
                  <a:cubicBezTo>
                    <a:pt x="4804" y="0"/>
                    <a:pt x="6505" y="1235"/>
                    <a:pt x="6805" y="2869"/>
                  </a:cubicBezTo>
                  <a:cubicBezTo>
                    <a:pt x="7139" y="4504"/>
                    <a:pt x="5871" y="5871"/>
                    <a:pt x="4070" y="6005"/>
                  </a:cubicBezTo>
                  <a:cubicBezTo>
                    <a:pt x="2235" y="6071"/>
                    <a:pt x="567" y="4837"/>
                    <a:pt x="301" y="3203"/>
                  </a:cubicBezTo>
                  <a:cubicBezTo>
                    <a:pt x="0" y="1535"/>
                    <a:pt x="1235" y="167"/>
                    <a:pt x="3003" y="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9"/>
            <p:cNvSpPr/>
            <p:nvPr/>
          </p:nvSpPr>
          <p:spPr>
            <a:xfrm>
              <a:off x="4295750" y="4089200"/>
              <a:ext cx="176800" cy="159300"/>
            </a:xfrm>
            <a:custGeom>
              <a:rect b="b" l="l" r="r" t="t"/>
              <a:pathLst>
                <a:path extrusionOk="0" h="6372" w="7072">
                  <a:moveTo>
                    <a:pt x="3102" y="67"/>
                  </a:moveTo>
                  <a:cubicBezTo>
                    <a:pt x="4937" y="1"/>
                    <a:pt x="6605" y="1268"/>
                    <a:pt x="6838" y="2936"/>
                  </a:cubicBezTo>
                  <a:cubicBezTo>
                    <a:pt x="7072" y="4604"/>
                    <a:pt x="5737" y="6105"/>
                    <a:pt x="3903" y="6238"/>
                  </a:cubicBezTo>
                  <a:cubicBezTo>
                    <a:pt x="2068" y="6372"/>
                    <a:pt x="400" y="5071"/>
                    <a:pt x="200" y="3370"/>
                  </a:cubicBezTo>
                  <a:cubicBezTo>
                    <a:pt x="0" y="1668"/>
                    <a:pt x="1301" y="167"/>
                    <a:pt x="3102" y="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9"/>
            <p:cNvSpPr/>
            <p:nvPr/>
          </p:nvSpPr>
          <p:spPr>
            <a:xfrm>
              <a:off x="4519225" y="4076700"/>
              <a:ext cx="181000" cy="155975"/>
            </a:xfrm>
            <a:custGeom>
              <a:rect b="b" l="l" r="r" t="t"/>
              <a:pathLst>
                <a:path extrusionOk="0" h="6239" w="7240">
                  <a:moveTo>
                    <a:pt x="3136" y="67"/>
                  </a:moveTo>
                  <a:cubicBezTo>
                    <a:pt x="4971" y="0"/>
                    <a:pt x="6639" y="1234"/>
                    <a:pt x="6939" y="2902"/>
                  </a:cubicBezTo>
                  <a:cubicBezTo>
                    <a:pt x="7239" y="4570"/>
                    <a:pt x="5938" y="6005"/>
                    <a:pt x="4104" y="6105"/>
                  </a:cubicBezTo>
                  <a:cubicBezTo>
                    <a:pt x="2269" y="6238"/>
                    <a:pt x="568" y="5004"/>
                    <a:pt x="301" y="3336"/>
                  </a:cubicBezTo>
                  <a:cubicBezTo>
                    <a:pt x="1" y="1601"/>
                    <a:pt x="1302" y="167"/>
                    <a:pt x="3136" y="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9"/>
            <p:cNvSpPr/>
            <p:nvPr/>
          </p:nvSpPr>
          <p:spPr>
            <a:xfrm>
              <a:off x="4745225" y="4064175"/>
              <a:ext cx="181000" cy="152650"/>
            </a:xfrm>
            <a:custGeom>
              <a:rect b="b" l="l" r="r" t="t"/>
              <a:pathLst>
                <a:path extrusionOk="0" h="6106" w="7240">
                  <a:moveTo>
                    <a:pt x="3036" y="68"/>
                  </a:moveTo>
                  <a:cubicBezTo>
                    <a:pt x="4871" y="1"/>
                    <a:pt x="6572" y="1202"/>
                    <a:pt x="6905" y="2836"/>
                  </a:cubicBezTo>
                  <a:cubicBezTo>
                    <a:pt x="7239" y="4437"/>
                    <a:pt x="6005" y="5872"/>
                    <a:pt x="4170" y="6005"/>
                  </a:cubicBezTo>
                  <a:cubicBezTo>
                    <a:pt x="2336" y="6105"/>
                    <a:pt x="568" y="4871"/>
                    <a:pt x="267" y="3237"/>
                  </a:cubicBezTo>
                  <a:cubicBezTo>
                    <a:pt x="1" y="1569"/>
                    <a:pt x="1235" y="201"/>
                    <a:pt x="3036" y="68"/>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9"/>
            <p:cNvSpPr/>
            <p:nvPr/>
          </p:nvSpPr>
          <p:spPr>
            <a:xfrm>
              <a:off x="4315750" y="4252650"/>
              <a:ext cx="180150" cy="161800"/>
            </a:xfrm>
            <a:custGeom>
              <a:rect b="b" l="l" r="r" t="t"/>
              <a:pathLst>
                <a:path extrusionOk="0" h="6472" w="7206">
                  <a:moveTo>
                    <a:pt x="3136" y="134"/>
                  </a:moveTo>
                  <a:cubicBezTo>
                    <a:pt x="4971" y="1"/>
                    <a:pt x="6705" y="1235"/>
                    <a:pt x="6939" y="2969"/>
                  </a:cubicBezTo>
                  <a:cubicBezTo>
                    <a:pt x="7206" y="4671"/>
                    <a:pt x="5871" y="6172"/>
                    <a:pt x="3970" y="6305"/>
                  </a:cubicBezTo>
                  <a:cubicBezTo>
                    <a:pt x="2102" y="6472"/>
                    <a:pt x="401" y="5171"/>
                    <a:pt x="201" y="3470"/>
                  </a:cubicBezTo>
                  <a:cubicBezTo>
                    <a:pt x="1" y="1735"/>
                    <a:pt x="1335" y="234"/>
                    <a:pt x="3136" y="134"/>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9"/>
            <p:cNvSpPr/>
            <p:nvPr/>
          </p:nvSpPr>
          <p:spPr>
            <a:xfrm>
              <a:off x="4543425" y="4235975"/>
              <a:ext cx="182650" cy="158475"/>
            </a:xfrm>
            <a:custGeom>
              <a:rect b="b" l="l" r="r" t="t"/>
              <a:pathLst>
                <a:path extrusionOk="0" h="6339" w="7306">
                  <a:moveTo>
                    <a:pt x="3169" y="134"/>
                  </a:moveTo>
                  <a:cubicBezTo>
                    <a:pt x="5004" y="0"/>
                    <a:pt x="6772" y="1235"/>
                    <a:pt x="7005" y="2869"/>
                  </a:cubicBezTo>
                  <a:cubicBezTo>
                    <a:pt x="7305" y="4537"/>
                    <a:pt x="6004" y="6005"/>
                    <a:pt x="4103" y="6172"/>
                  </a:cubicBezTo>
                  <a:cubicBezTo>
                    <a:pt x="2235" y="6338"/>
                    <a:pt x="500" y="5071"/>
                    <a:pt x="267" y="3403"/>
                  </a:cubicBezTo>
                  <a:cubicBezTo>
                    <a:pt x="0" y="1735"/>
                    <a:pt x="1301" y="234"/>
                    <a:pt x="3169" y="134"/>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9"/>
            <p:cNvSpPr/>
            <p:nvPr/>
          </p:nvSpPr>
          <p:spPr>
            <a:xfrm>
              <a:off x="4772750" y="4220125"/>
              <a:ext cx="183475" cy="155150"/>
            </a:xfrm>
            <a:custGeom>
              <a:rect b="b" l="l" r="r" t="t"/>
              <a:pathLst>
                <a:path extrusionOk="0" h="6206" w="7339">
                  <a:moveTo>
                    <a:pt x="3103" y="134"/>
                  </a:moveTo>
                  <a:cubicBezTo>
                    <a:pt x="4937" y="1"/>
                    <a:pt x="6672" y="1202"/>
                    <a:pt x="7005" y="2836"/>
                  </a:cubicBezTo>
                  <a:cubicBezTo>
                    <a:pt x="7339" y="4471"/>
                    <a:pt x="6071" y="5872"/>
                    <a:pt x="4170" y="6038"/>
                  </a:cubicBezTo>
                  <a:cubicBezTo>
                    <a:pt x="2302" y="6205"/>
                    <a:pt x="567" y="5004"/>
                    <a:pt x="267" y="3336"/>
                  </a:cubicBezTo>
                  <a:cubicBezTo>
                    <a:pt x="0" y="1702"/>
                    <a:pt x="1268" y="268"/>
                    <a:pt x="3103" y="134"/>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9"/>
            <p:cNvSpPr/>
            <p:nvPr/>
          </p:nvSpPr>
          <p:spPr>
            <a:xfrm>
              <a:off x="4334100" y="4415275"/>
              <a:ext cx="183500" cy="163475"/>
            </a:xfrm>
            <a:custGeom>
              <a:rect b="b" l="l" r="r" t="t"/>
              <a:pathLst>
                <a:path extrusionOk="0" h="6539" w="7340">
                  <a:moveTo>
                    <a:pt x="3236" y="167"/>
                  </a:moveTo>
                  <a:cubicBezTo>
                    <a:pt x="5137" y="0"/>
                    <a:pt x="6839" y="1234"/>
                    <a:pt x="7072" y="2969"/>
                  </a:cubicBezTo>
                  <a:cubicBezTo>
                    <a:pt x="7339" y="4637"/>
                    <a:pt x="5971" y="6171"/>
                    <a:pt x="4037" y="6338"/>
                  </a:cubicBezTo>
                  <a:cubicBezTo>
                    <a:pt x="2135" y="6538"/>
                    <a:pt x="401" y="5304"/>
                    <a:pt x="201" y="3536"/>
                  </a:cubicBezTo>
                  <a:cubicBezTo>
                    <a:pt x="0" y="1868"/>
                    <a:pt x="1368" y="334"/>
                    <a:pt x="3236" y="1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9"/>
            <p:cNvSpPr/>
            <p:nvPr/>
          </p:nvSpPr>
          <p:spPr>
            <a:xfrm>
              <a:off x="4567600" y="4396100"/>
              <a:ext cx="185150" cy="160125"/>
            </a:xfrm>
            <a:custGeom>
              <a:rect b="b" l="l" r="r" t="t"/>
              <a:pathLst>
                <a:path extrusionOk="0" h="6405" w="7406">
                  <a:moveTo>
                    <a:pt x="3203" y="167"/>
                  </a:moveTo>
                  <a:cubicBezTo>
                    <a:pt x="5104" y="0"/>
                    <a:pt x="6839" y="1234"/>
                    <a:pt x="7139" y="2902"/>
                  </a:cubicBezTo>
                  <a:cubicBezTo>
                    <a:pt x="7406" y="4570"/>
                    <a:pt x="6105" y="6004"/>
                    <a:pt x="4170" y="6238"/>
                  </a:cubicBezTo>
                  <a:cubicBezTo>
                    <a:pt x="2235" y="6405"/>
                    <a:pt x="501" y="5170"/>
                    <a:pt x="234" y="3503"/>
                  </a:cubicBezTo>
                  <a:cubicBezTo>
                    <a:pt x="0" y="1801"/>
                    <a:pt x="1335" y="334"/>
                    <a:pt x="3203" y="1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9"/>
            <p:cNvSpPr/>
            <p:nvPr/>
          </p:nvSpPr>
          <p:spPr>
            <a:xfrm>
              <a:off x="4800275" y="4377750"/>
              <a:ext cx="188475" cy="155950"/>
            </a:xfrm>
            <a:custGeom>
              <a:rect b="b" l="l" r="r" t="t"/>
              <a:pathLst>
                <a:path extrusionOk="0" h="6238" w="7539">
                  <a:moveTo>
                    <a:pt x="3202" y="167"/>
                  </a:moveTo>
                  <a:cubicBezTo>
                    <a:pt x="5070" y="0"/>
                    <a:pt x="6872" y="1201"/>
                    <a:pt x="7205" y="2836"/>
                  </a:cubicBezTo>
                  <a:cubicBezTo>
                    <a:pt x="7539" y="4437"/>
                    <a:pt x="6238" y="5904"/>
                    <a:pt x="4337" y="6071"/>
                  </a:cubicBezTo>
                  <a:cubicBezTo>
                    <a:pt x="2402" y="6238"/>
                    <a:pt x="634" y="5070"/>
                    <a:pt x="334" y="3469"/>
                  </a:cubicBezTo>
                  <a:cubicBezTo>
                    <a:pt x="0" y="1735"/>
                    <a:pt x="1301" y="300"/>
                    <a:pt x="3202" y="167"/>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9"/>
            <p:cNvSpPr/>
            <p:nvPr/>
          </p:nvSpPr>
          <p:spPr>
            <a:xfrm>
              <a:off x="4216525" y="3432075"/>
              <a:ext cx="165975" cy="155125"/>
            </a:xfrm>
            <a:custGeom>
              <a:rect b="b" l="l" r="r" t="t"/>
              <a:pathLst>
                <a:path extrusionOk="0" h="6205" w="6639">
                  <a:moveTo>
                    <a:pt x="2902" y="33"/>
                  </a:moveTo>
                  <a:cubicBezTo>
                    <a:pt x="4570" y="33"/>
                    <a:pt x="6171" y="1434"/>
                    <a:pt x="6371" y="3136"/>
                  </a:cubicBezTo>
                  <a:cubicBezTo>
                    <a:pt x="6638" y="4837"/>
                    <a:pt x="5404" y="6205"/>
                    <a:pt x="3703" y="6205"/>
                  </a:cubicBezTo>
                  <a:cubicBezTo>
                    <a:pt x="2002" y="6205"/>
                    <a:pt x="400" y="4837"/>
                    <a:pt x="200" y="3136"/>
                  </a:cubicBezTo>
                  <a:cubicBezTo>
                    <a:pt x="0" y="1434"/>
                    <a:pt x="1201" y="0"/>
                    <a:pt x="2902" y="33"/>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9"/>
            <p:cNvSpPr/>
            <p:nvPr/>
          </p:nvSpPr>
          <p:spPr>
            <a:xfrm>
              <a:off x="4661825" y="3593850"/>
              <a:ext cx="171825" cy="147625"/>
            </a:xfrm>
            <a:custGeom>
              <a:rect b="b" l="l" r="r" t="t"/>
              <a:pathLst>
                <a:path extrusionOk="0" h="5905" w="6873">
                  <a:moveTo>
                    <a:pt x="2870" y="0"/>
                  </a:moveTo>
                  <a:cubicBezTo>
                    <a:pt x="4571" y="0"/>
                    <a:pt x="6239" y="1301"/>
                    <a:pt x="6539" y="2869"/>
                  </a:cubicBezTo>
                  <a:cubicBezTo>
                    <a:pt x="6872" y="4504"/>
                    <a:pt x="5705" y="5838"/>
                    <a:pt x="3937" y="5871"/>
                  </a:cubicBezTo>
                  <a:cubicBezTo>
                    <a:pt x="2202" y="5905"/>
                    <a:pt x="535" y="4604"/>
                    <a:pt x="234" y="2936"/>
                  </a:cubicBezTo>
                  <a:cubicBezTo>
                    <a:pt x="1" y="1335"/>
                    <a:pt x="1168" y="0"/>
                    <a:pt x="2870" y="0"/>
                  </a:cubicBezTo>
                  <a:close/>
                </a:path>
              </a:pathLst>
            </a:custGeom>
            <a:solidFill>
              <a:srgbClr val="85C9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9"/>
            <p:cNvSpPr/>
            <p:nvPr/>
          </p:nvSpPr>
          <p:spPr>
            <a:xfrm>
              <a:off x="4407475" y="3423725"/>
              <a:ext cx="167650" cy="153475"/>
            </a:xfrm>
            <a:custGeom>
              <a:rect b="b" l="l" r="r" t="t"/>
              <a:pathLst>
                <a:path extrusionOk="0" h="6139" w="6706">
                  <a:moveTo>
                    <a:pt x="2870" y="34"/>
                  </a:moveTo>
                  <a:cubicBezTo>
                    <a:pt x="4537" y="34"/>
                    <a:pt x="6139" y="1435"/>
                    <a:pt x="6405" y="3103"/>
                  </a:cubicBezTo>
                  <a:cubicBezTo>
                    <a:pt x="6706" y="4771"/>
                    <a:pt x="5505" y="6105"/>
                    <a:pt x="3770" y="6138"/>
                  </a:cubicBezTo>
                  <a:cubicBezTo>
                    <a:pt x="2069" y="6138"/>
                    <a:pt x="501" y="4804"/>
                    <a:pt x="234" y="3103"/>
                  </a:cubicBezTo>
                  <a:cubicBezTo>
                    <a:pt x="1" y="1368"/>
                    <a:pt x="1135" y="1"/>
                    <a:pt x="2870" y="34"/>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9"/>
            <p:cNvSpPr/>
            <p:nvPr/>
          </p:nvSpPr>
          <p:spPr>
            <a:xfrm>
              <a:off x="4615975" y="3426225"/>
              <a:ext cx="169300" cy="147625"/>
            </a:xfrm>
            <a:custGeom>
              <a:rect b="b" l="l" r="r" t="t"/>
              <a:pathLst>
                <a:path extrusionOk="0" h="5905" w="6772">
                  <a:moveTo>
                    <a:pt x="2836" y="1"/>
                  </a:moveTo>
                  <a:cubicBezTo>
                    <a:pt x="4503" y="1"/>
                    <a:pt x="6105" y="1335"/>
                    <a:pt x="6438" y="2936"/>
                  </a:cubicBezTo>
                  <a:cubicBezTo>
                    <a:pt x="6772" y="4571"/>
                    <a:pt x="5604" y="5905"/>
                    <a:pt x="3903" y="5905"/>
                  </a:cubicBezTo>
                  <a:cubicBezTo>
                    <a:pt x="2202" y="5905"/>
                    <a:pt x="567" y="4604"/>
                    <a:pt x="267" y="2936"/>
                  </a:cubicBezTo>
                  <a:cubicBezTo>
                    <a:pt x="0" y="1335"/>
                    <a:pt x="1168" y="1"/>
                    <a:pt x="2836" y="1"/>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9"/>
            <p:cNvSpPr/>
            <p:nvPr/>
          </p:nvSpPr>
          <p:spPr>
            <a:xfrm>
              <a:off x="4218175" y="3587175"/>
              <a:ext cx="169325" cy="155975"/>
            </a:xfrm>
            <a:custGeom>
              <a:rect b="b" l="l" r="r" t="t"/>
              <a:pathLst>
                <a:path extrusionOk="0" h="6239" w="6773">
                  <a:moveTo>
                    <a:pt x="2970" y="1"/>
                  </a:moveTo>
                  <a:cubicBezTo>
                    <a:pt x="4671" y="1"/>
                    <a:pt x="6272" y="1335"/>
                    <a:pt x="6505" y="3069"/>
                  </a:cubicBezTo>
                  <a:cubicBezTo>
                    <a:pt x="6772" y="4771"/>
                    <a:pt x="5505" y="6138"/>
                    <a:pt x="3770" y="6172"/>
                  </a:cubicBezTo>
                  <a:cubicBezTo>
                    <a:pt x="2002" y="6238"/>
                    <a:pt x="434" y="4837"/>
                    <a:pt x="234" y="3136"/>
                  </a:cubicBezTo>
                  <a:cubicBezTo>
                    <a:pt x="1" y="1435"/>
                    <a:pt x="1202" y="34"/>
                    <a:pt x="2970" y="1"/>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9"/>
            <p:cNvSpPr/>
            <p:nvPr/>
          </p:nvSpPr>
          <p:spPr>
            <a:xfrm>
              <a:off x="4430825" y="3586350"/>
              <a:ext cx="170150" cy="152625"/>
            </a:xfrm>
            <a:custGeom>
              <a:rect b="b" l="l" r="r" t="t"/>
              <a:pathLst>
                <a:path extrusionOk="0" h="6105" w="6806">
                  <a:moveTo>
                    <a:pt x="2936" y="0"/>
                  </a:moveTo>
                  <a:cubicBezTo>
                    <a:pt x="4638" y="0"/>
                    <a:pt x="6272" y="1334"/>
                    <a:pt x="6506" y="2969"/>
                  </a:cubicBezTo>
                  <a:cubicBezTo>
                    <a:pt x="6806" y="4637"/>
                    <a:pt x="5605" y="6005"/>
                    <a:pt x="3837" y="6038"/>
                  </a:cubicBezTo>
                  <a:cubicBezTo>
                    <a:pt x="2102" y="6105"/>
                    <a:pt x="468" y="4770"/>
                    <a:pt x="268" y="3102"/>
                  </a:cubicBezTo>
                  <a:cubicBezTo>
                    <a:pt x="1" y="1368"/>
                    <a:pt x="1235" y="0"/>
                    <a:pt x="2936" y="0"/>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9"/>
            <p:cNvSpPr/>
            <p:nvPr/>
          </p:nvSpPr>
          <p:spPr>
            <a:xfrm>
              <a:off x="4238200" y="3751450"/>
              <a:ext cx="170975" cy="158475"/>
            </a:xfrm>
            <a:custGeom>
              <a:rect b="b" l="l" r="r" t="t"/>
              <a:pathLst>
                <a:path extrusionOk="0" h="6339" w="6839">
                  <a:moveTo>
                    <a:pt x="3003" y="34"/>
                  </a:moveTo>
                  <a:cubicBezTo>
                    <a:pt x="4770" y="1"/>
                    <a:pt x="6338" y="1335"/>
                    <a:pt x="6605" y="3036"/>
                  </a:cubicBezTo>
                  <a:cubicBezTo>
                    <a:pt x="6839" y="4738"/>
                    <a:pt x="5538" y="6172"/>
                    <a:pt x="3803" y="6239"/>
                  </a:cubicBezTo>
                  <a:cubicBezTo>
                    <a:pt x="2002" y="6339"/>
                    <a:pt x="434" y="5005"/>
                    <a:pt x="201" y="3237"/>
                  </a:cubicBezTo>
                  <a:cubicBezTo>
                    <a:pt x="0" y="1535"/>
                    <a:pt x="1235" y="68"/>
                    <a:pt x="3003" y="34"/>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9"/>
            <p:cNvSpPr/>
            <p:nvPr/>
          </p:nvSpPr>
          <p:spPr>
            <a:xfrm>
              <a:off x="4454175" y="3745625"/>
              <a:ext cx="172650" cy="154300"/>
            </a:xfrm>
            <a:custGeom>
              <a:rect b="b" l="l" r="r" t="t"/>
              <a:pathLst>
                <a:path extrusionOk="0" h="6172" w="6906">
                  <a:moveTo>
                    <a:pt x="2970" y="67"/>
                  </a:moveTo>
                  <a:cubicBezTo>
                    <a:pt x="4704" y="0"/>
                    <a:pt x="6339" y="1301"/>
                    <a:pt x="6639" y="2969"/>
                  </a:cubicBezTo>
                  <a:cubicBezTo>
                    <a:pt x="6906" y="4637"/>
                    <a:pt x="5672" y="6005"/>
                    <a:pt x="3904" y="6105"/>
                  </a:cubicBezTo>
                  <a:cubicBezTo>
                    <a:pt x="2136" y="6172"/>
                    <a:pt x="501" y="4837"/>
                    <a:pt x="234" y="3169"/>
                  </a:cubicBezTo>
                  <a:cubicBezTo>
                    <a:pt x="1" y="1502"/>
                    <a:pt x="1235" y="101"/>
                    <a:pt x="2970" y="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9"/>
            <p:cNvSpPr/>
            <p:nvPr/>
          </p:nvSpPr>
          <p:spPr>
            <a:xfrm>
              <a:off x="4671000" y="3740625"/>
              <a:ext cx="175150" cy="150950"/>
            </a:xfrm>
            <a:custGeom>
              <a:rect b="b" l="l" r="r" t="t"/>
              <a:pathLst>
                <a:path extrusionOk="0" h="6038" w="7006">
                  <a:moveTo>
                    <a:pt x="2903" y="34"/>
                  </a:moveTo>
                  <a:cubicBezTo>
                    <a:pt x="4671" y="0"/>
                    <a:pt x="6339" y="1301"/>
                    <a:pt x="6672" y="2936"/>
                  </a:cubicBezTo>
                  <a:cubicBezTo>
                    <a:pt x="7006" y="4537"/>
                    <a:pt x="5772" y="5938"/>
                    <a:pt x="4004" y="5971"/>
                  </a:cubicBezTo>
                  <a:cubicBezTo>
                    <a:pt x="2202" y="6038"/>
                    <a:pt x="534" y="4770"/>
                    <a:pt x="234" y="3103"/>
                  </a:cubicBezTo>
                  <a:cubicBezTo>
                    <a:pt x="1" y="1468"/>
                    <a:pt x="1168" y="100"/>
                    <a:pt x="2903" y="34"/>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9"/>
            <p:cNvSpPr/>
            <p:nvPr/>
          </p:nvSpPr>
          <p:spPr>
            <a:xfrm>
              <a:off x="4257375" y="3914900"/>
              <a:ext cx="173475" cy="158475"/>
            </a:xfrm>
            <a:custGeom>
              <a:rect b="b" l="l" r="r" t="t"/>
              <a:pathLst>
                <a:path extrusionOk="0" h="6339" w="6939">
                  <a:moveTo>
                    <a:pt x="3069" y="68"/>
                  </a:moveTo>
                  <a:cubicBezTo>
                    <a:pt x="4871" y="1"/>
                    <a:pt x="6505" y="1335"/>
                    <a:pt x="6705" y="3003"/>
                  </a:cubicBezTo>
                  <a:cubicBezTo>
                    <a:pt x="6939" y="4704"/>
                    <a:pt x="5671" y="6139"/>
                    <a:pt x="3837" y="6239"/>
                  </a:cubicBezTo>
                  <a:cubicBezTo>
                    <a:pt x="2035" y="6339"/>
                    <a:pt x="368" y="5038"/>
                    <a:pt x="201" y="3303"/>
                  </a:cubicBezTo>
                  <a:cubicBezTo>
                    <a:pt x="1" y="1635"/>
                    <a:pt x="1268" y="168"/>
                    <a:pt x="3069" y="68"/>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9"/>
            <p:cNvSpPr/>
            <p:nvPr/>
          </p:nvSpPr>
          <p:spPr>
            <a:xfrm>
              <a:off x="4477525" y="3906575"/>
              <a:ext cx="176000" cy="155125"/>
            </a:xfrm>
            <a:custGeom>
              <a:rect b="b" l="l" r="r" t="t"/>
              <a:pathLst>
                <a:path extrusionOk="0" h="6205" w="7040">
                  <a:moveTo>
                    <a:pt x="3036" y="67"/>
                  </a:moveTo>
                  <a:cubicBezTo>
                    <a:pt x="4804" y="0"/>
                    <a:pt x="6472" y="1301"/>
                    <a:pt x="6739" y="2969"/>
                  </a:cubicBezTo>
                  <a:cubicBezTo>
                    <a:pt x="7039" y="4637"/>
                    <a:pt x="5772" y="6038"/>
                    <a:pt x="3937" y="6138"/>
                  </a:cubicBezTo>
                  <a:cubicBezTo>
                    <a:pt x="2136" y="6205"/>
                    <a:pt x="468" y="4904"/>
                    <a:pt x="234" y="3236"/>
                  </a:cubicBezTo>
                  <a:cubicBezTo>
                    <a:pt x="1" y="1568"/>
                    <a:pt x="1268" y="167"/>
                    <a:pt x="3036" y="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9"/>
            <p:cNvSpPr/>
            <p:nvPr/>
          </p:nvSpPr>
          <p:spPr>
            <a:xfrm>
              <a:off x="4697700" y="3898225"/>
              <a:ext cx="178475" cy="151800"/>
            </a:xfrm>
            <a:custGeom>
              <a:rect b="b" l="l" r="r" t="t"/>
              <a:pathLst>
                <a:path extrusionOk="0" h="6072" w="7139">
                  <a:moveTo>
                    <a:pt x="3002" y="68"/>
                  </a:moveTo>
                  <a:cubicBezTo>
                    <a:pt x="4804" y="1"/>
                    <a:pt x="6471" y="1235"/>
                    <a:pt x="6805" y="2870"/>
                  </a:cubicBezTo>
                  <a:cubicBezTo>
                    <a:pt x="7139" y="4504"/>
                    <a:pt x="5904" y="5872"/>
                    <a:pt x="4103" y="6005"/>
                  </a:cubicBezTo>
                  <a:cubicBezTo>
                    <a:pt x="2268" y="6072"/>
                    <a:pt x="601" y="4838"/>
                    <a:pt x="300" y="3203"/>
                  </a:cubicBezTo>
                  <a:cubicBezTo>
                    <a:pt x="0" y="1535"/>
                    <a:pt x="1234" y="134"/>
                    <a:pt x="3002" y="68"/>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9"/>
            <p:cNvSpPr/>
            <p:nvPr/>
          </p:nvSpPr>
          <p:spPr>
            <a:xfrm>
              <a:off x="4276550" y="4079200"/>
              <a:ext cx="177650" cy="159300"/>
            </a:xfrm>
            <a:custGeom>
              <a:rect b="b" l="l" r="r" t="t"/>
              <a:pathLst>
                <a:path extrusionOk="0" h="6372" w="7106">
                  <a:moveTo>
                    <a:pt x="3136" y="100"/>
                  </a:moveTo>
                  <a:cubicBezTo>
                    <a:pt x="4971" y="0"/>
                    <a:pt x="6606" y="1301"/>
                    <a:pt x="6839" y="2969"/>
                  </a:cubicBezTo>
                  <a:cubicBezTo>
                    <a:pt x="7106" y="4670"/>
                    <a:pt x="5772" y="6138"/>
                    <a:pt x="3937" y="6271"/>
                  </a:cubicBezTo>
                  <a:cubicBezTo>
                    <a:pt x="2102" y="6372"/>
                    <a:pt x="434" y="5104"/>
                    <a:pt x="234" y="3403"/>
                  </a:cubicBezTo>
                  <a:cubicBezTo>
                    <a:pt x="1" y="1668"/>
                    <a:pt x="1302" y="234"/>
                    <a:pt x="3136" y="100"/>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9"/>
            <p:cNvSpPr/>
            <p:nvPr/>
          </p:nvSpPr>
          <p:spPr>
            <a:xfrm>
              <a:off x="4500875" y="4068350"/>
              <a:ext cx="179325" cy="156800"/>
            </a:xfrm>
            <a:custGeom>
              <a:rect b="b" l="l" r="r" t="t"/>
              <a:pathLst>
                <a:path extrusionOk="0" h="6272" w="7173">
                  <a:moveTo>
                    <a:pt x="3103" y="67"/>
                  </a:moveTo>
                  <a:cubicBezTo>
                    <a:pt x="4938" y="1"/>
                    <a:pt x="6606" y="1235"/>
                    <a:pt x="6872" y="2903"/>
                  </a:cubicBezTo>
                  <a:cubicBezTo>
                    <a:pt x="7173" y="4571"/>
                    <a:pt x="5872" y="6005"/>
                    <a:pt x="4037" y="6172"/>
                  </a:cubicBezTo>
                  <a:cubicBezTo>
                    <a:pt x="2202" y="6272"/>
                    <a:pt x="501" y="5038"/>
                    <a:pt x="268" y="3336"/>
                  </a:cubicBezTo>
                  <a:cubicBezTo>
                    <a:pt x="1" y="1602"/>
                    <a:pt x="1302" y="167"/>
                    <a:pt x="3103" y="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9"/>
            <p:cNvSpPr/>
            <p:nvPr/>
          </p:nvSpPr>
          <p:spPr>
            <a:xfrm>
              <a:off x="4726050" y="4055850"/>
              <a:ext cx="181825" cy="152625"/>
            </a:xfrm>
            <a:custGeom>
              <a:rect b="b" l="l" r="r" t="t"/>
              <a:pathLst>
                <a:path extrusionOk="0" h="6105" w="7273">
                  <a:moveTo>
                    <a:pt x="3036" y="67"/>
                  </a:moveTo>
                  <a:cubicBezTo>
                    <a:pt x="4870" y="0"/>
                    <a:pt x="6605" y="1201"/>
                    <a:pt x="6939" y="2836"/>
                  </a:cubicBezTo>
                  <a:cubicBezTo>
                    <a:pt x="7272" y="4437"/>
                    <a:pt x="6005" y="5871"/>
                    <a:pt x="4170" y="6005"/>
                  </a:cubicBezTo>
                  <a:cubicBezTo>
                    <a:pt x="2335" y="6105"/>
                    <a:pt x="601" y="4870"/>
                    <a:pt x="301" y="3236"/>
                  </a:cubicBezTo>
                  <a:cubicBezTo>
                    <a:pt x="0" y="1568"/>
                    <a:pt x="1201" y="167"/>
                    <a:pt x="3036" y="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9"/>
            <p:cNvSpPr/>
            <p:nvPr/>
          </p:nvSpPr>
          <p:spPr>
            <a:xfrm>
              <a:off x="4295750" y="4244325"/>
              <a:ext cx="180150" cy="161800"/>
            </a:xfrm>
            <a:custGeom>
              <a:rect b="b" l="l" r="r" t="t"/>
              <a:pathLst>
                <a:path extrusionOk="0" h="6472" w="7206">
                  <a:moveTo>
                    <a:pt x="3202" y="133"/>
                  </a:moveTo>
                  <a:cubicBezTo>
                    <a:pt x="5037" y="0"/>
                    <a:pt x="6738" y="1234"/>
                    <a:pt x="6972" y="2969"/>
                  </a:cubicBezTo>
                  <a:cubicBezTo>
                    <a:pt x="7205" y="4670"/>
                    <a:pt x="5871" y="6171"/>
                    <a:pt x="3970" y="6305"/>
                  </a:cubicBezTo>
                  <a:cubicBezTo>
                    <a:pt x="2068" y="6471"/>
                    <a:pt x="400" y="5170"/>
                    <a:pt x="200" y="3469"/>
                  </a:cubicBezTo>
                  <a:cubicBezTo>
                    <a:pt x="0" y="1701"/>
                    <a:pt x="1334" y="234"/>
                    <a:pt x="3202" y="133"/>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9"/>
            <p:cNvSpPr/>
            <p:nvPr/>
          </p:nvSpPr>
          <p:spPr>
            <a:xfrm>
              <a:off x="4525075" y="4228475"/>
              <a:ext cx="180975" cy="158475"/>
            </a:xfrm>
            <a:custGeom>
              <a:rect b="b" l="l" r="r" t="t"/>
              <a:pathLst>
                <a:path extrusionOk="0" h="6339" w="7239">
                  <a:moveTo>
                    <a:pt x="3102" y="134"/>
                  </a:moveTo>
                  <a:cubicBezTo>
                    <a:pt x="4937" y="0"/>
                    <a:pt x="6705" y="1268"/>
                    <a:pt x="6972" y="2869"/>
                  </a:cubicBezTo>
                  <a:cubicBezTo>
                    <a:pt x="7239" y="4537"/>
                    <a:pt x="5904" y="6005"/>
                    <a:pt x="4036" y="6171"/>
                  </a:cubicBezTo>
                  <a:cubicBezTo>
                    <a:pt x="2168" y="6338"/>
                    <a:pt x="434" y="5104"/>
                    <a:pt x="200" y="3369"/>
                  </a:cubicBezTo>
                  <a:cubicBezTo>
                    <a:pt x="0" y="1701"/>
                    <a:pt x="1301" y="267"/>
                    <a:pt x="3102" y="134"/>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9"/>
            <p:cNvSpPr/>
            <p:nvPr/>
          </p:nvSpPr>
          <p:spPr>
            <a:xfrm>
              <a:off x="4753575" y="4212625"/>
              <a:ext cx="184325" cy="155975"/>
            </a:xfrm>
            <a:custGeom>
              <a:rect b="b" l="l" r="r" t="t"/>
              <a:pathLst>
                <a:path extrusionOk="0" h="6239" w="7373">
                  <a:moveTo>
                    <a:pt x="3102" y="134"/>
                  </a:moveTo>
                  <a:cubicBezTo>
                    <a:pt x="4937" y="0"/>
                    <a:pt x="6705" y="1235"/>
                    <a:pt x="7038" y="2836"/>
                  </a:cubicBezTo>
                  <a:cubicBezTo>
                    <a:pt x="7372" y="4470"/>
                    <a:pt x="6071" y="5905"/>
                    <a:pt x="4203" y="6071"/>
                  </a:cubicBezTo>
                  <a:cubicBezTo>
                    <a:pt x="2335" y="6238"/>
                    <a:pt x="567" y="4971"/>
                    <a:pt x="267" y="3336"/>
                  </a:cubicBezTo>
                  <a:cubicBezTo>
                    <a:pt x="0" y="1668"/>
                    <a:pt x="1234" y="267"/>
                    <a:pt x="3102" y="134"/>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9"/>
            <p:cNvSpPr/>
            <p:nvPr/>
          </p:nvSpPr>
          <p:spPr>
            <a:xfrm>
              <a:off x="4315750" y="4407775"/>
              <a:ext cx="181825" cy="162625"/>
            </a:xfrm>
            <a:custGeom>
              <a:rect b="b" l="l" r="r" t="t"/>
              <a:pathLst>
                <a:path extrusionOk="0" h="6505" w="7273">
                  <a:moveTo>
                    <a:pt x="3236" y="167"/>
                  </a:moveTo>
                  <a:cubicBezTo>
                    <a:pt x="5104" y="0"/>
                    <a:pt x="6839" y="1268"/>
                    <a:pt x="7072" y="2969"/>
                  </a:cubicBezTo>
                  <a:cubicBezTo>
                    <a:pt x="7272" y="4670"/>
                    <a:pt x="5938" y="6171"/>
                    <a:pt x="4037" y="6338"/>
                  </a:cubicBezTo>
                  <a:cubicBezTo>
                    <a:pt x="2102" y="6505"/>
                    <a:pt x="401" y="5271"/>
                    <a:pt x="201" y="3536"/>
                  </a:cubicBezTo>
                  <a:cubicBezTo>
                    <a:pt x="1" y="1835"/>
                    <a:pt x="1335" y="300"/>
                    <a:pt x="3236" y="1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9"/>
            <p:cNvSpPr/>
            <p:nvPr/>
          </p:nvSpPr>
          <p:spPr>
            <a:xfrm>
              <a:off x="4547575" y="4387750"/>
              <a:ext cx="186000" cy="160150"/>
            </a:xfrm>
            <a:custGeom>
              <a:rect b="b" l="l" r="r" t="t"/>
              <a:pathLst>
                <a:path extrusionOk="0" h="6406" w="7440">
                  <a:moveTo>
                    <a:pt x="3237" y="167"/>
                  </a:moveTo>
                  <a:cubicBezTo>
                    <a:pt x="5105" y="0"/>
                    <a:pt x="6839" y="1235"/>
                    <a:pt x="7139" y="2903"/>
                  </a:cubicBezTo>
                  <a:cubicBezTo>
                    <a:pt x="7440" y="4570"/>
                    <a:pt x="6105" y="6005"/>
                    <a:pt x="4171" y="6238"/>
                  </a:cubicBezTo>
                  <a:cubicBezTo>
                    <a:pt x="2269" y="6405"/>
                    <a:pt x="501" y="5171"/>
                    <a:pt x="268" y="3503"/>
                  </a:cubicBezTo>
                  <a:cubicBezTo>
                    <a:pt x="1" y="1835"/>
                    <a:pt x="1335" y="334"/>
                    <a:pt x="3237" y="1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9"/>
            <p:cNvSpPr/>
            <p:nvPr/>
          </p:nvSpPr>
          <p:spPr>
            <a:xfrm>
              <a:off x="4780250" y="4369400"/>
              <a:ext cx="186825" cy="155975"/>
            </a:xfrm>
            <a:custGeom>
              <a:rect b="b" l="l" r="r" t="t"/>
              <a:pathLst>
                <a:path extrusionOk="0" h="6239" w="7473">
                  <a:moveTo>
                    <a:pt x="3169" y="167"/>
                  </a:moveTo>
                  <a:cubicBezTo>
                    <a:pt x="5037" y="1"/>
                    <a:pt x="6839" y="1201"/>
                    <a:pt x="7139" y="2836"/>
                  </a:cubicBezTo>
                  <a:cubicBezTo>
                    <a:pt x="7473" y="4437"/>
                    <a:pt x="6172" y="5905"/>
                    <a:pt x="4270" y="6072"/>
                  </a:cubicBezTo>
                  <a:cubicBezTo>
                    <a:pt x="2336" y="6238"/>
                    <a:pt x="534" y="5071"/>
                    <a:pt x="301" y="3403"/>
                  </a:cubicBezTo>
                  <a:cubicBezTo>
                    <a:pt x="1" y="1802"/>
                    <a:pt x="1301" y="334"/>
                    <a:pt x="3169" y="167"/>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9"/>
            <p:cNvSpPr/>
            <p:nvPr/>
          </p:nvSpPr>
          <p:spPr>
            <a:xfrm>
              <a:off x="4199000" y="3422900"/>
              <a:ext cx="165150" cy="154300"/>
            </a:xfrm>
            <a:custGeom>
              <a:rect b="b" l="l" r="r" t="t"/>
              <a:pathLst>
                <a:path extrusionOk="0" h="6172" w="6606">
                  <a:moveTo>
                    <a:pt x="2903" y="0"/>
                  </a:moveTo>
                  <a:cubicBezTo>
                    <a:pt x="4571" y="0"/>
                    <a:pt x="6172" y="1368"/>
                    <a:pt x="6372" y="3069"/>
                  </a:cubicBezTo>
                  <a:cubicBezTo>
                    <a:pt x="6605" y="4804"/>
                    <a:pt x="5404" y="6171"/>
                    <a:pt x="3703" y="6171"/>
                  </a:cubicBezTo>
                  <a:cubicBezTo>
                    <a:pt x="2002" y="6171"/>
                    <a:pt x="434" y="4770"/>
                    <a:pt x="234" y="3069"/>
                  </a:cubicBezTo>
                  <a:cubicBezTo>
                    <a:pt x="1" y="1368"/>
                    <a:pt x="1201" y="0"/>
                    <a:pt x="2903" y="0"/>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9"/>
            <p:cNvSpPr/>
            <p:nvPr/>
          </p:nvSpPr>
          <p:spPr>
            <a:xfrm>
              <a:off x="4643475" y="3584675"/>
              <a:ext cx="172650" cy="148475"/>
            </a:xfrm>
            <a:custGeom>
              <a:rect b="b" l="l" r="r" t="t"/>
              <a:pathLst>
                <a:path extrusionOk="0" h="5939" w="6906">
                  <a:moveTo>
                    <a:pt x="2903" y="0"/>
                  </a:moveTo>
                  <a:cubicBezTo>
                    <a:pt x="4604" y="0"/>
                    <a:pt x="6272" y="1268"/>
                    <a:pt x="6572" y="2903"/>
                  </a:cubicBezTo>
                  <a:cubicBezTo>
                    <a:pt x="6906" y="4537"/>
                    <a:pt x="5738" y="5871"/>
                    <a:pt x="3970" y="5905"/>
                  </a:cubicBezTo>
                  <a:cubicBezTo>
                    <a:pt x="2236" y="5938"/>
                    <a:pt x="601" y="4671"/>
                    <a:pt x="301" y="3003"/>
                  </a:cubicBezTo>
                  <a:cubicBezTo>
                    <a:pt x="1" y="1335"/>
                    <a:pt x="1135" y="0"/>
                    <a:pt x="2903" y="0"/>
                  </a:cubicBezTo>
                  <a:close/>
                </a:path>
              </a:pathLst>
            </a:custGeom>
            <a:solidFill>
              <a:srgbClr val="BEE4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9"/>
            <p:cNvSpPr/>
            <p:nvPr/>
          </p:nvSpPr>
          <p:spPr>
            <a:xfrm>
              <a:off x="4214025" y="3436225"/>
              <a:ext cx="133450" cy="128450"/>
            </a:xfrm>
            <a:custGeom>
              <a:rect b="b" l="l" r="r" t="t"/>
              <a:pathLst>
                <a:path extrusionOk="0" h="5138" w="5338">
                  <a:moveTo>
                    <a:pt x="2335" y="34"/>
                  </a:moveTo>
                  <a:cubicBezTo>
                    <a:pt x="3736" y="34"/>
                    <a:pt x="5004" y="1168"/>
                    <a:pt x="5170" y="2603"/>
                  </a:cubicBezTo>
                  <a:cubicBezTo>
                    <a:pt x="5337" y="3970"/>
                    <a:pt x="4403" y="5105"/>
                    <a:pt x="2969" y="5138"/>
                  </a:cubicBezTo>
                  <a:cubicBezTo>
                    <a:pt x="1568" y="5138"/>
                    <a:pt x="300" y="4004"/>
                    <a:pt x="133" y="2603"/>
                  </a:cubicBezTo>
                  <a:cubicBezTo>
                    <a:pt x="0" y="1168"/>
                    <a:pt x="967" y="1"/>
                    <a:pt x="2335" y="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9"/>
            <p:cNvSpPr/>
            <p:nvPr/>
          </p:nvSpPr>
          <p:spPr>
            <a:xfrm>
              <a:off x="4234025" y="3602175"/>
              <a:ext cx="135125" cy="128450"/>
            </a:xfrm>
            <a:custGeom>
              <a:rect b="b" l="l" r="r" t="t"/>
              <a:pathLst>
                <a:path extrusionOk="0" h="5138" w="5405">
                  <a:moveTo>
                    <a:pt x="2369" y="1"/>
                  </a:moveTo>
                  <a:cubicBezTo>
                    <a:pt x="3803" y="1"/>
                    <a:pt x="5104" y="1068"/>
                    <a:pt x="5238" y="2503"/>
                  </a:cubicBezTo>
                  <a:cubicBezTo>
                    <a:pt x="5404" y="3870"/>
                    <a:pt x="4404" y="5038"/>
                    <a:pt x="3003" y="5071"/>
                  </a:cubicBezTo>
                  <a:cubicBezTo>
                    <a:pt x="1602" y="5138"/>
                    <a:pt x="301" y="4004"/>
                    <a:pt x="134" y="2570"/>
                  </a:cubicBezTo>
                  <a:cubicBezTo>
                    <a:pt x="1" y="1168"/>
                    <a:pt x="1001" y="1"/>
                    <a:pt x="23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9"/>
            <p:cNvSpPr/>
            <p:nvPr/>
          </p:nvSpPr>
          <p:spPr>
            <a:xfrm>
              <a:off x="4253200" y="3765650"/>
              <a:ext cx="138475" cy="129275"/>
            </a:xfrm>
            <a:custGeom>
              <a:rect b="b" l="l" r="r" t="t"/>
              <a:pathLst>
                <a:path extrusionOk="0" h="5171" w="5539">
                  <a:moveTo>
                    <a:pt x="2436" y="33"/>
                  </a:moveTo>
                  <a:cubicBezTo>
                    <a:pt x="3870" y="0"/>
                    <a:pt x="5205" y="1134"/>
                    <a:pt x="5371" y="2502"/>
                  </a:cubicBezTo>
                  <a:cubicBezTo>
                    <a:pt x="5538" y="3869"/>
                    <a:pt x="4537" y="5037"/>
                    <a:pt x="3070" y="5137"/>
                  </a:cubicBezTo>
                  <a:cubicBezTo>
                    <a:pt x="1602" y="5170"/>
                    <a:pt x="301" y="4103"/>
                    <a:pt x="168" y="2669"/>
                  </a:cubicBezTo>
                  <a:cubicBezTo>
                    <a:pt x="1" y="1268"/>
                    <a:pt x="1035" y="100"/>
                    <a:pt x="2436" y="3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9"/>
            <p:cNvSpPr/>
            <p:nvPr/>
          </p:nvSpPr>
          <p:spPr>
            <a:xfrm>
              <a:off x="4272400" y="3930750"/>
              <a:ext cx="140950" cy="129300"/>
            </a:xfrm>
            <a:custGeom>
              <a:rect b="b" l="l" r="r" t="t"/>
              <a:pathLst>
                <a:path extrusionOk="0" h="5172" w="5638">
                  <a:moveTo>
                    <a:pt x="2502" y="34"/>
                  </a:moveTo>
                  <a:cubicBezTo>
                    <a:pt x="3970" y="1"/>
                    <a:pt x="5304" y="1035"/>
                    <a:pt x="5471" y="2436"/>
                  </a:cubicBezTo>
                  <a:cubicBezTo>
                    <a:pt x="5637" y="3837"/>
                    <a:pt x="4603" y="5038"/>
                    <a:pt x="3136" y="5071"/>
                  </a:cubicBezTo>
                  <a:cubicBezTo>
                    <a:pt x="1635" y="5171"/>
                    <a:pt x="300" y="4070"/>
                    <a:pt x="133" y="2669"/>
                  </a:cubicBezTo>
                  <a:cubicBezTo>
                    <a:pt x="0" y="1268"/>
                    <a:pt x="1067" y="67"/>
                    <a:pt x="2502" y="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9"/>
            <p:cNvSpPr/>
            <p:nvPr/>
          </p:nvSpPr>
          <p:spPr>
            <a:xfrm>
              <a:off x="4292400" y="4094200"/>
              <a:ext cx="143475" cy="130950"/>
            </a:xfrm>
            <a:custGeom>
              <a:rect b="b" l="l" r="r" t="t"/>
              <a:pathLst>
                <a:path extrusionOk="0" h="5238" w="5739">
                  <a:moveTo>
                    <a:pt x="2536" y="67"/>
                  </a:moveTo>
                  <a:cubicBezTo>
                    <a:pt x="4037" y="1"/>
                    <a:pt x="5371" y="1035"/>
                    <a:pt x="5605" y="2469"/>
                  </a:cubicBezTo>
                  <a:cubicBezTo>
                    <a:pt x="5738" y="3837"/>
                    <a:pt x="4704" y="5038"/>
                    <a:pt x="3203" y="5171"/>
                  </a:cubicBezTo>
                  <a:cubicBezTo>
                    <a:pt x="1702" y="5238"/>
                    <a:pt x="334" y="4204"/>
                    <a:pt x="167" y="2803"/>
                  </a:cubicBezTo>
                  <a:cubicBezTo>
                    <a:pt x="1" y="1368"/>
                    <a:pt x="1101" y="168"/>
                    <a:pt x="2536" y="6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9"/>
            <p:cNvSpPr/>
            <p:nvPr/>
          </p:nvSpPr>
          <p:spPr>
            <a:xfrm>
              <a:off x="4312425" y="4257650"/>
              <a:ext cx="146800" cy="133450"/>
            </a:xfrm>
            <a:custGeom>
              <a:rect b="b" l="l" r="r" t="t"/>
              <a:pathLst>
                <a:path extrusionOk="0" h="5338" w="5872">
                  <a:moveTo>
                    <a:pt x="2569" y="134"/>
                  </a:moveTo>
                  <a:cubicBezTo>
                    <a:pt x="4070" y="1"/>
                    <a:pt x="5437" y="1035"/>
                    <a:pt x="5671" y="2469"/>
                  </a:cubicBezTo>
                  <a:cubicBezTo>
                    <a:pt x="5871" y="3837"/>
                    <a:pt x="4737" y="5104"/>
                    <a:pt x="3236" y="5204"/>
                  </a:cubicBezTo>
                  <a:cubicBezTo>
                    <a:pt x="1701" y="5338"/>
                    <a:pt x="334" y="4304"/>
                    <a:pt x="167" y="2869"/>
                  </a:cubicBezTo>
                  <a:cubicBezTo>
                    <a:pt x="0" y="1468"/>
                    <a:pt x="1068" y="268"/>
                    <a:pt x="2569" y="1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9"/>
            <p:cNvSpPr/>
            <p:nvPr/>
          </p:nvSpPr>
          <p:spPr>
            <a:xfrm>
              <a:off x="4331600" y="4422775"/>
              <a:ext cx="148450" cy="133450"/>
            </a:xfrm>
            <a:custGeom>
              <a:rect b="b" l="l" r="r" t="t"/>
              <a:pathLst>
                <a:path extrusionOk="0" h="5338" w="5938">
                  <a:moveTo>
                    <a:pt x="2636" y="101"/>
                  </a:moveTo>
                  <a:cubicBezTo>
                    <a:pt x="4170" y="0"/>
                    <a:pt x="5604" y="1001"/>
                    <a:pt x="5771" y="2402"/>
                  </a:cubicBezTo>
                  <a:cubicBezTo>
                    <a:pt x="5938" y="3770"/>
                    <a:pt x="4871" y="5037"/>
                    <a:pt x="3269" y="5204"/>
                  </a:cubicBezTo>
                  <a:cubicBezTo>
                    <a:pt x="1735" y="5338"/>
                    <a:pt x="301" y="4304"/>
                    <a:pt x="134" y="2903"/>
                  </a:cubicBezTo>
                  <a:cubicBezTo>
                    <a:pt x="0" y="1502"/>
                    <a:pt x="1101" y="234"/>
                    <a:pt x="2636" y="10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9"/>
            <p:cNvSpPr/>
            <p:nvPr/>
          </p:nvSpPr>
          <p:spPr>
            <a:xfrm>
              <a:off x="4422500" y="3438725"/>
              <a:ext cx="136775" cy="122625"/>
            </a:xfrm>
            <a:custGeom>
              <a:rect b="b" l="l" r="r" t="t"/>
              <a:pathLst>
                <a:path extrusionOk="0" h="4905" w="5471">
                  <a:moveTo>
                    <a:pt x="2335" y="1"/>
                  </a:moveTo>
                  <a:cubicBezTo>
                    <a:pt x="3736" y="1"/>
                    <a:pt x="5004" y="1102"/>
                    <a:pt x="5271" y="2436"/>
                  </a:cubicBezTo>
                  <a:cubicBezTo>
                    <a:pt x="5471" y="3837"/>
                    <a:pt x="4504" y="4904"/>
                    <a:pt x="3136" y="4904"/>
                  </a:cubicBezTo>
                  <a:cubicBezTo>
                    <a:pt x="1735" y="4904"/>
                    <a:pt x="434" y="3804"/>
                    <a:pt x="200" y="2436"/>
                  </a:cubicBezTo>
                  <a:cubicBezTo>
                    <a:pt x="0" y="1068"/>
                    <a:pt x="968" y="1"/>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9"/>
            <p:cNvSpPr/>
            <p:nvPr/>
          </p:nvSpPr>
          <p:spPr>
            <a:xfrm>
              <a:off x="4445850" y="3599675"/>
              <a:ext cx="139275" cy="124300"/>
            </a:xfrm>
            <a:custGeom>
              <a:rect b="b" l="l" r="r" t="t"/>
              <a:pathLst>
                <a:path extrusionOk="0" h="4972" w="5571">
                  <a:moveTo>
                    <a:pt x="2402" y="1"/>
                  </a:moveTo>
                  <a:cubicBezTo>
                    <a:pt x="3836" y="1"/>
                    <a:pt x="5137" y="1102"/>
                    <a:pt x="5371" y="2436"/>
                  </a:cubicBezTo>
                  <a:cubicBezTo>
                    <a:pt x="5571" y="3804"/>
                    <a:pt x="4637" y="4938"/>
                    <a:pt x="3203" y="4938"/>
                  </a:cubicBezTo>
                  <a:cubicBezTo>
                    <a:pt x="1802" y="4971"/>
                    <a:pt x="467" y="3904"/>
                    <a:pt x="234" y="2503"/>
                  </a:cubicBezTo>
                  <a:cubicBezTo>
                    <a:pt x="0" y="1135"/>
                    <a:pt x="1001" y="1"/>
                    <a:pt x="24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9"/>
            <p:cNvSpPr/>
            <p:nvPr/>
          </p:nvSpPr>
          <p:spPr>
            <a:xfrm>
              <a:off x="4470025" y="3758975"/>
              <a:ext cx="141800" cy="125950"/>
            </a:xfrm>
            <a:custGeom>
              <a:rect b="b" l="l" r="r" t="t"/>
              <a:pathLst>
                <a:path extrusionOk="0" h="5038" w="5672">
                  <a:moveTo>
                    <a:pt x="2436" y="67"/>
                  </a:moveTo>
                  <a:cubicBezTo>
                    <a:pt x="3870" y="0"/>
                    <a:pt x="5238" y="1101"/>
                    <a:pt x="5438" y="2435"/>
                  </a:cubicBezTo>
                  <a:cubicBezTo>
                    <a:pt x="5671" y="3803"/>
                    <a:pt x="4671" y="4937"/>
                    <a:pt x="3203" y="4970"/>
                  </a:cubicBezTo>
                  <a:cubicBezTo>
                    <a:pt x="1735" y="5037"/>
                    <a:pt x="401" y="3970"/>
                    <a:pt x="201" y="2602"/>
                  </a:cubicBezTo>
                  <a:cubicBezTo>
                    <a:pt x="1" y="1268"/>
                    <a:pt x="1001" y="100"/>
                    <a:pt x="2436" y="6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9"/>
            <p:cNvSpPr/>
            <p:nvPr/>
          </p:nvSpPr>
          <p:spPr>
            <a:xfrm>
              <a:off x="4493375" y="3920750"/>
              <a:ext cx="143475" cy="126775"/>
            </a:xfrm>
            <a:custGeom>
              <a:rect b="b" l="l" r="r" t="t"/>
              <a:pathLst>
                <a:path extrusionOk="0" h="5071" w="5739">
                  <a:moveTo>
                    <a:pt x="2469" y="67"/>
                  </a:moveTo>
                  <a:cubicBezTo>
                    <a:pt x="3937" y="0"/>
                    <a:pt x="5304" y="1035"/>
                    <a:pt x="5505" y="2402"/>
                  </a:cubicBezTo>
                  <a:cubicBezTo>
                    <a:pt x="5738" y="3736"/>
                    <a:pt x="4737" y="4904"/>
                    <a:pt x="3236" y="4971"/>
                  </a:cubicBezTo>
                  <a:cubicBezTo>
                    <a:pt x="1735" y="5071"/>
                    <a:pt x="401" y="4003"/>
                    <a:pt x="167" y="2636"/>
                  </a:cubicBezTo>
                  <a:cubicBezTo>
                    <a:pt x="1" y="1301"/>
                    <a:pt x="1001" y="134"/>
                    <a:pt x="2469" y="6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9"/>
            <p:cNvSpPr/>
            <p:nvPr/>
          </p:nvSpPr>
          <p:spPr>
            <a:xfrm>
              <a:off x="4517575" y="4081700"/>
              <a:ext cx="145125" cy="126775"/>
            </a:xfrm>
            <a:custGeom>
              <a:rect b="b" l="l" r="r" t="t"/>
              <a:pathLst>
                <a:path extrusionOk="0" h="5071" w="5805">
                  <a:moveTo>
                    <a:pt x="2502" y="67"/>
                  </a:moveTo>
                  <a:cubicBezTo>
                    <a:pt x="4003" y="0"/>
                    <a:pt x="5371" y="1034"/>
                    <a:pt x="5604" y="2369"/>
                  </a:cubicBezTo>
                  <a:cubicBezTo>
                    <a:pt x="5804" y="3736"/>
                    <a:pt x="4770" y="4904"/>
                    <a:pt x="3236" y="5004"/>
                  </a:cubicBezTo>
                  <a:cubicBezTo>
                    <a:pt x="1735" y="5071"/>
                    <a:pt x="367" y="4070"/>
                    <a:pt x="167" y="2702"/>
                  </a:cubicBezTo>
                  <a:cubicBezTo>
                    <a:pt x="0" y="1335"/>
                    <a:pt x="1034" y="167"/>
                    <a:pt x="2502" y="6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9"/>
            <p:cNvSpPr/>
            <p:nvPr/>
          </p:nvSpPr>
          <p:spPr>
            <a:xfrm>
              <a:off x="4540075" y="4241800"/>
              <a:ext cx="148475" cy="129300"/>
            </a:xfrm>
            <a:custGeom>
              <a:rect b="b" l="l" r="r" t="t"/>
              <a:pathLst>
                <a:path extrusionOk="0" h="5172" w="5939">
                  <a:moveTo>
                    <a:pt x="2603" y="134"/>
                  </a:moveTo>
                  <a:cubicBezTo>
                    <a:pt x="4104" y="1"/>
                    <a:pt x="5538" y="1068"/>
                    <a:pt x="5738" y="2369"/>
                  </a:cubicBezTo>
                  <a:cubicBezTo>
                    <a:pt x="5938" y="3770"/>
                    <a:pt x="4904" y="4938"/>
                    <a:pt x="3370" y="5038"/>
                  </a:cubicBezTo>
                  <a:cubicBezTo>
                    <a:pt x="1802" y="5171"/>
                    <a:pt x="401" y="4171"/>
                    <a:pt x="234" y="2803"/>
                  </a:cubicBezTo>
                  <a:cubicBezTo>
                    <a:pt x="1" y="1435"/>
                    <a:pt x="1101" y="234"/>
                    <a:pt x="2603" y="1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9"/>
            <p:cNvSpPr/>
            <p:nvPr/>
          </p:nvSpPr>
          <p:spPr>
            <a:xfrm>
              <a:off x="4564275" y="4402750"/>
              <a:ext cx="150125" cy="130125"/>
            </a:xfrm>
            <a:custGeom>
              <a:rect b="b" l="l" r="r" t="t"/>
              <a:pathLst>
                <a:path extrusionOk="0" h="5205" w="6005">
                  <a:moveTo>
                    <a:pt x="2635" y="134"/>
                  </a:moveTo>
                  <a:cubicBezTo>
                    <a:pt x="4170" y="1"/>
                    <a:pt x="5604" y="1002"/>
                    <a:pt x="5804" y="2336"/>
                  </a:cubicBezTo>
                  <a:cubicBezTo>
                    <a:pt x="6004" y="3670"/>
                    <a:pt x="4937" y="4904"/>
                    <a:pt x="3402" y="5038"/>
                  </a:cubicBezTo>
                  <a:cubicBezTo>
                    <a:pt x="1801" y="5205"/>
                    <a:pt x="400" y="4204"/>
                    <a:pt x="167" y="2836"/>
                  </a:cubicBezTo>
                  <a:cubicBezTo>
                    <a:pt x="0" y="1502"/>
                    <a:pt x="1101" y="301"/>
                    <a:pt x="2635" y="1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9"/>
            <p:cNvSpPr/>
            <p:nvPr/>
          </p:nvSpPr>
          <p:spPr>
            <a:xfrm>
              <a:off x="4630975" y="3439575"/>
              <a:ext cx="137625" cy="120950"/>
            </a:xfrm>
            <a:custGeom>
              <a:rect b="b" l="l" r="r" t="t"/>
              <a:pathLst>
                <a:path extrusionOk="0" h="4838" w="5505">
                  <a:moveTo>
                    <a:pt x="2302" y="0"/>
                  </a:moveTo>
                  <a:cubicBezTo>
                    <a:pt x="3670" y="0"/>
                    <a:pt x="5004" y="1068"/>
                    <a:pt x="5271" y="2402"/>
                  </a:cubicBezTo>
                  <a:cubicBezTo>
                    <a:pt x="5505" y="3736"/>
                    <a:pt x="4604" y="4837"/>
                    <a:pt x="3170" y="4837"/>
                  </a:cubicBezTo>
                  <a:cubicBezTo>
                    <a:pt x="1769" y="4837"/>
                    <a:pt x="468" y="3736"/>
                    <a:pt x="234" y="2402"/>
                  </a:cubicBezTo>
                  <a:cubicBezTo>
                    <a:pt x="1" y="1068"/>
                    <a:pt x="935" y="0"/>
                    <a:pt x="2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9"/>
            <p:cNvSpPr/>
            <p:nvPr/>
          </p:nvSpPr>
          <p:spPr>
            <a:xfrm>
              <a:off x="4658500" y="3598025"/>
              <a:ext cx="140950" cy="121775"/>
            </a:xfrm>
            <a:custGeom>
              <a:rect b="b" l="l" r="r" t="t"/>
              <a:pathLst>
                <a:path extrusionOk="0" h="4871" w="5638">
                  <a:moveTo>
                    <a:pt x="2369" y="0"/>
                  </a:moveTo>
                  <a:cubicBezTo>
                    <a:pt x="3770" y="0"/>
                    <a:pt x="5137" y="1034"/>
                    <a:pt x="5371" y="2369"/>
                  </a:cubicBezTo>
                  <a:cubicBezTo>
                    <a:pt x="5638" y="3703"/>
                    <a:pt x="4670" y="4804"/>
                    <a:pt x="3236" y="4837"/>
                  </a:cubicBezTo>
                  <a:cubicBezTo>
                    <a:pt x="1835" y="4870"/>
                    <a:pt x="434" y="3803"/>
                    <a:pt x="234" y="2469"/>
                  </a:cubicBezTo>
                  <a:cubicBezTo>
                    <a:pt x="0" y="1068"/>
                    <a:pt x="968" y="0"/>
                    <a:pt x="23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9"/>
            <p:cNvSpPr/>
            <p:nvPr/>
          </p:nvSpPr>
          <p:spPr>
            <a:xfrm>
              <a:off x="4686850" y="3753975"/>
              <a:ext cx="142625" cy="123425"/>
            </a:xfrm>
            <a:custGeom>
              <a:rect b="b" l="l" r="r" t="t"/>
              <a:pathLst>
                <a:path extrusionOk="0" h="4937" w="5705">
                  <a:moveTo>
                    <a:pt x="2402" y="67"/>
                  </a:moveTo>
                  <a:cubicBezTo>
                    <a:pt x="3837" y="0"/>
                    <a:pt x="5204" y="1034"/>
                    <a:pt x="5438" y="2402"/>
                  </a:cubicBezTo>
                  <a:cubicBezTo>
                    <a:pt x="5705" y="3736"/>
                    <a:pt x="4737" y="4837"/>
                    <a:pt x="3270" y="4904"/>
                  </a:cubicBezTo>
                  <a:cubicBezTo>
                    <a:pt x="1835" y="4937"/>
                    <a:pt x="434" y="3903"/>
                    <a:pt x="234" y="2569"/>
                  </a:cubicBezTo>
                  <a:cubicBezTo>
                    <a:pt x="1" y="1234"/>
                    <a:pt x="935" y="100"/>
                    <a:pt x="2402" y="6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9"/>
            <p:cNvSpPr/>
            <p:nvPr/>
          </p:nvSpPr>
          <p:spPr>
            <a:xfrm>
              <a:off x="4714375" y="3912400"/>
              <a:ext cx="145950" cy="124300"/>
            </a:xfrm>
            <a:custGeom>
              <a:rect b="b" l="l" r="r" t="t"/>
              <a:pathLst>
                <a:path extrusionOk="0" h="4972" w="5838">
                  <a:moveTo>
                    <a:pt x="2469" y="68"/>
                  </a:moveTo>
                  <a:cubicBezTo>
                    <a:pt x="3936" y="1"/>
                    <a:pt x="5304" y="1002"/>
                    <a:pt x="5604" y="2336"/>
                  </a:cubicBezTo>
                  <a:cubicBezTo>
                    <a:pt x="5838" y="3670"/>
                    <a:pt x="4837" y="4804"/>
                    <a:pt x="3403" y="4904"/>
                  </a:cubicBezTo>
                  <a:cubicBezTo>
                    <a:pt x="1935" y="4971"/>
                    <a:pt x="501" y="3937"/>
                    <a:pt x="267" y="2603"/>
                  </a:cubicBezTo>
                  <a:cubicBezTo>
                    <a:pt x="0" y="1235"/>
                    <a:pt x="968" y="101"/>
                    <a:pt x="2469" y="6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9"/>
            <p:cNvSpPr/>
            <p:nvPr/>
          </p:nvSpPr>
          <p:spPr>
            <a:xfrm>
              <a:off x="4741900" y="4069200"/>
              <a:ext cx="147625" cy="125100"/>
            </a:xfrm>
            <a:custGeom>
              <a:rect b="b" l="l" r="r" t="t"/>
              <a:pathLst>
                <a:path extrusionOk="0" h="5004" w="5905">
                  <a:moveTo>
                    <a:pt x="2502" y="67"/>
                  </a:moveTo>
                  <a:cubicBezTo>
                    <a:pt x="4003" y="0"/>
                    <a:pt x="5371" y="1001"/>
                    <a:pt x="5671" y="2335"/>
                  </a:cubicBezTo>
                  <a:cubicBezTo>
                    <a:pt x="5904" y="3669"/>
                    <a:pt x="4904" y="4837"/>
                    <a:pt x="3403" y="4904"/>
                  </a:cubicBezTo>
                  <a:cubicBezTo>
                    <a:pt x="1901" y="5004"/>
                    <a:pt x="500" y="4003"/>
                    <a:pt x="234" y="2669"/>
                  </a:cubicBezTo>
                  <a:cubicBezTo>
                    <a:pt x="0" y="1334"/>
                    <a:pt x="1034" y="167"/>
                    <a:pt x="2502" y="6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4770250" y="4226800"/>
              <a:ext cx="150125" cy="126775"/>
            </a:xfrm>
            <a:custGeom>
              <a:rect b="b" l="l" r="r" t="t"/>
              <a:pathLst>
                <a:path extrusionOk="0" h="5071" w="6005">
                  <a:moveTo>
                    <a:pt x="2535" y="101"/>
                  </a:moveTo>
                  <a:cubicBezTo>
                    <a:pt x="4036" y="1"/>
                    <a:pt x="5504" y="1001"/>
                    <a:pt x="5738" y="2336"/>
                  </a:cubicBezTo>
                  <a:cubicBezTo>
                    <a:pt x="6005" y="3670"/>
                    <a:pt x="4937" y="4837"/>
                    <a:pt x="3403" y="4937"/>
                  </a:cubicBezTo>
                  <a:cubicBezTo>
                    <a:pt x="1868" y="5071"/>
                    <a:pt x="434" y="4070"/>
                    <a:pt x="200" y="2736"/>
                  </a:cubicBezTo>
                  <a:cubicBezTo>
                    <a:pt x="0" y="1368"/>
                    <a:pt x="1034" y="201"/>
                    <a:pt x="2535" y="10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4796925" y="4383575"/>
              <a:ext cx="153475" cy="127625"/>
            </a:xfrm>
            <a:custGeom>
              <a:rect b="b" l="l" r="r" t="t"/>
              <a:pathLst>
                <a:path extrusionOk="0" h="5105" w="6139">
                  <a:moveTo>
                    <a:pt x="2636" y="134"/>
                  </a:moveTo>
                  <a:cubicBezTo>
                    <a:pt x="4170" y="1"/>
                    <a:pt x="5638" y="968"/>
                    <a:pt x="5872" y="2302"/>
                  </a:cubicBezTo>
                  <a:cubicBezTo>
                    <a:pt x="6138" y="3637"/>
                    <a:pt x="5104" y="4837"/>
                    <a:pt x="3503" y="4971"/>
                  </a:cubicBezTo>
                  <a:cubicBezTo>
                    <a:pt x="1969" y="5104"/>
                    <a:pt x="501" y="4137"/>
                    <a:pt x="268" y="2803"/>
                  </a:cubicBezTo>
                  <a:cubicBezTo>
                    <a:pt x="1" y="1468"/>
                    <a:pt x="1101" y="268"/>
                    <a:pt x="2636" y="1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4254875" y="3437075"/>
              <a:ext cx="54225" cy="126775"/>
            </a:xfrm>
            <a:custGeom>
              <a:rect b="b" l="l" r="r" t="t"/>
              <a:pathLst>
                <a:path extrusionOk="0" h="5071" w="2169">
                  <a:moveTo>
                    <a:pt x="301" y="67"/>
                  </a:moveTo>
                  <a:cubicBezTo>
                    <a:pt x="367" y="67"/>
                    <a:pt x="501" y="0"/>
                    <a:pt x="634" y="0"/>
                  </a:cubicBezTo>
                  <a:cubicBezTo>
                    <a:pt x="1135" y="1635"/>
                    <a:pt x="1635" y="3303"/>
                    <a:pt x="2169" y="4937"/>
                  </a:cubicBezTo>
                  <a:cubicBezTo>
                    <a:pt x="2102" y="4970"/>
                    <a:pt x="1969" y="4970"/>
                    <a:pt x="1869" y="5004"/>
                  </a:cubicBezTo>
                  <a:cubicBezTo>
                    <a:pt x="1768" y="5004"/>
                    <a:pt x="1668" y="5071"/>
                    <a:pt x="1535" y="5071"/>
                  </a:cubicBezTo>
                  <a:cubicBezTo>
                    <a:pt x="1035" y="3436"/>
                    <a:pt x="534" y="1768"/>
                    <a:pt x="1" y="134"/>
                  </a:cubicBezTo>
                  <a:cubicBezTo>
                    <a:pt x="101" y="100"/>
                    <a:pt x="167" y="67"/>
                    <a:pt x="301" y="6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4466700" y="3438725"/>
              <a:ext cx="50050" cy="122625"/>
            </a:xfrm>
            <a:custGeom>
              <a:rect b="b" l="l" r="r" t="t"/>
              <a:pathLst>
                <a:path extrusionOk="0" h="4905" w="2002">
                  <a:moveTo>
                    <a:pt x="300" y="1"/>
                  </a:moveTo>
                  <a:lnTo>
                    <a:pt x="634" y="1"/>
                  </a:lnTo>
                  <a:lnTo>
                    <a:pt x="2002" y="4871"/>
                  </a:lnTo>
                  <a:cubicBezTo>
                    <a:pt x="1902" y="4904"/>
                    <a:pt x="1802" y="4904"/>
                    <a:pt x="1701" y="4904"/>
                  </a:cubicBezTo>
                  <a:lnTo>
                    <a:pt x="1368" y="4904"/>
                  </a:lnTo>
                  <a:lnTo>
                    <a:pt x="0" y="34"/>
                  </a:lnTo>
                  <a:cubicBezTo>
                    <a:pt x="67" y="34"/>
                    <a:pt x="167" y="34"/>
                    <a:pt x="3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9"/>
            <p:cNvSpPr/>
            <p:nvPr/>
          </p:nvSpPr>
          <p:spPr>
            <a:xfrm>
              <a:off x="4675175" y="3441250"/>
              <a:ext cx="47550" cy="115925"/>
            </a:xfrm>
            <a:custGeom>
              <a:rect b="b" l="l" r="r" t="t"/>
              <a:pathLst>
                <a:path extrusionOk="0" h="4637" w="1902">
                  <a:moveTo>
                    <a:pt x="1635" y="133"/>
                  </a:moveTo>
                  <a:cubicBezTo>
                    <a:pt x="1735" y="167"/>
                    <a:pt x="1835" y="234"/>
                    <a:pt x="1902" y="267"/>
                  </a:cubicBezTo>
                  <a:lnTo>
                    <a:pt x="668" y="4637"/>
                  </a:lnTo>
                  <a:cubicBezTo>
                    <a:pt x="534" y="4603"/>
                    <a:pt x="468" y="4570"/>
                    <a:pt x="334" y="4503"/>
                  </a:cubicBezTo>
                  <a:cubicBezTo>
                    <a:pt x="201" y="4470"/>
                    <a:pt x="134" y="4437"/>
                    <a:pt x="1" y="4403"/>
                  </a:cubicBezTo>
                  <a:lnTo>
                    <a:pt x="1235" y="0"/>
                  </a:lnTo>
                  <a:cubicBezTo>
                    <a:pt x="1402" y="100"/>
                    <a:pt x="1502" y="100"/>
                    <a:pt x="1635" y="13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9"/>
            <p:cNvSpPr/>
            <p:nvPr/>
          </p:nvSpPr>
          <p:spPr>
            <a:xfrm>
              <a:off x="4272400" y="3605525"/>
              <a:ext cx="58400" cy="119275"/>
            </a:xfrm>
            <a:custGeom>
              <a:rect b="b" l="l" r="r" t="t"/>
              <a:pathLst>
                <a:path extrusionOk="0" h="4771" w="2336">
                  <a:moveTo>
                    <a:pt x="2068" y="100"/>
                  </a:moveTo>
                  <a:cubicBezTo>
                    <a:pt x="2168" y="167"/>
                    <a:pt x="2268" y="201"/>
                    <a:pt x="2335" y="267"/>
                  </a:cubicBezTo>
                  <a:cubicBezTo>
                    <a:pt x="1768" y="1768"/>
                    <a:pt x="1168" y="3269"/>
                    <a:pt x="634" y="4771"/>
                  </a:cubicBezTo>
                  <a:cubicBezTo>
                    <a:pt x="500" y="4737"/>
                    <a:pt x="434" y="4704"/>
                    <a:pt x="300" y="4670"/>
                  </a:cubicBezTo>
                  <a:cubicBezTo>
                    <a:pt x="167" y="4604"/>
                    <a:pt x="100" y="4570"/>
                    <a:pt x="0" y="4504"/>
                  </a:cubicBezTo>
                  <a:lnTo>
                    <a:pt x="1768" y="0"/>
                  </a:lnTo>
                  <a:cubicBezTo>
                    <a:pt x="1835" y="34"/>
                    <a:pt x="1935" y="67"/>
                    <a:pt x="2068" y="10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4497550" y="3599675"/>
              <a:ext cx="35875" cy="124300"/>
            </a:xfrm>
            <a:custGeom>
              <a:rect b="b" l="l" r="r" t="t"/>
              <a:pathLst>
                <a:path extrusionOk="0" h="4972" w="1435">
                  <a:moveTo>
                    <a:pt x="334" y="1"/>
                  </a:moveTo>
                  <a:lnTo>
                    <a:pt x="668" y="1"/>
                  </a:lnTo>
                  <a:cubicBezTo>
                    <a:pt x="934" y="1635"/>
                    <a:pt x="1168" y="3270"/>
                    <a:pt x="1435" y="4938"/>
                  </a:cubicBezTo>
                  <a:cubicBezTo>
                    <a:pt x="1301" y="4938"/>
                    <a:pt x="1235" y="4971"/>
                    <a:pt x="1101" y="4971"/>
                  </a:cubicBezTo>
                  <a:lnTo>
                    <a:pt x="768" y="4971"/>
                  </a:lnTo>
                  <a:cubicBezTo>
                    <a:pt x="501" y="3337"/>
                    <a:pt x="267" y="1669"/>
                    <a:pt x="0" y="68"/>
                  </a:cubicBezTo>
                  <a:cubicBezTo>
                    <a:pt x="101" y="1"/>
                    <a:pt x="234" y="1"/>
                    <a:pt x="3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4687675" y="3599675"/>
              <a:ext cx="84250" cy="115950"/>
            </a:xfrm>
            <a:custGeom>
              <a:rect b="b" l="l" r="r" t="t"/>
              <a:pathLst>
                <a:path extrusionOk="0" h="4638" w="3370">
                  <a:moveTo>
                    <a:pt x="234" y="134"/>
                  </a:moveTo>
                  <a:cubicBezTo>
                    <a:pt x="334" y="101"/>
                    <a:pt x="468" y="68"/>
                    <a:pt x="535" y="1"/>
                  </a:cubicBezTo>
                  <a:cubicBezTo>
                    <a:pt x="1502" y="1469"/>
                    <a:pt x="2403" y="2936"/>
                    <a:pt x="3370" y="4404"/>
                  </a:cubicBezTo>
                  <a:lnTo>
                    <a:pt x="3136" y="4504"/>
                  </a:lnTo>
                  <a:cubicBezTo>
                    <a:pt x="3036" y="4571"/>
                    <a:pt x="2903" y="4604"/>
                    <a:pt x="2836" y="4638"/>
                  </a:cubicBezTo>
                  <a:cubicBezTo>
                    <a:pt x="1869" y="3170"/>
                    <a:pt x="968" y="1736"/>
                    <a:pt x="1" y="268"/>
                  </a:cubicBezTo>
                  <a:cubicBezTo>
                    <a:pt x="34" y="234"/>
                    <a:pt x="134" y="168"/>
                    <a:pt x="234" y="13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9"/>
            <p:cNvSpPr/>
            <p:nvPr/>
          </p:nvSpPr>
          <p:spPr>
            <a:xfrm>
              <a:off x="4310750" y="3766475"/>
              <a:ext cx="23375" cy="127625"/>
            </a:xfrm>
            <a:custGeom>
              <a:rect b="b" l="l" r="r" t="t"/>
              <a:pathLst>
                <a:path extrusionOk="0" h="5105" w="935">
                  <a:moveTo>
                    <a:pt x="601" y="67"/>
                  </a:moveTo>
                  <a:cubicBezTo>
                    <a:pt x="734" y="67"/>
                    <a:pt x="801" y="100"/>
                    <a:pt x="934" y="134"/>
                  </a:cubicBezTo>
                  <a:cubicBezTo>
                    <a:pt x="868" y="1802"/>
                    <a:pt x="768" y="3436"/>
                    <a:pt x="701" y="5104"/>
                  </a:cubicBezTo>
                  <a:cubicBezTo>
                    <a:pt x="568" y="5104"/>
                    <a:pt x="467" y="5104"/>
                    <a:pt x="367" y="5071"/>
                  </a:cubicBezTo>
                  <a:cubicBezTo>
                    <a:pt x="234" y="5071"/>
                    <a:pt x="101" y="5004"/>
                    <a:pt x="0" y="5004"/>
                  </a:cubicBezTo>
                  <a:cubicBezTo>
                    <a:pt x="101" y="3336"/>
                    <a:pt x="234" y="1735"/>
                    <a:pt x="301" y="67"/>
                  </a:cubicBezTo>
                  <a:cubicBezTo>
                    <a:pt x="401" y="0"/>
                    <a:pt x="534" y="0"/>
                    <a:pt x="601" y="6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9"/>
            <p:cNvSpPr/>
            <p:nvPr/>
          </p:nvSpPr>
          <p:spPr>
            <a:xfrm>
              <a:off x="4507550" y="3765650"/>
              <a:ext cx="65075" cy="115100"/>
            </a:xfrm>
            <a:custGeom>
              <a:rect b="b" l="l" r="r" t="t"/>
              <a:pathLst>
                <a:path extrusionOk="0" h="4604" w="2603">
                  <a:moveTo>
                    <a:pt x="2336" y="133"/>
                  </a:moveTo>
                  <a:cubicBezTo>
                    <a:pt x="2436" y="167"/>
                    <a:pt x="2536" y="267"/>
                    <a:pt x="2603" y="300"/>
                  </a:cubicBezTo>
                  <a:cubicBezTo>
                    <a:pt x="1935" y="1701"/>
                    <a:pt x="1268" y="3169"/>
                    <a:pt x="601" y="4603"/>
                  </a:cubicBezTo>
                  <a:cubicBezTo>
                    <a:pt x="468" y="4537"/>
                    <a:pt x="401" y="4503"/>
                    <a:pt x="268" y="4470"/>
                  </a:cubicBezTo>
                  <a:cubicBezTo>
                    <a:pt x="134" y="4403"/>
                    <a:pt x="67" y="4336"/>
                    <a:pt x="1" y="4303"/>
                  </a:cubicBezTo>
                  <a:cubicBezTo>
                    <a:pt x="668" y="2869"/>
                    <a:pt x="1302" y="1434"/>
                    <a:pt x="2002" y="0"/>
                  </a:cubicBezTo>
                  <a:cubicBezTo>
                    <a:pt x="2102" y="33"/>
                    <a:pt x="2202" y="100"/>
                    <a:pt x="2336" y="13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9"/>
            <p:cNvSpPr/>
            <p:nvPr/>
          </p:nvSpPr>
          <p:spPr>
            <a:xfrm>
              <a:off x="4738550" y="3755625"/>
              <a:ext cx="38400" cy="120950"/>
            </a:xfrm>
            <a:custGeom>
              <a:rect b="b" l="l" r="r" t="t"/>
              <a:pathLst>
                <a:path extrusionOk="0" h="4838" w="1536">
                  <a:moveTo>
                    <a:pt x="334" y="1"/>
                  </a:moveTo>
                  <a:lnTo>
                    <a:pt x="668" y="1"/>
                  </a:lnTo>
                  <a:cubicBezTo>
                    <a:pt x="968" y="1569"/>
                    <a:pt x="1268" y="3203"/>
                    <a:pt x="1535" y="4771"/>
                  </a:cubicBezTo>
                  <a:cubicBezTo>
                    <a:pt x="1435" y="4771"/>
                    <a:pt x="1335" y="4838"/>
                    <a:pt x="1202" y="4838"/>
                  </a:cubicBezTo>
                  <a:lnTo>
                    <a:pt x="868" y="4838"/>
                  </a:lnTo>
                  <a:cubicBezTo>
                    <a:pt x="601" y="3203"/>
                    <a:pt x="301" y="1602"/>
                    <a:pt x="1" y="34"/>
                  </a:cubicBezTo>
                  <a:cubicBezTo>
                    <a:pt x="101" y="1"/>
                    <a:pt x="201" y="1"/>
                    <a:pt x="3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4309925" y="3934925"/>
              <a:ext cx="65050" cy="120100"/>
            </a:xfrm>
            <a:custGeom>
              <a:rect b="b" l="l" r="r" t="t"/>
              <a:pathLst>
                <a:path extrusionOk="0" h="4804" w="2602">
                  <a:moveTo>
                    <a:pt x="2302" y="101"/>
                  </a:moveTo>
                  <a:cubicBezTo>
                    <a:pt x="2435" y="167"/>
                    <a:pt x="2502" y="234"/>
                    <a:pt x="2602" y="267"/>
                  </a:cubicBezTo>
                  <a:cubicBezTo>
                    <a:pt x="1968" y="1768"/>
                    <a:pt x="1301" y="3270"/>
                    <a:pt x="634" y="4804"/>
                  </a:cubicBezTo>
                  <a:cubicBezTo>
                    <a:pt x="500" y="4771"/>
                    <a:pt x="434" y="4737"/>
                    <a:pt x="300" y="4704"/>
                  </a:cubicBezTo>
                  <a:cubicBezTo>
                    <a:pt x="167" y="4637"/>
                    <a:pt x="100" y="4604"/>
                    <a:pt x="0" y="4537"/>
                  </a:cubicBezTo>
                  <a:cubicBezTo>
                    <a:pt x="667" y="3036"/>
                    <a:pt x="1301" y="1468"/>
                    <a:pt x="1968" y="1"/>
                  </a:cubicBezTo>
                  <a:cubicBezTo>
                    <a:pt x="2102" y="34"/>
                    <a:pt x="2235" y="67"/>
                    <a:pt x="2302" y="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4528400" y="3924075"/>
              <a:ext cx="74250" cy="120125"/>
            </a:xfrm>
            <a:custGeom>
              <a:rect b="b" l="l" r="r" t="t"/>
              <a:pathLst>
                <a:path extrusionOk="0" h="4805" w="2970">
                  <a:moveTo>
                    <a:pt x="268" y="101"/>
                  </a:moveTo>
                  <a:cubicBezTo>
                    <a:pt x="368" y="34"/>
                    <a:pt x="468" y="1"/>
                    <a:pt x="601" y="1"/>
                  </a:cubicBezTo>
                  <a:cubicBezTo>
                    <a:pt x="1402" y="1535"/>
                    <a:pt x="2202" y="3036"/>
                    <a:pt x="2969" y="4604"/>
                  </a:cubicBezTo>
                  <a:cubicBezTo>
                    <a:pt x="2903" y="4638"/>
                    <a:pt x="2769" y="4671"/>
                    <a:pt x="2703" y="4704"/>
                  </a:cubicBezTo>
                  <a:cubicBezTo>
                    <a:pt x="2569" y="4771"/>
                    <a:pt x="2502" y="4804"/>
                    <a:pt x="2369" y="4804"/>
                  </a:cubicBezTo>
                  <a:cubicBezTo>
                    <a:pt x="1568" y="3270"/>
                    <a:pt x="768" y="1769"/>
                    <a:pt x="1" y="201"/>
                  </a:cubicBezTo>
                  <a:cubicBezTo>
                    <a:pt x="67" y="168"/>
                    <a:pt x="201" y="134"/>
                    <a:pt x="268" y="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4726875" y="3937425"/>
              <a:ext cx="118450" cy="73425"/>
            </a:xfrm>
            <a:custGeom>
              <a:rect b="b" l="l" r="r" t="t"/>
              <a:pathLst>
                <a:path extrusionOk="0" h="2937" w="4738">
                  <a:moveTo>
                    <a:pt x="4571" y="267"/>
                  </a:moveTo>
                  <a:cubicBezTo>
                    <a:pt x="4637" y="334"/>
                    <a:pt x="4671" y="434"/>
                    <a:pt x="4737" y="568"/>
                  </a:cubicBezTo>
                  <a:cubicBezTo>
                    <a:pt x="3270" y="1335"/>
                    <a:pt x="1835" y="2135"/>
                    <a:pt x="401" y="2936"/>
                  </a:cubicBezTo>
                  <a:cubicBezTo>
                    <a:pt x="301" y="2836"/>
                    <a:pt x="234" y="2769"/>
                    <a:pt x="167" y="2669"/>
                  </a:cubicBezTo>
                  <a:cubicBezTo>
                    <a:pt x="101" y="2602"/>
                    <a:pt x="67" y="2502"/>
                    <a:pt x="1" y="2402"/>
                  </a:cubicBezTo>
                  <a:cubicBezTo>
                    <a:pt x="1468" y="1602"/>
                    <a:pt x="2903" y="801"/>
                    <a:pt x="4337" y="1"/>
                  </a:cubicBezTo>
                  <a:cubicBezTo>
                    <a:pt x="4437" y="101"/>
                    <a:pt x="4504" y="167"/>
                    <a:pt x="4571" y="26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4347450" y="4095875"/>
              <a:ext cx="32550" cy="126775"/>
            </a:xfrm>
            <a:custGeom>
              <a:rect b="b" l="l" r="r" t="t"/>
              <a:pathLst>
                <a:path extrusionOk="0" h="5071" w="1302">
                  <a:moveTo>
                    <a:pt x="334" y="0"/>
                  </a:moveTo>
                  <a:lnTo>
                    <a:pt x="667" y="0"/>
                  </a:lnTo>
                  <a:lnTo>
                    <a:pt x="1301" y="5004"/>
                  </a:lnTo>
                  <a:cubicBezTo>
                    <a:pt x="1168" y="5004"/>
                    <a:pt x="1034" y="5071"/>
                    <a:pt x="968" y="5071"/>
                  </a:cubicBezTo>
                  <a:lnTo>
                    <a:pt x="634" y="5071"/>
                  </a:lnTo>
                  <a:lnTo>
                    <a:pt x="0" y="67"/>
                  </a:lnTo>
                  <a:cubicBezTo>
                    <a:pt x="134" y="67"/>
                    <a:pt x="267"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4571775" y="4083375"/>
              <a:ext cx="35875" cy="124275"/>
            </a:xfrm>
            <a:custGeom>
              <a:rect b="b" l="l" r="r" t="t"/>
              <a:pathLst>
                <a:path extrusionOk="0" h="4971" w="1435">
                  <a:moveTo>
                    <a:pt x="334" y="0"/>
                  </a:moveTo>
                  <a:lnTo>
                    <a:pt x="667" y="0"/>
                  </a:lnTo>
                  <a:cubicBezTo>
                    <a:pt x="934" y="1635"/>
                    <a:pt x="1168" y="3269"/>
                    <a:pt x="1435" y="4937"/>
                  </a:cubicBezTo>
                  <a:cubicBezTo>
                    <a:pt x="1301" y="4937"/>
                    <a:pt x="1201" y="4970"/>
                    <a:pt x="1101" y="4970"/>
                  </a:cubicBezTo>
                  <a:lnTo>
                    <a:pt x="767" y="4970"/>
                  </a:lnTo>
                  <a:cubicBezTo>
                    <a:pt x="501" y="3336"/>
                    <a:pt x="267" y="1735"/>
                    <a:pt x="0" y="67"/>
                  </a:cubicBezTo>
                  <a:cubicBezTo>
                    <a:pt x="134" y="67"/>
                    <a:pt x="267"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4776925" y="4077525"/>
              <a:ext cx="76725" cy="109275"/>
            </a:xfrm>
            <a:custGeom>
              <a:rect b="b" l="l" r="r" t="t"/>
              <a:pathLst>
                <a:path extrusionOk="0" h="4371" w="3069">
                  <a:moveTo>
                    <a:pt x="2769" y="134"/>
                  </a:moveTo>
                  <a:cubicBezTo>
                    <a:pt x="2902" y="167"/>
                    <a:pt x="2969" y="234"/>
                    <a:pt x="3069" y="301"/>
                  </a:cubicBezTo>
                  <a:cubicBezTo>
                    <a:pt x="2268" y="1668"/>
                    <a:pt x="1468" y="3003"/>
                    <a:pt x="634" y="4370"/>
                  </a:cubicBezTo>
                  <a:cubicBezTo>
                    <a:pt x="500" y="4337"/>
                    <a:pt x="434" y="4304"/>
                    <a:pt x="300" y="4237"/>
                  </a:cubicBezTo>
                  <a:cubicBezTo>
                    <a:pt x="167" y="4204"/>
                    <a:pt x="100" y="4137"/>
                    <a:pt x="0" y="4070"/>
                  </a:cubicBezTo>
                  <a:cubicBezTo>
                    <a:pt x="801" y="2703"/>
                    <a:pt x="1601" y="1335"/>
                    <a:pt x="2435" y="1"/>
                  </a:cubicBezTo>
                  <a:cubicBezTo>
                    <a:pt x="2569" y="1"/>
                    <a:pt x="2635" y="34"/>
                    <a:pt x="2769" y="13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4345775" y="4262650"/>
              <a:ext cx="71750" cy="122625"/>
            </a:xfrm>
            <a:custGeom>
              <a:rect b="b" l="l" r="r" t="t"/>
              <a:pathLst>
                <a:path extrusionOk="0" h="4905" w="2870">
                  <a:moveTo>
                    <a:pt x="334" y="101"/>
                  </a:moveTo>
                  <a:cubicBezTo>
                    <a:pt x="467" y="68"/>
                    <a:pt x="534" y="68"/>
                    <a:pt x="668" y="1"/>
                  </a:cubicBezTo>
                  <a:cubicBezTo>
                    <a:pt x="1401" y="1602"/>
                    <a:pt x="2169" y="3136"/>
                    <a:pt x="2869" y="4671"/>
                  </a:cubicBezTo>
                  <a:cubicBezTo>
                    <a:pt x="2802" y="4738"/>
                    <a:pt x="2669" y="4771"/>
                    <a:pt x="2536" y="4804"/>
                  </a:cubicBezTo>
                  <a:cubicBezTo>
                    <a:pt x="2402" y="4838"/>
                    <a:pt x="2302" y="4838"/>
                    <a:pt x="2202" y="4904"/>
                  </a:cubicBezTo>
                  <a:cubicBezTo>
                    <a:pt x="1468" y="3337"/>
                    <a:pt x="701" y="1769"/>
                    <a:pt x="0" y="234"/>
                  </a:cubicBezTo>
                  <a:cubicBezTo>
                    <a:pt x="67" y="168"/>
                    <a:pt x="201" y="134"/>
                    <a:pt x="334" y="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4562600" y="4253475"/>
              <a:ext cx="105100" cy="105100"/>
            </a:xfrm>
            <a:custGeom>
              <a:rect b="b" l="l" r="r" t="t"/>
              <a:pathLst>
                <a:path extrusionOk="0" h="4204" w="4204">
                  <a:moveTo>
                    <a:pt x="234" y="168"/>
                  </a:moveTo>
                  <a:cubicBezTo>
                    <a:pt x="334" y="101"/>
                    <a:pt x="401" y="34"/>
                    <a:pt x="534" y="1"/>
                  </a:cubicBezTo>
                  <a:cubicBezTo>
                    <a:pt x="1735" y="1302"/>
                    <a:pt x="3002" y="2603"/>
                    <a:pt x="4203" y="3837"/>
                  </a:cubicBezTo>
                  <a:cubicBezTo>
                    <a:pt x="4137" y="3937"/>
                    <a:pt x="4037" y="4004"/>
                    <a:pt x="3970" y="4037"/>
                  </a:cubicBezTo>
                  <a:cubicBezTo>
                    <a:pt x="3870" y="4137"/>
                    <a:pt x="3803" y="4171"/>
                    <a:pt x="3670" y="4204"/>
                  </a:cubicBezTo>
                  <a:cubicBezTo>
                    <a:pt x="2469" y="2936"/>
                    <a:pt x="1201" y="1669"/>
                    <a:pt x="0" y="368"/>
                  </a:cubicBezTo>
                  <a:cubicBezTo>
                    <a:pt x="67" y="335"/>
                    <a:pt x="167" y="268"/>
                    <a:pt x="234" y="16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4832800" y="4228475"/>
              <a:ext cx="23375" cy="121775"/>
            </a:xfrm>
            <a:custGeom>
              <a:rect b="b" l="l" r="r" t="t"/>
              <a:pathLst>
                <a:path extrusionOk="0" h="4871" w="935">
                  <a:moveTo>
                    <a:pt x="567" y="34"/>
                  </a:moveTo>
                  <a:cubicBezTo>
                    <a:pt x="701" y="34"/>
                    <a:pt x="834" y="100"/>
                    <a:pt x="934" y="100"/>
                  </a:cubicBezTo>
                  <a:cubicBezTo>
                    <a:pt x="901" y="1668"/>
                    <a:pt x="834" y="3303"/>
                    <a:pt x="734" y="4870"/>
                  </a:cubicBezTo>
                  <a:lnTo>
                    <a:pt x="367" y="4870"/>
                  </a:lnTo>
                  <a:cubicBezTo>
                    <a:pt x="234" y="4870"/>
                    <a:pt x="100" y="4837"/>
                    <a:pt x="0" y="4837"/>
                  </a:cubicBezTo>
                  <a:cubicBezTo>
                    <a:pt x="67" y="3269"/>
                    <a:pt x="100" y="1635"/>
                    <a:pt x="200" y="34"/>
                  </a:cubicBezTo>
                  <a:cubicBezTo>
                    <a:pt x="334" y="0"/>
                    <a:pt x="434" y="34"/>
                    <a:pt x="567" y="3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4364125" y="4429450"/>
              <a:ext cx="85075" cy="118450"/>
            </a:xfrm>
            <a:custGeom>
              <a:rect b="b" l="l" r="r" t="t"/>
              <a:pathLst>
                <a:path extrusionOk="0" h="4738" w="3403">
                  <a:moveTo>
                    <a:pt x="301" y="134"/>
                  </a:moveTo>
                  <a:cubicBezTo>
                    <a:pt x="434" y="100"/>
                    <a:pt x="501" y="67"/>
                    <a:pt x="634" y="0"/>
                  </a:cubicBezTo>
                  <a:cubicBezTo>
                    <a:pt x="1568" y="1501"/>
                    <a:pt x="2469" y="2969"/>
                    <a:pt x="3403" y="4437"/>
                  </a:cubicBezTo>
                  <a:cubicBezTo>
                    <a:pt x="3303" y="4470"/>
                    <a:pt x="3169" y="4570"/>
                    <a:pt x="3103" y="4604"/>
                  </a:cubicBezTo>
                  <a:cubicBezTo>
                    <a:pt x="2969" y="4637"/>
                    <a:pt x="2902" y="4670"/>
                    <a:pt x="2769" y="4737"/>
                  </a:cubicBezTo>
                  <a:cubicBezTo>
                    <a:pt x="1835" y="3269"/>
                    <a:pt x="934" y="1768"/>
                    <a:pt x="0" y="301"/>
                  </a:cubicBezTo>
                  <a:cubicBezTo>
                    <a:pt x="100" y="267"/>
                    <a:pt x="167" y="167"/>
                    <a:pt x="301" y="134"/>
                  </a:cubicBezTo>
                  <a:close/>
                </a:path>
              </a:pathLst>
            </a:custGeom>
            <a:solidFill>
              <a:srgbClr val="F5C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4612625" y="4406925"/>
              <a:ext cx="54225" cy="122625"/>
            </a:xfrm>
            <a:custGeom>
              <a:rect b="b" l="l" r="r" t="t"/>
              <a:pathLst>
                <a:path extrusionOk="0" h="4905" w="2169">
                  <a:moveTo>
                    <a:pt x="1835" y="67"/>
                  </a:moveTo>
                  <a:cubicBezTo>
                    <a:pt x="1969" y="134"/>
                    <a:pt x="2069" y="167"/>
                    <a:pt x="2169" y="201"/>
                  </a:cubicBezTo>
                  <a:cubicBezTo>
                    <a:pt x="1669" y="1802"/>
                    <a:pt x="1202" y="3336"/>
                    <a:pt x="701" y="4904"/>
                  </a:cubicBezTo>
                  <a:cubicBezTo>
                    <a:pt x="568" y="4904"/>
                    <a:pt x="468" y="4871"/>
                    <a:pt x="334" y="4838"/>
                  </a:cubicBezTo>
                  <a:cubicBezTo>
                    <a:pt x="201" y="4804"/>
                    <a:pt x="67" y="4737"/>
                    <a:pt x="1" y="4704"/>
                  </a:cubicBezTo>
                  <a:cubicBezTo>
                    <a:pt x="501" y="3136"/>
                    <a:pt x="968" y="1535"/>
                    <a:pt x="1468" y="1"/>
                  </a:cubicBezTo>
                  <a:cubicBezTo>
                    <a:pt x="1569" y="34"/>
                    <a:pt x="1702" y="34"/>
                    <a:pt x="1835" y="67"/>
                  </a:cubicBezTo>
                  <a:close/>
                </a:path>
              </a:pathLst>
            </a:custGeom>
            <a:solidFill>
              <a:srgbClr val="F5C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4853625" y="4386925"/>
              <a:ext cx="40075" cy="120925"/>
            </a:xfrm>
            <a:custGeom>
              <a:rect b="b" l="l" r="r" t="t"/>
              <a:pathLst>
                <a:path extrusionOk="0" h="4837" w="1603">
                  <a:moveTo>
                    <a:pt x="368" y="0"/>
                  </a:moveTo>
                  <a:lnTo>
                    <a:pt x="735" y="0"/>
                  </a:lnTo>
                  <a:cubicBezTo>
                    <a:pt x="1035" y="1601"/>
                    <a:pt x="1335" y="3202"/>
                    <a:pt x="1602" y="4804"/>
                  </a:cubicBezTo>
                  <a:cubicBezTo>
                    <a:pt x="1502" y="4837"/>
                    <a:pt x="1369" y="4837"/>
                    <a:pt x="1235" y="4837"/>
                  </a:cubicBezTo>
                  <a:lnTo>
                    <a:pt x="868" y="4837"/>
                  </a:lnTo>
                  <a:cubicBezTo>
                    <a:pt x="568" y="3202"/>
                    <a:pt x="268" y="1635"/>
                    <a:pt x="1" y="33"/>
                  </a:cubicBezTo>
                  <a:cubicBezTo>
                    <a:pt x="101" y="33"/>
                    <a:pt x="234" y="0"/>
                    <a:pt x="368" y="0"/>
                  </a:cubicBezTo>
                  <a:close/>
                </a:path>
              </a:pathLst>
            </a:custGeom>
            <a:solidFill>
              <a:srgbClr val="F5C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2325175" y="4402750"/>
              <a:ext cx="853125" cy="168500"/>
            </a:xfrm>
            <a:custGeom>
              <a:rect b="b" l="l" r="r" t="t"/>
              <a:pathLst>
                <a:path extrusionOk="0" h="6740" w="34125">
                  <a:moveTo>
                    <a:pt x="34124" y="3370"/>
                  </a:moveTo>
                  <a:cubicBezTo>
                    <a:pt x="34124" y="5238"/>
                    <a:pt x="26486" y="6739"/>
                    <a:pt x="17079" y="6739"/>
                  </a:cubicBezTo>
                  <a:cubicBezTo>
                    <a:pt x="7639" y="6739"/>
                    <a:pt x="0" y="5238"/>
                    <a:pt x="0" y="3370"/>
                  </a:cubicBezTo>
                  <a:cubicBezTo>
                    <a:pt x="0" y="1502"/>
                    <a:pt x="7639" y="1"/>
                    <a:pt x="17079" y="1"/>
                  </a:cubicBezTo>
                  <a:cubicBezTo>
                    <a:pt x="26486" y="1"/>
                    <a:pt x="34124" y="1502"/>
                    <a:pt x="34124" y="33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2360200" y="3487100"/>
              <a:ext cx="975700" cy="1053275"/>
            </a:xfrm>
            <a:custGeom>
              <a:rect b="b" l="l" r="r" t="t"/>
              <a:pathLst>
                <a:path extrusionOk="0" h="42131" w="39028">
                  <a:moveTo>
                    <a:pt x="28954" y="1502"/>
                  </a:moveTo>
                  <a:lnTo>
                    <a:pt x="35926" y="6605"/>
                  </a:lnTo>
                  <a:cubicBezTo>
                    <a:pt x="37427" y="7673"/>
                    <a:pt x="38361" y="9241"/>
                    <a:pt x="38661" y="10842"/>
                  </a:cubicBezTo>
                  <a:cubicBezTo>
                    <a:pt x="39028" y="12510"/>
                    <a:pt x="38728" y="14311"/>
                    <a:pt x="37794" y="15845"/>
                  </a:cubicBezTo>
                  <a:lnTo>
                    <a:pt x="23850" y="39329"/>
                  </a:lnTo>
                  <a:cubicBezTo>
                    <a:pt x="23750" y="39496"/>
                    <a:pt x="23617" y="39629"/>
                    <a:pt x="23584" y="39762"/>
                  </a:cubicBezTo>
                  <a:cubicBezTo>
                    <a:pt x="22616" y="41030"/>
                    <a:pt x="21182" y="41797"/>
                    <a:pt x="19581" y="41964"/>
                  </a:cubicBezTo>
                  <a:cubicBezTo>
                    <a:pt x="18046" y="42131"/>
                    <a:pt x="16378" y="41797"/>
                    <a:pt x="14944" y="40930"/>
                  </a:cubicBezTo>
                  <a:lnTo>
                    <a:pt x="14944" y="40930"/>
                  </a:lnTo>
                  <a:cubicBezTo>
                    <a:pt x="14744" y="40797"/>
                    <a:pt x="14544" y="40663"/>
                    <a:pt x="14377" y="40530"/>
                  </a:cubicBezTo>
                  <a:lnTo>
                    <a:pt x="3236" y="32457"/>
                  </a:lnTo>
                  <a:cubicBezTo>
                    <a:pt x="3069" y="32324"/>
                    <a:pt x="2902" y="32157"/>
                    <a:pt x="2702" y="31990"/>
                  </a:cubicBezTo>
                  <a:lnTo>
                    <a:pt x="2702" y="31990"/>
                  </a:lnTo>
                  <a:cubicBezTo>
                    <a:pt x="1434" y="30889"/>
                    <a:pt x="601" y="29422"/>
                    <a:pt x="334" y="27921"/>
                  </a:cubicBezTo>
                  <a:cubicBezTo>
                    <a:pt x="0" y="26320"/>
                    <a:pt x="267" y="24718"/>
                    <a:pt x="1234" y="23384"/>
                  </a:cubicBezTo>
                  <a:lnTo>
                    <a:pt x="1234" y="23384"/>
                  </a:lnTo>
                  <a:cubicBezTo>
                    <a:pt x="1334" y="23284"/>
                    <a:pt x="1401" y="23151"/>
                    <a:pt x="1535" y="23017"/>
                  </a:cubicBezTo>
                  <a:lnTo>
                    <a:pt x="19614" y="2603"/>
                  </a:lnTo>
                  <a:cubicBezTo>
                    <a:pt x="20782" y="1268"/>
                    <a:pt x="22416" y="434"/>
                    <a:pt x="24117" y="234"/>
                  </a:cubicBezTo>
                  <a:cubicBezTo>
                    <a:pt x="25752" y="1"/>
                    <a:pt x="27453" y="434"/>
                    <a:pt x="28954" y="150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2319325" y="3462075"/>
              <a:ext cx="975725" cy="1053300"/>
            </a:xfrm>
            <a:custGeom>
              <a:rect b="b" l="l" r="r" t="t"/>
              <a:pathLst>
                <a:path extrusionOk="0" h="42132" w="39029">
                  <a:moveTo>
                    <a:pt x="28988" y="1502"/>
                  </a:moveTo>
                  <a:lnTo>
                    <a:pt x="35926" y="6606"/>
                  </a:lnTo>
                  <a:cubicBezTo>
                    <a:pt x="37427" y="7673"/>
                    <a:pt x="38361" y="9241"/>
                    <a:pt x="38695" y="10842"/>
                  </a:cubicBezTo>
                  <a:cubicBezTo>
                    <a:pt x="39028" y="12510"/>
                    <a:pt x="38728" y="14311"/>
                    <a:pt x="37828" y="15846"/>
                  </a:cubicBezTo>
                  <a:lnTo>
                    <a:pt x="23851" y="39329"/>
                  </a:lnTo>
                  <a:cubicBezTo>
                    <a:pt x="23751" y="39496"/>
                    <a:pt x="23651" y="39629"/>
                    <a:pt x="23584" y="39763"/>
                  </a:cubicBezTo>
                  <a:cubicBezTo>
                    <a:pt x="22650" y="41030"/>
                    <a:pt x="21182" y="41798"/>
                    <a:pt x="19581" y="41964"/>
                  </a:cubicBezTo>
                  <a:cubicBezTo>
                    <a:pt x="18047" y="42131"/>
                    <a:pt x="16379" y="41798"/>
                    <a:pt x="14978" y="40930"/>
                  </a:cubicBezTo>
                  <a:lnTo>
                    <a:pt x="14978" y="40930"/>
                  </a:lnTo>
                  <a:cubicBezTo>
                    <a:pt x="14744" y="40797"/>
                    <a:pt x="14544" y="40663"/>
                    <a:pt x="14378" y="40530"/>
                  </a:cubicBezTo>
                  <a:lnTo>
                    <a:pt x="3236" y="32424"/>
                  </a:lnTo>
                  <a:cubicBezTo>
                    <a:pt x="3069" y="32291"/>
                    <a:pt x="2903" y="32124"/>
                    <a:pt x="2703" y="31957"/>
                  </a:cubicBezTo>
                  <a:lnTo>
                    <a:pt x="2703" y="31957"/>
                  </a:lnTo>
                  <a:cubicBezTo>
                    <a:pt x="1468" y="30856"/>
                    <a:pt x="634" y="29355"/>
                    <a:pt x="334" y="27854"/>
                  </a:cubicBezTo>
                  <a:cubicBezTo>
                    <a:pt x="1" y="26286"/>
                    <a:pt x="301" y="24685"/>
                    <a:pt x="1235" y="23351"/>
                  </a:cubicBezTo>
                  <a:lnTo>
                    <a:pt x="1235" y="23351"/>
                  </a:lnTo>
                  <a:cubicBezTo>
                    <a:pt x="1335" y="23218"/>
                    <a:pt x="1402" y="23118"/>
                    <a:pt x="1535" y="22984"/>
                  </a:cubicBezTo>
                  <a:lnTo>
                    <a:pt x="19648" y="2536"/>
                  </a:lnTo>
                  <a:cubicBezTo>
                    <a:pt x="20815" y="1235"/>
                    <a:pt x="22417" y="401"/>
                    <a:pt x="24151" y="168"/>
                  </a:cubicBezTo>
                  <a:cubicBezTo>
                    <a:pt x="25719" y="1"/>
                    <a:pt x="27487" y="401"/>
                    <a:pt x="28988" y="150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2375200" y="3517950"/>
              <a:ext cx="862300" cy="939050"/>
            </a:xfrm>
            <a:custGeom>
              <a:rect b="b" l="l" r="r" t="t"/>
              <a:pathLst>
                <a:path extrusionOk="0" h="37562" w="34492">
                  <a:moveTo>
                    <a:pt x="32424" y="6105"/>
                  </a:moveTo>
                  <a:lnTo>
                    <a:pt x="25452" y="1035"/>
                  </a:lnTo>
                  <a:cubicBezTo>
                    <a:pt x="24418" y="268"/>
                    <a:pt x="23250" y="1"/>
                    <a:pt x="22116" y="101"/>
                  </a:cubicBezTo>
                  <a:cubicBezTo>
                    <a:pt x="20949" y="234"/>
                    <a:pt x="19815" y="835"/>
                    <a:pt x="18981" y="1735"/>
                  </a:cubicBezTo>
                  <a:lnTo>
                    <a:pt x="901" y="22183"/>
                  </a:lnTo>
                  <a:cubicBezTo>
                    <a:pt x="834" y="22217"/>
                    <a:pt x="768" y="22284"/>
                    <a:pt x="734" y="22384"/>
                  </a:cubicBezTo>
                  <a:lnTo>
                    <a:pt x="734" y="22384"/>
                  </a:lnTo>
                  <a:cubicBezTo>
                    <a:pt x="134" y="23184"/>
                    <a:pt x="1" y="24185"/>
                    <a:pt x="234" y="25186"/>
                  </a:cubicBezTo>
                  <a:cubicBezTo>
                    <a:pt x="434" y="26220"/>
                    <a:pt x="1001" y="27254"/>
                    <a:pt x="1902" y="28054"/>
                  </a:cubicBezTo>
                  <a:cubicBezTo>
                    <a:pt x="1969" y="28121"/>
                    <a:pt x="2135" y="28254"/>
                    <a:pt x="2269" y="28355"/>
                  </a:cubicBezTo>
                  <a:lnTo>
                    <a:pt x="13343" y="36427"/>
                  </a:lnTo>
                  <a:cubicBezTo>
                    <a:pt x="13510" y="36560"/>
                    <a:pt x="13644" y="36627"/>
                    <a:pt x="13777" y="36727"/>
                  </a:cubicBezTo>
                  <a:cubicBezTo>
                    <a:pt x="14778" y="37294"/>
                    <a:pt x="15945" y="37561"/>
                    <a:pt x="17013" y="37428"/>
                  </a:cubicBezTo>
                  <a:cubicBezTo>
                    <a:pt x="18013" y="37294"/>
                    <a:pt x="18947" y="36894"/>
                    <a:pt x="19514" y="36093"/>
                  </a:cubicBezTo>
                  <a:cubicBezTo>
                    <a:pt x="19615" y="35993"/>
                    <a:pt x="19648" y="35927"/>
                    <a:pt x="19681" y="35827"/>
                  </a:cubicBezTo>
                  <a:lnTo>
                    <a:pt x="33658" y="12376"/>
                  </a:lnTo>
                  <a:cubicBezTo>
                    <a:pt x="34292" y="11276"/>
                    <a:pt x="34492" y="10075"/>
                    <a:pt x="34292" y="8907"/>
                  </a:cubicBezTo>
                  <a:cubicBezTo>
                    <a:pt x="34092" y="7907"/>
                    <a:pt x="33458" y="6873"/>
                    <a:pt x="32424" y="6105"/>
                  </a:cubicBezTo>
                  <a:close/>
                </a:path>
              </a:pathLst>
            </a:custGeom>
            <a:solidFill>
              <a:srgbClr val="9C9B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2356025" y="3501275"/>
              <a:ext cx="897325" cy="976575"/>
            </a:xfrm>
            <a:custGeom>
              <a:rect b="b" l="l" r="r" t="t"/>
              <a:pathLst>
                <a:path extrusionOk="0" h="39063" w="35893">
                  <a:moveTo>
                    <a:pt x="26619" y="1102"/>
                  </a:moveTo>
                  <a:lnTo>
                    <a:pt x="33591" y="6205"/>
                  </a:lnTo>
                  <a:cubicBezTo>
                    <a:pt x="34191" y="6606"/>
                    <a:pt x="34625" y="7106"/>
                    <a:pt x="35025" y="7673"/>
                  </a:cubicBezTo>
                  <a:cubicBezTo>
                    <a:pt x="35392" y="8240"/>
                    <a:pt x="35626" y="8874"/>
                    <a:pt x="35759" y="9541"/>
                  </a:cubicBezTo>
                  <a:cubicBezTo>
                    <a:pt x="35893" y="10208"/>
                    <a:pt x="35893" y="10909"/>
                    <a:pt x="35759" y="11576"/>
                  </a:cubicBezTo>
                  <a:cubicBezTo>
                    <a:pt x="35626" y="12243"/>
                    <a:pt x="35392" y="12910"/>
                    <a:pt x="35059" y="13544"/>
                  </a:cubicBezTo>
                  <a:lnTo>
                    <a:pt x="21082" y="36994"/>
                  </a:lnTo>
                  <a:cubicBezTo>
                    <a:pt x="21049" y="37061"/>
                    <a:pt x="21049" y="37094"/>
                    <a:pt x="21015" y="37127"/>
                  </a:cubicBezTo>
                  <a:lnTo>
                    <a:pt x="20882" y="37294"/>
                  </a:lnTo>
                  <a:cubicBezTo>
                    <a:pt x="20548" y="37761"/>
                    <a:pt x="20081" y="38128"/>
                    <a:pt x="19581" y="38428"/>
                  </a:cubicBezTo>
                  <a:cubicBezTo>
                    <a:pt x="19081" y="38728"/>
                    <a:pt x="18514" y="38895"/>
                    <a:pt x="17880" y="38962"/>
                  </a:cubicBezTo>
                  <a:cubicBezTo>
                    <a:pt x="17246" y="39062"/>
                    <a:pt x="16579" y="39029"/>
                    <a:pt x="15945" y="38829"/>
                  </a:cubicBezTo>
                  <a:cubicBezTo>
                    <a:pt x="15345" y="38728"/>
                    <a:pt x="14711" y="38462"/>
                    <a:pt x="14177" y="38128"/>
                  </a:cubicBezTo>
                  <a:lnTo>
                    <a:pt x="14177" y="38128"/>
                  </a:lnTo>
                  <a:cubicBezTo>
                    <a:pt x="14077" y="38095"/>
                    <a:pt x="14010" y="38061"/>
                    <a:pt x="13910" y="37961"/>
                  </a:cubicBezTo>
                  <a:cubicBezTo>
                    <a:pt x="13777" y="37895"/>
                    <a:pt x="13710" y="37828"/>
                    <a:pt x="13677" y="37794"/>
                  </a:cubicBezTo>
                  <a:lnTo>
                    <a:pt x="2535" y="29722"/>
                  </a:lnTo>
                  <a:cubicBezTo>
                    <a:pt x="2502" y="29689"/>
                    <a:pt x="2402" y="29622"/>
                    <a:pt x="2269" y="29555"/>
                  </a:cubicBezTo>
                  <a:cubicBezTo>
                    <a:pt x="2202" y="29522"/>
                    <a:pt x="2169" y="29422"/>
                    <a:pt x="2068" y="29388"/>
                  </a:cubicBezTo>
                  <a:cubicBezTo>
                    <a:pt x="1568" y="28921"/>
                    <a:pt x="1168" y="28421"/>
                    <a:pt x="834" y="27887"/>
                  </a:cubicBezTo>
                  <a:cubicBezTo>
                    <a:pt x="501" y="27287"/>
                    <a:pt x="234" y="26720"/>
                    <a:pt x="100" y="26086"/>
                  </a:cubicBezTo>
                  <a:cubicBezTo>
                    <a:pt x="0" y="25519"/>
                    <a:pt x="0" y="24885"/>
                    <a:pt x="67" y="24285"/>
                  </a:cubicBezTo>
                  <a:cubicBezTo>
                    <a:pt x="200" y="23718"/>
                    <a:pt x="401" y="23184"/>
                    <a:pt x="734" y="22717"/>
                  </a:cubicBezTo>
                  <a:lnTo>
                    <a:pt x="1201" y="22083"/>
                  </a:lnTo>
                  <a:lnTo>
                    <a:pt x="1235" y="22117"/>
                  </a:lnTo>
                  <a:lnTo>
                    <a:pt x="19047" y="2002"/>
                  </a:lnTo>
                  <a:cubicBezTo>
                    <a:pt x="19514" y="1435"/>
                    <a:pt x="20081" y="1035"/>
                    <a:pt x="20682" y="701"/>
                  </a:cubicBezTo>
                  <a:cubicBezTo>
                    <a:pt x="21282" y="368"/>
                    <a:pt x="21949" y="134"/>
                    <a:pt x="22616" y="67"/>
                  </a:cubicBezTo>
                  <a:cubicBezTo>
                    <a:pt x="23284" y="1"/>
                    <a:pt x="23951" y="34"/>
                    <a:pt x="24618" y="234"/>
                  </a:cubicBezTo>
                  <a:cubicBezTo>
                    <a:pt x="25452" y="368"/>
                    <a:pt x="26052" y="668"/>
                    <a:pt x="26619" y="1102"/>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2375200" y="3823175"/>
              <a:ext cx="660500" cy="643000"/>
            </a:xfrm>
            <a:custGeom>
              <a:rect b="b" l="l" r="r" t="t"/>
              <a:pathLst>
                <a:path extrusionOk="0" h="25720" w="26420">
                  <a:moveTo>
                    <a:pt x="19848" y="23017"/>
                  </a:moveTo>
                  <a:lnTo>
                    <a:pt x="25986" y="12743"/>
                  </a:lnTo>
                  <a:cubicBezTo>
                    <a:pt x="26419" y="12076"/>
                    <a:pt x="26186" y="11209"/>
                    <a:pt x="25585" y="10742"/>
                  </a:cubicBezTo>
                  <a:lnTo>
                    <a:pt x="11342" y="468"/>
                  </a:lnTo>
                  <a:cubicBezTo>
                    <a:pt x="10742" y="1"/>
                    <a:pt x="9841" y="67"/>
                    <a:pt x="9307" y="668"/>
                  </a:cubicBezTo>
                  <a:lnTo>
                    <a:pt x="1402" y="9574"/>
                  </a:lnTo>
                  <a:cubicBezTo>
                    <a:pt x="1" y="11142"/>
                    <a:pt x="1" y="13977"/>
                    <a:pt x="2436" y="15679"/>
                  </a:cubicBezTo>
                  <a:lnTo>
                    <a:pt x="14177" y="24251"/>
                  </a:lnTo>
                  <a:cubicBezTo>
                    <a:pt x="16145" y="25719"/>
                    <a:pt x="18781" y="24885"/>
                    <a:pt x="19848" y="2301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2550325" y="3995800"/>
              <a:ext cx="182650" cy="196000"/>
            </a:xfrm>
            <a:custGeom>
              <a:rect b="b" l="l" r="r" t="t"/>
              <a:pathLst>
                <a:path extrusionOk="0" h="7840" w="7306">
                  <a:moveTo>
                    <a:pt x="768" y="5104"/>
                  </a:moveTo>
                  <a:lnTo>
                    <a:pt x="1835" y="5905"/>
                  </a:lnTo>
                  <a:lnTo>
                    <a:pt x="1935" y="6372"/>
                  </a:lnTo>
                  <a:lnTo>
                    <a:pt x="2369" y="6305"/>
                  </a:lnTo>
                  <a:lnTo>
                    <a:pt x="3470" y="7106"/>
                  </a:lnTo>
                  <a:lnTo>
                    <a:pt x="4804" y="5304"/>
                  </a:lnTo>
                  <a:lnTo>
                    <a:pt x="3703" y="4504"/>
                  </a:lnTo>
                  <a:lnTo>
                    <a:pt x="3636" y="4003"/>
                  </a:lnTo>
                  <a:lnTo>
                    <a:pt x="3169" y="4104"/>
                  </a:lnTo>
                  <a:lnTo>
                    <a:pt x="2102" y="3303"/>
                  </a:lnTo>
                  <a:close/>
                  <a:moveTo>
                    <a:pt x="1301" y="6572"/>
                  </a:moveTo>
                  <a:lnTo>
                    <a:pt x="167" y="5738"/>
                  </a:lnTo>
                  <a:lnTo>
                    <a:pt x="67" y="5104"/>
                  </a:lnTo>
                  <a:lnTo>
                    <a:pt x="67" y="5104"/>
                  </a:lnTo>
                  <a:lnTo>
                    <a:pt x="1" y="4604"/>
                  </a:lnTo>
                  <a:lnTo>
                    <a:pt x="1435" y="2669"/>
                  </a:lnTo>
                  <a:lnTo>
                    <a:pt x="1935" y="2602"/>
                  </a:lnTo>
                  <a:lnTo>
                    <a:pt x="1835" y="2135"/>
                  </a:lnTo>
                  <a:lnTo>
                    <a:pt x="3270" y="201"/>
                  </a:lnTo>
                  <a:lnTo>
                    <a:pt x="3903" y="101"/>
                  </a:lnTo>
                  <a:lnTo>
                    <a:pt x="3903" y="101"/>
                  </a:lnTo>
                  <a:lnTo>
                    <a:pt x="4404" y="1"/>
                  </a:lnTo>
                  <a:lnTo>
                    <a:pt x="5504" y="835"/>
                  </a:lnTo>
                  <a:lnTo>
                    <a:pt x="5605" y="1335"/>
                  </a:lnTo>
                  <a:lnTo>
                    <a:pt x="6038" y="1268"/>
                  </a:lnTo>
                  <a:lnTo>
                    <a:pt x="7172" y="2102"/>
                  </a:lnTo>
                  <a:lnTo>
                    <a:pt x="7306" y="2703"/>
                  </a:lnTo>
                  <a:lnTo>
                    <a:pt x="6672" y="2803"/>
                  </a:lnTo>
                  <a:lnTo>
                    <a:pt x="5538" y="1969"/>
                  </a:lnTo>
                  <a:lnTo>
                    <a:pt x="5471" y="1468"/>
                  </a:lnTo>
                  <a:lnTo>
                    <a:pt x="5004" y="1535"/>
                  </a:lnTo>
                  <a:lnTo>
                    <a:pt x="3937" y="768"/>
                  </a:lnTo>
                  <a:lnTo>
                    <a:pt x="2602" y="2569"/>
                  </a:lnTo>
                  <a:lnTo>
                    <a:pt x="3670" y="3336"/>
                  </a:lnTo>
                  <a:lnTo>
                    <a:pt x="3770" y="3837"/>
                  </a:lnTo>
                  <a:lnTo>
                    <a:pt x="4237" y="3770"/>
                  </a:lnTo>
                  <a:lnTo>
                    <a:pt x="5338" y="4604"/>
                  </a:lnTo>
                  <a:lnTo>
                    <a:pt x="5471" y="5204"/>
                  </a:lnTo>
                  <a:lnTo>
                    <a:pt x="5471" y="5204"/>
                  </a:lnTo>
                  <a:lnTo>
                    <a:pt x="5504" y="5705"/>
                  </a:lnTo>
                  <a:lnTo>
                    <a:pt x="4103" y="7639"/>
                  </a:lnTo>
                  <a:lnTo>
                    <a:pt x="3470" y="7773"/>
                  </a:lnTo>
                  <a:lnTo>
                    <a:pt x="3470" y="7773"/>
                  </a:lnTo>
                  <a:lnTo>
                    <a:pt x="3003" y="7840"/>
                  </a:lnTo>
                  <a:lnTo>
                    <a:pt x="1902" y="7006"/>
                  </a:lnTo>
                  <a:lnTo>
                    <a:pt x="1802" y="6505"/>
                  </a:lnTo>
                  <a:close/>
                </a:path>
              </a:pathLst>
            </a:custGeom>
            <a:solidFill>
              <a:srgbClr val="3C3C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2662075" y="4198450"/>
              <a:ext cx="28375" cy="26700"/>
            </a:xfrm>
            <a:custGeom>
              <a:rect b="b" l="l" r="r" t="t"/>
              <a:pathLst>
                <a:path extrusionOk="0" h="1068" w="1135">
                  <a:moveTo>
                    <a:pt x="267" y="968"/>
                  </a:moveTo>
                  <a:cubicBezTo>
                    <a:pt x="134" y="868"/>
                    <a:pt x="34" y="734"/>
                    <a:pt x="34" y="634"/>
                  </a:cubicBezTo>
                  <a:cubicBezTo>
                    <a:pt x="0" y="467"/>
                    <a:pt x="34" y="334"/>
                    <a:pt x="134" y="201"/>
                  </a:cubicBezTo>
                  <a:cubicBezTo>
                    <a:pt x="201" y="67"/>
                    <a:pt x="334" y="0"/>
                    <a:pt x="467" y="0"/>
                  </a:cubicBezTo>
                  <a:cubicBezTo>
                    <a:pt x="601" y="0"/>
                    <a:pt x="768" y="0"/>
                    <a:pt x="868" y="134"/>
                  </a:cubicBezTo>
                  <a:cubicBezTo>
                    <a:pt x="1001" y="201"/>
                    <a:pt x="1101" y="334"/>
                    <a:pt x="1101" y="467"/>
                  </a:cubicBezTo>
                  <a:cubicBezTo>
                    <a:pt x="1135" y="567"/>
                    <a:pt x="1101" y="734"/>
                    <a:pt x="1001" y="834"/>
                  </a:cubicBezTo>
                  <a:cubicBezTo>
                    <a:pt x="934" y="968"/>
                    <a:pt x="801" y="1001"/>
                    <a:pt x="668" y="1034"/>
                  </a:cubicBezTo>
                  <a:cubicBezTo>
                    <a:pt x="501" y="1068"/>
                    <a:pt x="367" y="1034"/>
                    <a:pt x="267" y="968"/>
                  </a:cubicBezTo>
                  <a:close/>
                </a:path>
              </a:pathLst>
            </a:custGeom>
            <a:solidFill>
              <a:srgbClr val="3C3C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9"/>
            <p:cNvSpPr/>
            <p:nvPr/>
          </p:nvSpPr>
          <p:spPr>
            <a:xfrm>
              <a:off x="2725450" y="4091700"/>
              <a:ext cx="137625" cy="191825"/>
            </a:xfrm>
            <a:custGeom>
              <a:rect b="b" l="l" r="r" t="t"/>
              <a:pathLst>
                <a:path extrusionOk="0" h="7673" w="5505">
                  <a:moveTo>
                    <a:pt x="1301" y="3970"/>
                  </a:moveTo>
                  <a:lnTo>
                    <a:pt x="167" y="3170"/>
                  </a:lnTo>
                  <a:lnTo>
                    <a:pt x="67" y="2569"/>
                  </a:lnTo>
                  <a:lnTo>
                    <a:pt x="101" y="2569"/>
                  </a:lnTo>
                  <a:lnTo>
                    <a:pt x="1" y="2069"/>
                  </a:lnTo>
                  <a:lnTo>
                    <a:pt x="1435" y="134"/>
                  </a:lnTo>
                  <a:lnTo>
                    <a:pt x="2002" y="1"/>
                  </a:lnTo>
                  <a:lnTo>
                    <a:pt x="2102" y="634"/>
                  </a:lnTo>
                  <a:lnTo>
                    <a:pt x="768" y="2502"/>
                  </a:lnTo>
                  <a:lnTo>
                    <a:pt x="1802" y="3303"/>
                  </a:lnTo>
                  <a:lnTo>
                    <a:pt x="1935" y="3770"/>
                  </a:lnTo>
                  <a:lnTo>
                    <a:pt x="2402" y="3737"/>
                  </a:lnTo>
                  <a:lnTo>
                    <a:pt x="3470" y="4471"/>
                  </a:lnTo>
                  <a:lnTo>
                    <a:pt x="4804" y="2636"/>
                  </a:lnTo>
                  <a:lnTo>
                    <a:pt x="5438" y="2502"/>
                  </a:lnTo>
                  <a:lnTo>
                    <a:pt x="5504" y="3136"/>
                  </a:lnTo>
                  <a:lnTo>
                    <a:pt x="4103" y="5071"/>
                  </a:lnTo>
                  <a:lnTo>
                    <a:pt x="3603" y="5138"/>
                  </a:lnTo>
                  <a:lnTo>
                    <a:pt x="3670" y="5638"/>
                  </a:lnTo>
                  <a:lnTo>
                    <a:pt x="2302" y="7573"/>
                  </a:lnTo>
                  <a:lnTo>
                    <a:pt x="1668" y="7673"/>
                  </a:lnTo>
                  <a:lnTo>
                    <a:pt x="1602" y="7072"/>
                  </a:lnTo>
                  <a:lnTo>
                    <a:pt x="2969" y="5171"/>
                  </a:lnTo>
                  <a:lnTo>
                    <a:pt x="1902" y="4404"/>
                  </a:lnTo>
                  <a:lnTo>
                    <a:pt x="1802" y="3937"/>
                  </a:lnTo>
                  <a:close/>
                </a:path>
              </a:pathLst>
            </a:custGeom>
            <a:solidFill>
              <a:srgbClr val="3C3C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9"/>
            <p:cNvSpPr/>
            <p:nvPr/>
          </p:nvSpPr>
          <p:spPr>
            <a:xfrm>
              <a:off x="2900575" y="3820675"/>
              <a:ext cx="180150" cy="172650"/>
            </a:xfrm>
            <a:custGeom>
              <a:rect b="b" l="l" r="r" t="t"/>
              <a:pathLst>
                <a:path extrusionOk="0" h="6906" w="7206">
                  <a:moveTo>
                    <a:pt x="4804" y="601"/>
                  </a:moveTo>
                  <a:lnTo>
                    <a:pt x="7139" y="5605"/>
                  </a:lnTo>
                  <a:cubicBezTo>
                    <a:pt x="7206" y="5771"/>
                    <a:pt x="7206" y="5938"/>
                    <a:pt x="7206" y="6072"/>
                  </a:cubicBezTo>
                  <a:cubicBezTo>
                    <a:pt x="7206" y="6238"/>
                    <a:pt x="7139" y="6405"/>
                    <a:pt x="7039" y="6505"/>
                  </a:cubicBezTo>
                  <a:lnTo>
                    <a:pt x="7039" y="6505"/>
                  </a:lnTo>
                  <a:cubicBezTo>
                    <a:pt x="6939" y="6639"/>
                    <a:pt x="6805" y="6772"/>
                    <a:pt x="6639" y="6805"/>
                  </a:cubicBezTo>
                  <a:cubicBezTo>
                    <a:pt x="6472" y="6839"/>
                    <a:pt x="6305" y="6906"/>
                    <a:pt x="6138" y="6839"/>
                  </a:cubicBezTo>
                  <a:lnTo>
                    <a:pt x="834" y="5905"/>
                  </a:lnTo>
                  <a:cubicBezTo>
                    <a:pt x="668" y="5838"/>
                    <a:pt x="568" y="5805"/>
                    <a:pt x="434" y="5738"/>
                  </a:cubicBezTo>
                  <a:lnTo>
                    <a:pt x="434" y="5738"/>
                  </a:lnTo>
                  <a:cubicBezTo>
                    <a:pt x="301" y="5638"/>
                    <a:pt x="167" y="5505"/>
                    <a:pt x="134" y="5338"/>
                  </a:cubicBezTo>
                  <a:cubicBezTo>
                    <a:pt x="67" y="5171"/>
                    <a:pt x="1" y="5004"/>
                    <a:pt x="67" y="4904"/>
                  </a:cubicBezTo>
                  <a:cubicBezTo>
                    <a:pt x="67" y="4737"/>
                    <a:pt x="134" y="4571"/>
                    <a:pt x="234" y="4437"/>
                  </a:cubicBezTo>
                  <a:lnTo>
                    <a:pt x="3169" y="401"/>
                  </a:lnTo>
                  <a:lnTo>
                    <a:pt x="3169" y="401"/>
                  </a:lnTo>
                  <a:cubicBezTo>
                    <a:pt x="3270" y="267"/>
                    <a:pt x="3436" y="134"/>
                    <a:pt x="3603" y="101"/>
                  </a:cubicBezTo>
                  <a:cubicBezTo>
                    <a:pt x="3770" y="67"/>
                    <a:pt x="3937" y="1"/>
                    <a:pt x="4103" y="67"/>
                  </a:cubicBezTo>
                  <a:cubicBezTo>
                    <a:pt x="4270" y="101"/>
                    <a:pt x="4437" y="134"/>
                    <a:pt x="4570" y="267"/>
                  </a:cubicBezTo>
                  <a:cubicBezTo>
                    <a:pt x="4637" y="334"/>
                    <a:pt x="4737" y="468"/>
                    <a:pt x="4804" y="60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2741300" y="3732275"/>
              <a:ext cx="185975" cy="167650"/>
            </a:xfrm>
            <a:custGeom>
              <a:rect b="b" l="l" r="r" t="t"/>
              <a:pathLst>
                <a:path extrusionOk="0" h="6706" w="7439">
                  <a:moveTo>
                    <a:pt x="1034" y="34"/>
                  </a:moveTo>
                  <a:lnTo>
                    <a:pt x="6505" y="768"/>
                  </a:lnTo>
                  <a:cubicBezTo>
                    <a:pt x="6672" y="768"/>
                    <a:pt x="6839" y="835"/>
                    <a:pt x="6972" y="935"/>
                  </a:cubicBezTo>
                  <a:cubicBezTo>
                    <a:pt x="7105" y="1001"/>
                    <a:pt x="7205" y="1135"/>
                    <a:pt x="7306" y="1302"/>
                  </a:cubicBezTo>
                  <a:cubicBezTo>
                    <a:pt x="7372" y="1468"/>
                    <a:pt x="7439" y="1635"/>
                    <a:pt x="7439" y="1802"/>
                  </a:cubicBezTo>
                  <a:cubicBezTo>
                    <a:pt x="7439" y="1969"/>
                    <a:pt x="7339" y="2136"/>
                    <a:pt x="7272" y="2302"/>
                  </a:cubicBezTo>
                  <a:lnTo>
                    <a:pt x="7272" y="2302"/>
                  </a:lnTo>
                  <a:lnTo>
                    <a:pt x="4303" y="6339"/>
                  </a:lnTo>
                  <a:lnTo>
                    <a:pt x="4303" y="6339"/>
                  </a:lnTo>
                  <a:cubicBezTo>
                    <a:pt x="4203" y="6472"/>
                    <a:pt x="4037" y="6572"/>
                    <a:pt x="3870" y="6639"/>
                  </a:cubicBezTo>
                  <a:cubicBezTo>
                    <a:pt x="3703" y="6672"/>
                    <a:pt x="3536" y="6706"/>
                    <a:pt x="3369" y="6672"/>
                  </a:cubicBezTo>
                  <a:cubicBezTo>
                    <a:pt x="3203" y="6639"/>
                    <a:pt x="3103" y="6572"/>
                    <a:pt x="2969" y="6505"/>
                  </a:cubicBezTo>
                  <a:lnTo>
                    <a:pt x="2969" y="6505"/>
                  </a:lnTo>
                  <a:cubicBezTo>
                    <a:pt x="2836" y="6439"/>
                    <a:pt x="2702" y="6305"/>
                    <a:pt x="2669" y="6172"/>
                  </a:cubicBezTo>
                  <a:lnTo>
                    <a:pt x="134" y="1435"/>
                  </a:lnTo>
                  <a:lnTo>
                    <a:pt x="134" y="1435"/>
                  </a:lnTo>
                  <a:cubicBezTo>
                    <a:pt x="34" y="1268"/>
                    <a:pt x="0" y="1135"/>
                    <a:pt x="0" y="968"/>
                  </a:cubicBezTo>
                  <a:cubicBezTo>
                    <a:pt x="0" y="801"/>
                    <a:pt x="34" y="635"/>
                    <a:pt x="167" y="501"/>
                  </a:cubicBezTo>
                  <a:lnTo>
                    <a:pt x="167" y="501"/>
                  </a:lnTo>
                  <a:cubicBezTo>
                    <a:pt x="267" y="368"/>
                    <a:pt x="434" y="234"/>
                    <a:pt x="534" y="168"/>
                  </a:cubicBezTo>
                  <a:cubicBezTo>
                    <a:pt x="701" y="34"/>
                    <a:pt x="868" y="1"/>
                    <a:pt x="1034" y="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2754650" y="3736450"/>
              <a:ext cx="160950" cy="144300"/>
            </a:xfrm>
            <a:custGeom>
              <a:rect b="b" l="l" r="r" t="t"/>
              <a:pathLst>
                <a:path extrusionOk="0" h="5772" w="6438">
                  <a:moveTo>
                    <a:pt x="5971" y="768"/>
                  </a:moveTo>
                  <a:lnTo>
                    <a:pt x="500" y="34"/>
                  </a:lnTo>
                  <a:cubicBezTo>
                    <a:pt x="334" y="1"/>
                    <a:pt x="167" y="101"/>
                    <a:pt x="100" y="201"/>
                  </a:cubicBezTo>
                  <a:cubicBezTo>
                    <a:pt x="0" y="334"/>
                    <a:pt x="0" y="501"/>
                    <a:pt x="100" y="668"/>
                  </a:cubicBezTo>
                  <a:lnTo>
                    <a:pt x="2602" y="5438"/>
                  </a:lnTo>
                  <a:cubicBezTo>
                    <a:pt x="2669" y="5571"/>
                    <a:pt x="2802" y="5671"/>
                    <a:pt x="2969" y="5705"/>
                  </a:cubicBezTo>
                  <a:cubicBezTo>
                    <a:pt x="3136" y="5771"/>
                    <a:pt x="3302" y="5671"/>
                    <a:pt x="3402" y="5538"/>
                  </a:cubicBezTo>
                  <a:lnTo>
                    <a:pt x="6338" y="1502"/>
                  </a:lnTo>
                  <a:cubicBezTo>
                    <a:pt x="6438" y="1368"/>
                    <a:pt x="6438" y="1201"/>
                    <a:pt x="6338" y="1035"/>
                  </a:cubicBezTo>
                  <a:cubicBezTo>
                    <a:pt x="6305" y="868"/>
                    <a:pt x="6138" y="801"/>
                    <a:pt x="5971" y="768"/>
                  </a:cubicBezTo>
                  <a:close/>
                </a:path>
              </a:pathLst>
            </a:custGeom>
            <a:solidFill>
              <a:schemeClr val="dk2"/>
            </a:solidFill>
            <a:ln cap="flat" cmpd="sng" w="9525">
              <a:solidFill>
                <a:srgbClr val="D3D6F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2410225" y="4189275"/>
              <a:ext cx="586275" cy="276900"/>
            </a:xfrm>
            <a:custGeom>
              <a:rect b="b" l="l" r="r" t="t"/>
              <a:pathLst>
                <a:path extrusionOk="0" h="11076" w="23451">
                  <a:moveTo>
                    <a:pt x="18447" y="8373"/>
                  </a:moveTo>
                  <a:lnTo>
                    <a:pt x="23451" y="0"/>
                  </a:lnTo>
                  <a:cubicBezTo>
                    <a:pt x="17446" y="6105"/>
                    <a:pt x="12743" y="8340"/>
                    <a:pt x="1" y="0"/>
                  </a:cubicBezTo>
                  <a:cubicBezTo>
                    <a:pt x="267" y="367"/>
                    <a:pt x="601" y="701"/>
                    <a:pt x="1068" y="1035"/>
                  </a:cubicBezTo>
                  <a:lnTo>
                    <a:pt x="12843" y="9607"/>
                  </a:lnTo>
                  <a:cubicBezTo>
                    <a:pt x="14744" y="11075"/>
                    <a:pt x="17380" y="10241"/>
                    <a:pt x="18447" y="837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2914750" y="3824850"/>
              <a:ext cx="156800" cy="149300"/>
            </a:xfrm>
            <a:custGeom>
              <a:rect b="b" l="l" r="r" t="t"/>
              <a:pathLst>
                <a:path extrusionOk="0" h="5972" w="6272">
                  <a:moveTo>
                    <a:pt x="3870" y="334"/>
                  </a:moveTo>
                  <a:lnTo>
                    <a:pt x="6205" y="5338"/>
                  </a:lnTo>
                  <a:cubicBezTo>
                    <a:pt x="6272" y="5504"/>
                    <a:pt x="6238" y="5671"/>
                    <a:pt x="6172" y="5805"/>
                  </a:cubicBezTo>
                  <a:cubicBezTo>
                    <a:pt x="6072" y="5938"/>
                    <a:pt x="5905" y="5971"/>
                    <a:pt x="5738" y="5938"/>
                  </a:cubicBezTo>
                  <a:lnTo>
                    <a:pt x="434" y="4971"/>
                  </a:lnTo>
                  <a:cubicBezTo>
                    <a:pt x="267" y="4937"/>
                    <a:pt x="167" y="4837"/>
                    <a:pt x="67" y="4670"/>
                  </a:cubicBezTo>
                  <a:cubicBezTo>
                    <a:pt x="1" y="4504"/>
                    <a:pt x="1" y="4337"/>
                    <a:pt x="101" y="4237"/>
                  </a:cubicBezTo>
                  <a:lnTo>
                    <a:pt x="3069" y="167"/>
                  </a:lnTo>
                  <a:cubicBezTo>
                    <a:pt x="3136" y="67"/>
                    <a:pt x="3303" y="0"/>
                    <a:pt x="3503" y="0"/>
                  </a:cubicBezTo>
                  <a:cubicBezTo>
                    <a:pt x="3603" y="100"/>
                    <a:pt x="3770" y="234"/>
                    <a:pt x="3870" y="3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3015650" y="3502950"/>
              <a:ext cx="196850" cy="175150"/>
            </a:xfrm>
            <a:custGeom>
              <a:rect b="b" l="l" r="r" t="t"/>
              <a:pathLst>
                <a:path extrusionOk="0" h="7006" w="7874">
                  <a:moveTo>
                    <a:pt x="7873" y="4804"/>
                  </a:moveTo>
                  <a:cubicBezTo>
                    <a:pt x="6539" y="6605"/>
                    <a:pt x="4037" y="7006"/>
                    <a:pt x="2202" y="5671"/>
                  </a:cubicBezTo>
                  <a:cubicBezTo>
                    <a:pt x="401" y="4337"/>
                    <a:pt x="1" y="1835"/>
                    <a:pt x="13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3058200" y="3525475"/>
              <a:ext cx="124275" cy="110100"/>
            </a:xfrm>
            <a:custGeom>
              <a:rect b="b" l="l" r="r" t="t"/>
              <a:pathLst>
                <a:path extrusionOk="0" h="4404" w="4971">
                  <a:moveTo>
                    <a:pt x="834" y="0"/>
                  </a:moveTo>
                  <a:lnTo>
                    <a:pt x="4970" y="3002"/>
                  </a:lnTo>
                  <a:cubicBezTo>
                    <a:pt x="4136" y="4136"/>
                    <a:pt x="2535" y="4403"/>
                    <a:pt x="1434" y="3569"/>
                  </a:cubicBezTo>
                  <a:cubicBezTo>
                    <a:pt x="267" y="2735"/>
                    <a:pt x="0" y="1134"/>
                    <a:pt x="834" y="0"/>
                  </a:cubicBezTo>
                  <a:close/>
                </a:path>
              </a:pathLst>
            </a:custGeom>
            <a:solidFill>
              <a:srgbClr val="A6A3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3066525" y="3276950"/>
              <a:ext cx="290225" cy="354450"/>
            </a:xfrm>
            <a:custGeom>
              <a:rect b="b" l="l" r="r" t="t"/>
              <a:pathLst>
                <a:path extrusionOk="0" h="14178" w="11609">
                  <a:moveTo>
                    <a:pt x="10441" y="701"/>
                  </a:moveTo>
                  <a:lnTo>
                    <a:pt x="10441" y="701"/>
                  </a:lnTo>
                  <a:cubicBezTo>
                    <a:pt x="11375" y="1402"/>
                    <a:pt x="11609" y="2736"/>
                    <a:pt x="10875" y="3737"/>
                  </a:cubicBezTo>
                  <a:lnTo>
                    <a:pt x="3536" y="13844"/>
                  </a:lnTo>
                  <a:cubicBezTo>
                    <a:pt x="2769" y="14177"/>
                    <a:pt x="1835" y="14077"/>
                    <a:pt x="1101" y="13544"/>
                  </a:cubicBezTo>
                  <a:cubicBezTo>
                    <a:pt x="334" y="13010"/>
                    <a:pt x="1" y="12143"/>
                    <a:pt x="34" y="11309"/>
                  </a:cubicBezTo>
                  <a:lnTo>
                    <a:pt x="7373" y="1202"/>
                  </a:lnTo>
                  <a:cubicBezTo>
                    <a:pt x="8106" y="201"/>
                    <a:pt x="9474" y="1"/>
                    <a:pt x="10441" y="70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3233325" y="3276950"/>
              <a:ext cx="123425" cy="122625"/>
            </a:xfrm>
            <a:custGeom>
              <a:rect b="b" l="l" r="r" t="t"/>
              <a:pathLst>
                <a:path extrusionOk="0" h="4905" w="4937">
                  <a:moveTo>
                    <a:pt x="3769" y="701"/>
                  </a:moveTo>
                  <a:cubicBezTo>
                    <a:pt x="4703" y="1402"/>
                    <a:pt x="4937" y="2736"/>
                    <a:pt x="4203" y="3737"/>
                  </a:cubicBezTo>
                  <a:cubicBezTo>
                    <a:pt x="3503" y="4704"/>
                    <a:pt x="2168" y="4904"/>
                    <a:pt x="1168" y="4204"/>
                  </a:cubicBezTo>
                  <a:cubicBezTo>
                    <a:pt x="200" y="3503"/>
                    <a:pt x="0" y="2169"/>
                    <a:pt x="701" y="1168"/>
                  </a:cubicBezTo>
                  <a:cubicBezTo>
                    <a:pt x="1434" y="201"/>
                    <a:pt x="2769" y="1"/>
                    <a:pt x="3769" y="7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3066525" y="3453750"/>
              <a:ext cx="211000" cy="176825"/>
            </a:xfrm>
            <a:custGeom>
              <a:rect b="b" l="l" r="r" t="t"/>
              <a:pathLst>
                <a:path extrusionOk="0" h="7073" w="8440">
                  <a:moveTo>
                    <a:pt x="8440" y="0"/>
                  </a:moveTo>
                  <a:lnTo>
                    <a:pt x="3536" y="6739"/>
                  </a:lnTo>
                  <a:cubicBezTo>
                    <a:pt x="2769" y="7072"/>
                    <a:pt x="1835" y="6972"/>
                    <a:pt x="1101" y="6438"/>
                  </a:cubicBezTo>
                  <a:cubicBezTo>
                    <a:pt x="334" y="5905"/>
                    <a:pt x="1" y="5004"/>
                    <a:pt x="34" y="4170"/>
                  </a:cubicBezTo>
                  <a:lnTo>
                    <a:pt x="434" y="3636"/>
                  </a:lnTo>
                  <a:cubicBezTo>
                    <a:pt x="267" y="5504"/>
                    <a:pt x="4537" y="5304"/>
                    <a:pt x="8440" y="0"/>
                  </a:cubicBezTo>
                  <a:close/>
                </a:path>
              </a:pathLst>
            </a:custGeom>
            <a:solidFill>
              <a:srgbClr val="BEE8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3290850" y="3299475"/>
              <a:ext cx="32550" cy="44225"/>
            </a:xfrm>
            <a:custGeom>
              <a:rect b="b" l="l" r="r" t="t"/>
              <a:pathLst>
                <a:path extrusionOk="0" fill="none" h="1769" w="1302">
                  <a:moveTo>
                    <a:pt x="1302" y="0"/>
                  </a:moveTo>
                  <a:lnTo>
                    <a:pt x="1" y="1768"/>
                  </a:lnTo>
                </a:path>
              </a:pathLst>
            </a:custGeom>
            <a:noFill/>
            <a:ln cap="rnd" cmpd="sng" w="125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4009700" y="4817225"/>
              <a:ext cx="479525" cy="73400"/>
            </a:xfrm>
            <a:custGeom>
              <a:rect b="b" l="l" r="r" t="t"/>
              <a:pathLst>
                <a:path extrusionOk="0" h="2936" w="19181">
                  <a:moveTo>
                    <a:pt x="19181" y="1468"/>
                  </a:moveTo>
                  <a:cubicBezTo>
                    <a:pt x="19181" y="2269"/>
                    <a:pt x="14911" y="2936"/>
                    <a:pt x="9607" y="2936"/>
                  </a:cubicBezTo>
                  <a:cubicBezTo>
                    <a:pt x="4304" y="2936"/>
                    <a:pt x="1" y="2269"/>
                    <a:pt x="1" y="1468"/>
                  </a:cubicBezTo>
                  <a:cubicBezTo>
                    <a:pt x="1" y="668"/>
                    <a:pt x="4304" y="0"/>
                    <a:pt x="9607" y="0"/>
                  </a:cubicBezTo>
                  <a:cubicBezTo>
                    <a:pt x="14911" y="0"/>
                    <a:pt x="19181" y="668"/>
                    <a:pt x="19181" y="14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3755350" y="4869750"/>
              <a:ext cx="479525" cy="72600"/>
            </a:xfrm>
            <a:custGeom>
              <a:rect b="b" l="l" r="r" t="t"/>
              <a:pathLst>
                <a:path extrusionOk="0" h="2904" w="19181">
                  <a:moveTo>
                    <a:pt x="9607" y="2903"/>
                  </a:moveTo>
                  <a:cubicBezTo>
                    <a:pt x="14911" y="2903"/>
                    <a:pt x="19181" y="2236"/>
                    <a:pt x="19181" y="1469"/>
                  </a:cubicBezTo>
                  <a:cubicBezTo>
                    <a:pt x="19181" y="668"/>
                    <a:pt x="14911" y="1"/>
                    <a:pt x="9607" y="1"/>
                  </a:cubicBezTo>
                  <a:cubicBezTo>
                    <a:pt x="4304" y="1"/>
                    <a:pt x="1" y="668"/>
                    <a:pt x="1" y="1469"/>
                  </a:cubicBezTo>
                  <a:cubicBezTo>
                    <a:pt x="67" y="2303"/>
                    <a:pt x="4337" y="2903"/>
                    <a:pt x="9607" y="290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4051400" y="4547875"/>
              <a:ext cx="448675" cy="316900"/>
            </a:xfrm>
            <a:custGeom>
              <a:rect b="b" l="l" r="r" t="t"/>
              <a:pathLst>
                <a:path extrusionOk="0" h="12676" w="17947">
                  <a:moveTo>
                    <a:pt x="5371" y="767"/>
                  </a:moveTo>
                  <a:lnTo>
                    <a:pt x="15511" y="5671"/>
                  </a:lnTo>
                  <a:cubicBezTo>
                    <a:pt x="17246" y="6505"/>
                    <a:pt x="17947" y="8540"/>
                    <a:pt x="17146" y="10241"/>
                  </a:cubicBezTo>
                  <a:lnTo>
                    <a:pt x="17146" y="10241"/>
                  </a:lnTo>
                  <a:cubicBezTo>
                    <a:pt x="16312" y="11942"/>
                    <a:pt x="14277" y="12676"/>
                    <a:pt x="12543" y="11875"/>
                  </a:cubicBezTo>
                  <a:lnTo>
                    <a:pt x="2435" y="7005"/>
                  </a:lnTo>
                  <a:cubicBezTo>
                    <a:pt x="701" y="6171"/>
                    <a:pt x="0" y="4103"/>
                    <a:pt x="801" y="2402"/>
                  </a:cubicBezTo>
                  <a:lnTo>
                    <a:pt x="801" y="2402"/>
                  </a:lnTo>
                  <a:cubicBezTo>
                    <a:pt x="1602" y="701"/>
                    <a:pt x="3670" y="0"/>
                    <a:pt x="5371" y="76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4238200" y="4628750"/>
              <a:ext cx="261875" cy="236875"/>
            </a:xfrm>
            <a:custGeom>
              <a:rect b="b" l="l" r="r" t="t"/>
              <a:pathLst>
                <a:path extrusionOk="0" h="9475" w="10475">
                  <a:moveTo>
                    <a:pt x="2969" y="1"/>
                  </a:moveTo>
                  <a:lnTo>
                    <a:pt x="8039" y="2469"/>
                  </a:lnTo>
                  <a:cubicBezTo>
                    <a:pt x="9774" y="3303"/>
                    <a:pt x="10475" y="5338"/>
                    <a:pt x="9674" y="7039"/>
                  </a:cubicBezTo>
                  <a:lnTo>
                    <a:pt x="9674" y="7039"/>
                  </a:lnTo>
                  <a:cubicBezTo>
                    <a:pt x="8840" y="8774"/>
                    <a:pt x="6805" y="9474"/>
                    <a:pt x="5071" y="8674"/>
                  </a:cubicBezTo>
                  <a:lnTo>
                    <a:pt x="0" y="62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4087250" y="4556200"/>
              <a:ext cx="113450" cy="97600"/>
            </a:xfrm>
            <a:custGeom>
              <a:rect b="b" l="l" r="r" t="t"/>
              <a:pathLst>
                <a:path extrusionOk="0" h="3904" w="4538">
                  <a:moveTo>
                    <a:pt x="2402" y="3336"/>
                  </a:moveTo>
                  <a:cubicBezTo>
                    <a:pt x="735" y="3903"/>
                    <a:pt x="1" y="3370"/>
                    <a:pt x="34" y="2603"/>
                  </a:cubicBezTo>
                  <a:cubicBezTo>
                    <a:pt x="134" y="1568"/>
                    <a:pt x="2136" y="1"/>
                    <a:pt x="3537" y="935"/>
                  </a:cubicBezTo>
                  <a:cubicBezTo>
                    <a:pt x="4537" y="1602"/>
                    <a:pt x="3503" y="2936"/>
                    <a:pt x="2402" y="33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4120625" y="4727150"/>
              <a:ext cx="367775" cy="137625"/>
            </a:xfrm>
            <a:custGeom>
              <a:rect b="b" l="l" r="r" t="t"/>
              <a:pathLst>
                <a:path extrusionOk="0" h="5505" w="14711">
                  <a:moveTo>
                    <a:pt x="14711" y="1735"/>
                  </a:moveTo>
                  <a:cubicBezTo>
                    <a:pt x="14711" y="2202"/>
                    <a:pt x="14577" y="2669"/>
                    <a:pt x="14377" y="3070"/>
                  </a:cubicBezTo>
                  <a:lnTo>
                    <a:pt x="14377" y="3070"/>
                  </a:lnTo>
                  <a:cubicBezTo>
                    <a:pt x="13543" y="4771"/>
                    <a:pt x="11508" y="5505"/>
                    <a:pt x="9774" y="4704"/>
                  </a:cubicBezTo>
                  <a:lnTo>
                    <a:pt x="0" y="1"/>
                  </a:lnTo>
                  <a:cubicBezTo>
                    <a:pt x="4403" y="1769"/>
                    <a:pt x="11875" y="4070"/>
                    <a:pt x="14711" y="173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3769525" y="4735500"/>
              <a:ext cx="452025" cy="170150"/>
            </a:xfrm>
            <a:custGeom>
              <a:rect b="b" l="l" r="r" t="t"/>
              <a:pathLst>
                <a:path extrusionOk="0" h="6806" w="18081">
                  <a:moveTo>
                    <a:pt x="3403" y="0"/>
                  </a:moveTo>
                  <a:lnTo>
                    <a:pt x="14678" y="0"/>
                  </a:lnTo>
                  <a:cubicBezTo>
                    <a:pt x="16546" y="0"/>
                    <a:pt x="18080" y="1535"/>
                    <a:pt x="18080" y="3403"/>
                  </a:cubicBezTo>
                  <a:lnTo>
                    <a:pt x="18080" y="3403"/>
                  </a:lnTo>
                  <a:cubicBezTo>
                    <a:pt x="18080" y="5271"/>
                    <a:pt x="16546" y="6805"/>
                    <a:pt x="14678" y="6805"/>
                  </a:cubicBezTo>
                  <a:lnTo>
                    <a:pt x="3403" y="6805"/>
                  </a:lnTo>
                  <a:cubicBezTo>
                    <a:pt x="1535" y="6805"/>
                    <a:pt x="1" y="5271"/>
                    <a:pt x="1" y="3403"/>
                  </a:cubicBezTo>
                  <a:lnTo>
                    <a:pt x="1" y="3403"/>
                  </a:lnTo>
                  <a:cubicBezTo>
                    <a:pt x="1" y="1535"/>
                    <a:pt x="1535" y="0"/>
                    <a:pt x="34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3995525" y="4735500"/>
              <a:ext cx="226025" cy="170150"/>
            </a:xfrm>
            <a:custGeom>
              <a:rect b="b" l="l" r="r" t="t"/>
              <a:pathLst>
                <a:path extrusionOk="0" h="6806" w="9041">
                  <a:moveTo>
                    <a:pt x="0" y="0"/>
                  </a:moveTo>
                  <a:lnTo>
                    <a:pt x="5638" y="0"/>
                  </a:lnTo>
                  <a:cubicBezTo>
                    <a:pt x="7506" y="0"/>
                    <a:pt x="9040" y="1535"/>
                    <a:pt x="9040" y="3403"/>
                  </a:cubicBezTo>
                  <a:lnTo>
                    <a:pt x="9040" y="3403"/>
                  </a:lnTo>
                  <a:cubicBezTo>
                    <a:pt x="9040" y="5271"/>
                    <a:pt x="7506" y="6805"/>
                    <a:pt x="5638" y="6805"/>
                  </a:cubicBezTo>
                  <a:lnTo>
                    <a:pt x="0" y="68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3780375" y="4745500"/>
              <a:ext cx="100100" cy="102600"/>
            </a:xfrm>
            <a:custGeom>
              <a:rect b="b" l="l" r="r" t="t"/>
              <a:pathLst>
                <a:path extrusionOk="0" h="4104" w="4004">
                  <a:moveTo>
                    <a:pt x="2836" y="2836"/>
                  </a:moveTo>
                  <a:cubicBezTo>
                    <a:pt x="1601" y="4104"/>
                    <a:pt x="667" y="3937"/>
                    <a:pt x="401" y="3270"/>
                  </a:cubicBezTo>
                  <a:cubicBezTo>
                    <a:pt x="0" y="2302"/>
                    <a:pt x="1134" y="1"/>
                    <a:pt x="2836" y="201"/>
                  </a:cubicBezTo>
                  <a:cubicBezTo>
                    <a:pt x="4003" y="368"/>
                    <a:pt x="3670" y="2002"/>
                    <a:pt x="2836" y="28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3866275" y="4787200"/>
              <a:ext cx="356100" cy="118450"/>
            </a:xfrm>
            <a:custGeom>
              <a:rect b="b" l="l" r="r" t="t"/>
              <a:pathLst>
                <a:path extrusionOk="0" h="4738" w="14244">
                  <a:moveTo>
                    <a:pt x="13977" y="1"/>
                  </a:moveTo>
                  <a:cubicBezTo>
                    <a:pt x="14110" y="434"/>
                    <a:pt x="14244" y="868"/>
                    <a:pt x="14244" y="1335"/>
                  </a:cubicBezTo>
                  <a:lnTo>
                    <a:pt x="14244" y="1335"/>
                  </a:lnTo>
                  <a:cubicBezTo>
                    <a:pt x="14244" y="3203"/>
                    <a:pt x="12709" y="4737"/>
                    <a:pt x="10841" y="4737"/>
                  </a:cubicBezTo>
                  <a:lnTo>
                    <a:pt x="0" y="4737"/>
                  </a:lnTo>
                  <a:cubicBezTo>
                    <a:pt x="4703" y="4470"/>
                    <a:pt x="12409" y="3336"/>
                    <a:pt x="139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984" name="Google Shape;1984;p19"/>
          <p:cNvPicPr preferRelativeResize="0"/>
          <p:nvPr/>
        </p:nvPicPr>
        <p:blipFill rotWithShape="1">
          <a:blip r:embed="rId3">
            <a:alphaModFix/>
          </a:blip>
          <a:srcRect b="0" l="0" r="0" t="0"/>
          <a:stretch/>
        </p:blipFill>
        <p:spPr>
          <a:xfrm>
            <a:off x="4381538" y="2874388"/>
            <a:ext cx="609600" cy="695325"/>
          </a:xfrm>
          <a:prstGeom prst="rect">
            <a:avLst/>
          </a:prstGeom>
          <a:noFill/>
          <a:ln>
            <a:noFill/>
          </a:ln>
        </p:spPr>
      </p:pic>
      <p:grpSp>
        <p:nvGrpSpPr>
          <p:cNvPr id="1985" name="Google Shape;1985;p19"/>
          <p:cNvGrpSpPr/>
          <p:nvPr/>
        </p:nvGrpSpPr>
        <p:grpSpPr>
          <a:xfrm>
            <a:off x="1329038" y="232450"/>
            <a:ext cx="927075" cy="1080350"/>
            <a:chOff x="3209300" y="653775"/>
            <a:chExt cx="927075" cy="1080350"/>
          </a:xfrm>
        </p:grpSpPr>
        <p:sp>
          <p:nvSpPr>
            <p:cNvPr id="1986" name="Google Shape;1986;p19"/>
            <p:cNvSpPr/>
            <p:nvPr/>
          </p:nvSpPr>
          <p:spPr>
            <a:xfrm>
              <a:off x="3235125" y="712075"/>
              <a:ext cx="282700" cy="311800"/>
            </a:xfrm>
            <a:custGeom>
              <a:rect b="b" l="l" r="r" t="t"/>
              <a:pathLst>
                <a:path extrusionOk="0" h="12472" w="11308">
                  <a:moveTo>
                    <a:pt x="11308" y="10831"/>
                  </a:moveTo>
                  <a:lnTo>
                    <a:pt x="10745" y="11231"/>
                  </a:lnTo>
                  <a:lnTo>
                    <a:pt x="10745" y="11231"/>
                  </a:lnTo>
                  <a:cubicBezTo>
                    <a:pt x="10857" y="11207"/>
                    <a:pt x="11021" y="11067"/>
                    <a:pt x="11308" y="10831"/>
                  </a:cubicBezTo>
                  <a:close/>
                  <a:moveTo>
                    <a:pt x="4006" y="0"/>
                  </a:moveTo>
                  <a:cubicBezTo>
                    <a:pt x="3869" y="0"/>
                    <a:pt x="3720" y="68"/>
                    <a:pt x="3527" y="192"/>
                  </a:cubicBezTo>
                  <a:cubicBezTo>
                    <a:pt x="2554" y="800"/>
                    <a:pt x="1551" y="1408"/>
                    <a:pt x="517" y="1925"/>
                  </a:cubicBezTo>
                  <a:cubicBezTo>
                    <a:pt x="1" y="2229"/>
                    <a:pt x="31" y="2381"/>
                    <a:pt x="517" y="2685"/>
                  </a:cubicBezTo>
                  <a:cubicBezTo>
                    <a:pt x="4013" y="4934"/>
                    <a:pt x="6961" y="7791"/>
                    <a:pt x="9302" y="11256"/>
                  </a:cubicBezTo>
                  <a:cubicBezTo>
                    <a:pt x="9577" y="11638"/>
                    <a:pt x="9714" y="11836"/>
                    <a:pt x="9673" y="11992"/>
                  </a:cubicBezTo>
                  <a:lnTo>
                    <a:pt x="9673" y="11992"/>
                  </a:lnTo>
                  <a:lnTo>
                    <a:pt x="10745" y="11231"/>
                  </a:lnTo>
                  <a:lnTo>
                    <a:pt x="10745" y="11231"/>
                  </a:lnTo>
                  <a:cubicBezTo>
                    <a:pt x="10733" y="11233"/>
                    <a:pt x="10722" y="11235"/>
                    <a:pt x="10712" y="11235"/>
                  </a:cubicBezTo>
                  <a:cubicBezTo>
                    <a:pt x="10574" y="11235"/>
                    <a:pt x="10516" y="11024"/>
                    <a:pt x="10366" y="10557"/>
                  </a:cubicBezTo>
                  <a:cubicBezTo>
                    <a:pt x="9211" y="6697"/>
                    <a:pt x="7265" y="3293"/>
                    <a:pt x="4499" y="314"/>
                  </a:cubicBezTo>
                  <a:cubicBezTo>
                    <a:pt x="4317" y="98"/>
                    <a:pt x="4170" y="0"/>
                    <a:pt x="4006" y="0"/>
                  </a:cubicBezTo>
                  <a:close/>
                  <a:moveTo>
                    <a:pt x="9673" y="11992"/>
                  </a:moveTo>
                  <a:lnTo>
                    <a:pt x="8998" y="12472"/>
                  </a:lnTo>
                  <a:cubicBezTo>
                    <a:pt x="9421" y="12260"/>
                    <a:pt x="9634" y="12146"/>
                    <a:pt x="9673" y="1199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3311875" y="712075"/>
              <a:ext cx="193050" cy="301175"/>
            </a:xfrm>
            <a:custGeom>
              <a:rect b="b" l="l" r="r" t="t"/>
              <a:pathLst>
                <a:path extrusionOk="0" h="12047" w="7722">
                  <a:moveTo>
                    <a:pt x="7417" y="11317"/>
                  </a:moveTo>
                  <a:lnTo>
                    <a:pt x="7417" y="11317"/>
                  </a:lnTo>
                  <a:cubicBezTo>
                    <a:pt x="7113" y="11560"/>
                    <a:pt x="6961" y="11651"/>
                    <a:pt x="6840" y="11712"/>
                  </a:cubicBezTo>
                  <a:lnTo>
                    <a:pt x="7417" y="11317"/>
                  </a:lnTo>
                  <a:close/>
                  <a:moveTo>
                    <a:pt x="967" y="0"/>
                  </a:moveTo>
                  <a:cubicBezTo>
                    <a:pt x="821" y="0"/>
                    <a:pt x="666" y="68"/>
                    <a:pt x="487" y="192"/>
                  </a:cubicBezTo>
                  <a:cubicBezTo>
                    <a:pt x="335" y="314"/>
                    <a:pt x="153" y="375"/>
                    <a:pt x="1" y="496"/>
                  </a:cubicBezTo>
                  <a:cubicBezTo>
                    <a:pt x="28" y="492"/>
                    <a:pt x="56" y="489"/>
                    <a:pt x="84" y="489"/>
                  </a:cubicBezTo>
                  <a:cubicBezTo>
                    <a:pt x="240" y="489"/>
                    <a:pt x="402" y="568"/>
                    <a:pt x="609" y="800"/>
                  </a:cubicBezTo>
                  <a:cubicBezTo>
                    <a:pt x="3344" y="3748"/>
                    <a:pt x="5320" y="7183"/>
                    <a:pt x="6475" y="11043"/>
                  </a:cubicBezTo>
                  <a:cubicBezTo>
                    <a:pt x="6589" y="11528"/>
                    <a:pt x="6650" y="11745"/>
                    <a:pt x="6807" y="11745"/>
                  </a:cubicBezTo>
                  <a:cubicBezTo>
                    <a:pt x="6818" y="11745"/>
                    <a:pt x="6828" y="11744"/>
                    <a:pt x="6840" y="11742"/>
                  </a:cubicBezTo>
                  <a:lnTo>
                    <a:pt x="6840" y="11742"/>
                  </a:lnTo>
                  <a:lnTo>
                    <a:pt x="6596" y="11894"/>
                  </a:lnTo>
                  <a:lnTo>
                    <a:pt x="6596" y="12046"/>
                  </a:lnTo>
                  <a:lnTo>
                    <a:pt x="7721" y="11287"/>
                  </a:lnTo>
                  <a:cubicBezTo>
                    <a:pt x="7569" y="11287"/>
                    <a:pt x="7478" y="11104"/>
                    <a:pt x="7326" y="10557"/>
                  </a:cubicBezTo>
                  <a:cubicBezTo>
                    <a:pt x="6201" y="6697"/>
                    <a:pt x="4226" y="3262"/>
                    <a:pt x="1490" y="314"/>
                  </a:cubicBezTo>
                  <a:cubicBezTo>
                    <a:pt x="1308" y="98"/>
                    <a:pt x="1143" y="0"/>
                    <a:pt x="9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3394075" y="653775"/>
              <a:ext cx="343375" cy="260975"/>
            </a:xfrm>
            <a:custGeom>
              <a:rect b="b" l="l" r="r" t="t"/>
              <a:pathLst>
                <a:path extrusionOk="0" h="10439" w="13735">
                  <a:moveTo>
                    <a:pt x="9958" y="1"/>
                  </a:moveTo>
                  <a:cubicBezTo>
                    <a:pt x="1813" y="1"/>
                    <a:pt x="1" y="5832"/>
                    <a:pt x="694" y="7539"/>
                  </a:cubicBezTo>
                  <a:cubicBezTo>
                    <a:pt x="907" y="8056"/>
                    <a:pt x="1242" y="8603"/>
                    <a:pt x="1728" y="9090"/>
                  </a:cubicBezTo>
                  <a:cubicBezTo>
                    <a:pt x="2491" y="9853"/>
                    <a:pt x="3552" y="10438"/>
                    <a:pt x="4892" y="10438"/>
                  </a:cubicBezTo>
                  <a:cubicBezTo>
                    <a:pt x="5900" y="10438"/>
                    <a:pt x="7067" y="10107"/>
                    <a:pt x="8385" y="9272"/>
                  </a:cubicBezTo>
                  <a:cubicBezTo>
                    <a:pt x="11941" y="7023"/>
                    <a:pt x="13369" y="2068"/>
                    <a:pt x="13673" y="700"/>
                  </a:cubicBezTo>
                  <a:cubicBezTo>
                    <a:pt x="13704" y="457"/>
                    <a:pt x="13734" y="366"/>
                    <a:pt x="13734" y="366"/>
                  </a:cubicBezTo>
                  <a:cubicBezTo>
                    <a:pt x="12346" y="114"/>
                    <a:pt x="11091" y="1"/>
                    <a:pt x="99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3493500" y="664950"/>
              <a:ext cx="202150" cy="59550"/>
            </a:xfrm>
            <a:custGeom>
              <a:rect b="b" l="l" r="r" t="t"/>
              <a:pathLst>
                <a:path extrusionOk="0" h="2382" w="8086">
                  <a:moveTo>
                    <a:pt x="5692" y="0"/>
                  </a:moveTo>
                  <a:cubicBezTo>
                    <a:pt x="5055" y="0"/>
                    <a:pt x="4421" y="54"/>
                    <a:pt x="3800" y="162"/>
                  </a:cubicBezTo>
                  <a:cubicBezTo>
                    <a:pt x="3344" y="253"/>
                    <a:pt x="2857" y="375"/>
                    <a:pt x="2401" y="466"/>
                  </a:cubicBezTo>
                  <a:cubicBezTo>
                    <a:pt x="1581" y="709"/>
                    <a:pt x="760" y="983"/>
                    <a:pt x="213" y="1621"/>
                  </a:cubicBezTo>
                  <a:cubicBezTo>
                    <a:pt x="122" y="1773"/>
                    <a:pt x="0" y="1956"/>
                    <a:pt x="61" y="2138"/>
                  </a:cubicBezTo>
                  <a:cubicBezTo>
                    <a:pt x="152" y="2290"/>
                    <a:pt x="335" y="2351"/>
                    <a:pt x="517" y="2381"/>
                  </a:cubicBezTo>
                  <a:cubicBezTo>
                    <a:pt x="821" y="2381"/>
                    <a:pt x="1125" y="2351"/>
                    <a:pt x="1398" y="2260"/>
                  </a:cubicBezTo>
                  <a:cubicBezTo>
                    <a:pt x="3040" y="1895"/>
                    <a:pt x="4560" y="1165"/>
                    <a:pt x="6201" y="740"/>
                  </a:cubicBezTo>
                  <a:cubicBezTo>
                    <a:pt x="6535" y="679"/>
                    <a:pt x="6870" y="557"/>
                    <a:pt x="7204" y="466"/>
                  </a:cubicBezTo>
                  <a:cubicBezTo>
                    <a:pt x="7417" y="436"/>
                    <a:pt x="7569" y="405"/>
                    <a:pt x="7751" y="375"/>
                  </a:cubicBezTo>
                  <a:cubicBezTo>
                    <a:pt x="7759" y="383"/>
                    <a:pt x="7767" y="387"/>
                    <a:pt x="7777" y="387"/>
                  </a:cubicBezTo>
                  <a:cubicBezTo>
                    <a:pt x="7802" y="387"/>
                    <a:pt x="7836" y="359"/>
                    <a:pt x="7903" y="314"/>
                  </a:cubicBezTo>
                  <a:cubicBezTo>
                    <a:pt x="7964" y="284"/>
                    <a:pt x="8085" y="253"/>
                    <a:pt x="8085" y="253"/>
                  </a:cubicBezTo>
                  <a:cubicBezTo>
                    <a:pt x="7292" y="85"/>
                    <a:pt x="6489" y="0"/>
                    <a:pt x="5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3554275" y="672975"/>
              <a:ext cx="84375" cy="18850"/>
            </a:xfrm>
            <a:custGeom>
              <a:rect b="b" l="l" r="r" t="t"/>
              <a:pathLst>
                <a:path extrusionOk="0" h="754" w="3375">
                  <a:moveTo>
                    <a:pt x="2729" y="1"/>
                  </a:moveTo>
                  <a:cubicBezTo>
                    <a:pt x="2607" y="1"/>
                    <a:pt x="2478" y="8"/>
                    <a:pt x="2341" y="24"/>
                  </a:cubicBezTo>
                  <a:cubicBezTo>
                    <a:pt x="1977" y="84"/>
                    <a:pt x="1551" y="145"/>
                    <a:pt x="1186" y="236"/>
                  </a:cubicBezTo>
                  <a:cubicBezTo>
                    <a:pt x="791" y="297"/>
                    <a:pt x="426" y="419"/>
                    <a:pt x="31" y="571"/>
                  </a:cubicBezTo>
                  <a:cubicBezTo>
                    <a:pt x="31" y="571"/>
                    <a:pt x="1" y="571"/>
                    <a:pt x="1" y="601"/>
                  </a:cubicBezTo>
                  <a:lnTo>
                    <a:pt x="62" y="692"/>
                  </a:lnTo>
                  <a:cubicBezTo>
                    <a:pt x="183" y="723"/>
                    <a:pt x="366" y="753"/>
                    <a:pt x="487" y="753"/>
                  </a:cubicBezTo>
                  <a:cubicBezTo>
                    <a:pt x="670" y="753"/>
                    <a:pt x="882" y="723"/>
                    <a:pt x="1065" y="723"/>
                  </a:cubicBezTo>
                  <a:cubicBezTo>
                    <a:pt x="1490" y="692"/>
                    <a:pt x="1855" y="601"/>
                    <a:pt x="2281" y="480"/>
                  </a:cubicBezTo>
                  <a:cubicBezTo>
                    <a:pt x="2463" y="449"/>
                    <a:pt x="2615" y="419"/>
                    <a:pt x="2797" y="328"/>
                  </a:cubicBezTo>
                  <a:cubicBezTo>
                    <a:pt x="2919" y="297"/>
                    <a:pt x="3375" y="115"/>
                    <a:pt x="3071" y="24"/>
                  </a:cubicBezTo>
                  <a:cubicBezTo>
                    <a:pt x="2964" y="8"/>
                    <a:pt x="2850" y="1"/>
                    <a:pt x="27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3433450" y="672025"/>
              <a:ext cx="302475" cy="243650"/>
            </a:xfrm>
            <a:custGeom>
              <a:rect b="b" l="l" r="r" t="t"/>
              <a:pathLst>
                <a:path extrusionOk="0" h="9746" w="12099">
                  <a:moveTo>
                    <a:pt x="12098" y="1"/>
                  </a:moveTo>
                  <a:lnTo>
                    <a:pt x="12098" y="1"/>
                  </a:lnTo>
                  <a:cubicBezTo>
                    <a:pt x="11217" y="1794"/>
                    <a:pt x="10032" y="3436"/>
                    <a:pt x="8755" y="4955"/>
                  </a:cubicBezTo>
                  <a:cubicBezTo>
                    <a:pt x="7478" y="6354"/>
                    <a:pt x="6110" y="7721"/>
                    <a:pt x="4256" y="8238"/>
                  </a:cubicBezTo>
                  <a:cubicBezTo>
                    <a:pt x="4016" y="8298"/>
                    <a:pt x="3829" y="8384"/>
                    <a:pt x="3633" y="8384"/>
                  </a:cubicBezTo>
                  <a:cubicBezTo>
                    <a:pt x="3532" y="8384"/>
                    <a:pt x="3428" y="8361"/>
                    <a:pt x="3314" y="8299"/>
                  </a:cubicBezTo>
                  <a:cubicBezTo>
                    <a:pt x="2737" y="7995"/>
                    <a:pt x="2706" y="7539"/>
                    <a:pt x="3132" y="7113"/>
                  </a:cubicBezTo>
                  <a:cubicBezTo>
                    <a:pt x="3588" y="6657"/>
                    <a:pt x="4074" y="6171"/>
                    <a:pt x="4560" y="5715"/>
                  </a:cubicBezTo>
                  <a:cubicBezTo>
                    <a:pt x="5594" y="4743"/>
                    <a:pt x="6658" y="3891"/>
                    <a:pt x="7752" y="3040"/>
                  </a:cubicBezTo>
                  <a:cubicBezTo>
                    <a:pt x="8086" y="2767"/>
                    <a:pt x="8481" y="2524"/>
                    <a:pt x="8816" y="2220"/>
                  </a:cubicBezTo>
                  <a:cubicBezTo>
                    <a:pt x="9150" y="1916"/>
                    <a:pt x="9393" y="1551"/>
                    <a:pt x="9667" y="1247"/>
                  </a:cubicBezTo>
                  <a:lnTo>
                    <a:pt x="9667" y="1247"/>
                  </a:lnTo>
                  <a:cubicBezTo>
                    <a:pt x="6688" y="1369"/>
                    <a:pt x="3770" y="3253"/>
                    <a:pt x="1855" y="5411"/>
                  </a:cubicBezTo>
                  <a:cubicBezTo>
                    <a:pt x="1338" y="6019"/>
                    <a:pt x="852" y="6627"/>
                    <a:pt x="426" y="7296"/>
                  </a:cubicBezTo>
                  <a:cubicBezTo>
                    <a:pt x="92" y="7873"/>
                    <a:pt x="1" y="8329"/>
                    <a:pt x="578" y="8785"/>
                  </a:cubicBezTo>
                  <a:cubicBezTo>
                    <a:pt x="1283" y="9346"/>
                    <a:pt x="2207" y="9746"/>
                    <a:pt x="3328" y="9746"/>
                  </a:cubicBezTo>
                  <a:cubicBezTo>
                    <a:pt x="4335" y="9746"/>
                    <a:pt x="5501" y="9423"/>
                    <a:pt x="6810" y="8603"/>
                  </a:cubicBezTo>
                  <a:cubicBezTo>
                    <a:pt x="10366" y="6293"/>
                    <a:pt x="11794" y="1369"/>
                    <a:pt x="120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3441825" y="691650"/>
              <a:ext cx="256100" cy="199250"/>
            </a:xfrm>
            <a:custGeom>
              <a:rect b="b" l="l" r="r" t="t"/>
              <a:pathLst>
                <a:path extrusionOk="0" h="7970" w="10244">
                  <a:moveTo>
                    <a:pt x="10018" y="0"/>
                  </a:moveTo>
                  <a:cubicBezTo>
                    <a:pt x="10010" y="0"/>
                    <a:pt x="10005" y="2"/>
                    <a:pt x="10000" y="6"/>
                  </a:cubicBezTo>
                  <a:cubicBezTo>
                    <a:pt x="10000" y="6"/>
                    <a:pt x="9575" y="158"/>
                    <a:pt x="8906" y="462"/>
                  </a:cubicBezTo>
                  <a:cubicBezTo>
                    <a:pt x="6931" y="1344"/>
                    <a:pt x="2857" y="3593"/>
                    <a:pt x="0" y="7727"/>
                  </a:cubicBezTo>
                  <a:cubicBezTo>
                    <a:pt x="91" y="7818"/>
                    <a:pt x="213" y="7879"/>
                    <a:pt x="274" y="7970"/>
                  </a:cubicBezTo>
                  <a:cubicBezTo>
                    <a:pt x="3101" y="3806"/>
                    <a:pt x="7204" y="1617"/>
                    <a:pt x="9089" y="766"/>
                  </a:cubicBezTo>
                  <a:cubicBezTo>
                    <a:pt x="9697" y="523"/>
                    <a:pt x="10092" y="371"/>
                    <a:pt x="10092" y="371"/>
                  </a:cubicBezTo>
                  <a:cubicBezTo>
                    <a:pt x="10152" y="310"/>
                    <a:pt x="10244" y="219"/>
                    <a:pt x="10183" y="128"/>
                  </a:cubicBezTo>
                  <a:cubicBezTo>
                    <a:pt x="10157" y="75"/>
                    <a:pt x="10062" y="0"/>
                    <a:pt x="100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3209300" y="852725"/>
              <a:ext cx="927075" cy="880650"/>
            </a:xfrm>
            <a:custGeom>
              <a:rect b="b" l="l" r="r" t="t"/>
              <a:pathLst>
                <a:path extrusionOk="0" h="35226" w="37083">
                  <a:moveTo>
                    <a:pt x="21881" y="0"/>
                  </a:moveTo>
                  <a:cubicBezTo>
                    <a:pt x="19690" y="0"/>
                    <a:pt x="17627" y="653"/>
                    <a:pt x="15745" y="2043"/>
                  </a:cubicBezTo>
                  <a:cubicBezTo>
                    <a:pt x="14529" y="2925"/>
                    <a:pt x="13466" y="3989"/>
                    <a:pt x="12280" y="4901"/>
                  </a:cubicBezTo>
                  <a:lnTo>
                    <a:pt x="10912" y="5843"/>
                  </a:lnTo>
                  <a:cubicBezTo>
                    <a:pt x="9727" y="6451"/>
                    <a:pt x="8389" y="6724"/>
                    <a:pt x="7113" y="7059"/>
                  </a:cubicBezTo>
                  <a:cubicBezTo>
                    <a:pt x="5806" y="7393"/>
                    <a:pt x="4560" y="7788"/>
                    <a:pt x="3496" y="8670"/>
                  </a:cubicBezTo>
                  <a:cubicBezTo>
                    <a:pt x="1520" y="10281"/>
                    <a:pt x="608" y="12469"/>
                    <a:pt x="365" y="14931"/>
                  </a:cubicBezTo>
                  <a:cubicBezTo>
                    <a:pt x="0" y="18761"/>
                    <a:pt x="1094" y="22257"/>
                    <a:pt x="3192" y="25448"/>
                  </a:cubicBezTo>
                  <a:cubicBezTo>
                    <a:pt x="6292" y="30251"/>
                    <a:pt x="10699" y="33290"/>
                    <a:pt x="16140" y="34810"/>
                  </a:cubicBezTo>
                  <a:cubicBezTo>
                    <a:pt x="16993" y="35042"/>
                    <a:pt x="17845" y="35225"/>
                    <a:pt x="18705" y="35225"/>
                  </a:cubicBezTo>
                  <a:cubicBezTo>
                    <a:pt x="19194" y="35225"/>
                    <a:pt x="19687" y="35166"/>
                    <a:pt x="20183" y="35023"/>
                  </a:cubicBezTo>
                  <a:cubicBezTo>
                    <a:pt x="21216" y="34719"/>
                    <a:pt x="22189" y="34263"/>
                    <a:pt x="23071" y="33685"/>
                  </a:cubicBezTo>
                  <a:cubicBezTo>
                    <a:pt x="23739" y="33229"/>
                    <a:pt x="24469" y="32834"/>
                    <a:pt x="25198" y="32469"/>
                  </a:cubicBezTo>
                  <a:cubicBezTo>
                    <a:pt x="26748" y="31770"/>
                    <a:pt x="28299" y="31041"/>
                    <a:pt x="30244" y="30129"/>
                  </a:cubicBezTo>
                  <a:cubicBezTo>
                    <a:pt x="31916" y="29491"/>
                    <a:pt x="33466" y="28153"/>
                    <a:pt x="34439" y="26178"/>
                  </a:cubicBezTo>
                  <a:cubicBezTo>
                    <a:pt x="34894" y="25266"/>
                    <a:pt x="35229" y="24293"/>
                    <a:pt x="35442" y="23320"/>
                  </a:cubicBezTo>
                  <a:cubicBezTo>
                    <a:pt x="37083" y="17272"/>
                    <a:pt x="36505" y="11497"/>
                    <a:pt x="33010" y="6147"/>
                  </a:cubicBezTo>
                  <a:cubicBezTo>
                    <a:pt x="31034" y="3107"/>
                    <a:pt x="28238" y="1132"/>
                    <a:pt x="24712" y="341"/>
                  </a:cubicBezTo>
                  <a:cubicBezTo>
                    <a:pt x="23748" y="116"/>
                    <a:pt x="22803" y="0"/>
                    <a:pt x="21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3262475" y="1066375"/>
              <a:ext cx="243200" cy="353425"/>
            </a:xfrm>
            <a:custGeom>
              <a:rect b="b" l="l" r="r" t="t"/>
              <a:pathLst>
                <a:path extrusionOk="0" h="14137" w="9728">
                  <a:moveTo>
                    <a:pt x="6343" y="1"/>
                  </a:moveTo>
                  <a:cubicBezTo>
                    <a:pt x="5633" y="1"/>
                    <a:pt x="4906" y="319"/>
                    <a:pt x="4196" y="792"/>
                  </a:cubicBezTo>
                  <a:cubicBezTo>
                    <a:pt x="2402" y="2039"/>
                    <a:pt x="1126" y="3862"/>
                    <a:pt x="609" y="5838"/>
                  </a:cubicBezTo>
                  <a:cubicBezTo>
                    <a:pt x="1" y="8087"/>
                    <a:pt x="274" y="10549"/>
                    <a:pt x="1825" y="12525"/>
                  </a:cubicBezTo>
                  <a:cubicBezTo>
                    <a:pt x="2463" y="13407"/>
                    <a:pt x="3405" y="14136"/>
                    <a:pt x="4530" y="14136"/>
                  </a:cubicBezTo>
                  <a:cubicBezTo>
                    <a:pt x="5259" y="14136"/>
                    <a:pt x="5958" y="13771"/>
                    <a:pt x="6536" y="13346"/>
                  </a:cubicBezTo>
                  <a:cubicBezTo>
                    <a:pt x="7721" y="12434"/>
                    <a:pt x="8481" y="11066"/>
                    <a:pt x="8937" y="9638"/>
                  </a:cubicBezTo>
                  <a:cubicBezTo>
                    <a:pt x="9576" y="7783"/>
                    <a:pt x="9728" y="5777"/>
                    <a:pt x="9424" y="3802"/>
                  </a:cubicBezTo>
                  <a:cubicBezTo>
                    <a:pt x="9272" y="2768"/>
                    <a:pt x="8937" y="1704"/>
                    <a:pt x="8238" y="944"/>
                  </a:cubicBezTo>
                  <a:cubicBezTo>
                    <a:pt x="7639" y="273"/>
                    <a:pt x="6999" y="1"/>
                    <a:pt x="6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3295925" y="1160825"/>
              <a:ext cx="98050" cy="163050"/>
            </a:xfrm>
            <a:custGeom>
              <a:rect b="b" l="l" r="r" t="t"/>
              <a:pathLst>
                <a:path extrusionOk="0" h="6522" w="3922">
                  <a:moveTo>
                    <a:pt x="2581" y="0"/>
                  </a:moveTo>
                  <a:cubicBezTo>
                    <a:pt x="1975" y="0"/>
                    <a:pt x="1432" y="627"/>
                    <a:pt x="1095" y="1239"/>
                  </a:cubicBezTo>
                  <a:cubicBezTo>
                    <a:pt x="608" y="2060"/>
                    <a:pt x="152" y="3002"/>
                    <a:pt x="31" y="3975"/>
                  </a:cubicBezTo>
                  <a:cubicBezTo>
                    <a:pt x="0" y="4279"/>
                    <a:pt x="0" y="4583"/>
                    <a:pt x="31" y="4917"/>
                  </a:cubicBezTo>
                  <a:cubicBezTo>
                    <a:pt x="122" y="5464"/>
                    <a:pt x="183" y="6103"/>
                    <a:pt x="669" y="6376"/>
                  </a:cubicBezTo>
                  <a:cubicBezTo>
                    <a:pt x="820" y="6477"/>
                    <a:pt x="998" y="6522"/>
                    <a:pt x="1183" y="6522"/>
                  </a:cubicBezTo>
                  <a:cubicBezTo>
                    <a:pt x="1335" y="6522"/>
                    <a:pt x="1491" y="6492"/>
                    <a:pt x="1642" y="6437"/>
                  </a:cubicBezTo>
                  <a:cubicBezTo>
                    <a:pt x="3253" y="5890"/>
                    <a:pt x="3921" y="3610"/>
                    <a:pt x="3921" y="2090"/>
                  </a:cubicBezTo>
                  <a:cubicBezTo>
                    <a:pt x="3921" y="1483"/>
                    <a:pt x="3830" y="844"/>
                    <a:pt x="3405" y="419"/>
                  </a:cubicBezTo>
                  <a:cubicBezTo>
                    <a:pt x="3126" y="122"/>
                    <a:pt x="2848" y="0"/>
                    <a:pt x="25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3575550" y="852975"/>
              <a:ext cx="560825" cy="881150"/>
            </a:xfrm>
            <a:custGeom>
              <a:rect b="b" l="l" r="r" t="t"/>
              <a:pathLst>
                <a:path extrusionOk="0" h="35246" w="22433">
                  <a:moveTo>
                    <a:pt x="7276" y="1"/>
                  </a:moveTo>
                  <a:cubicBezTo>
                    <a:pt x="6384" y="1"/>
                    <a:pt x="5518" y="107"/>
                    <a:pt x="4682" y="331"/>
                  </a:cubicBezTo>
                  <a:cubicBezTo>
                    <a:pt x="7661" y="1274"/>
                    <a:pt x="10032" y="3128"/>
                    <a:pt x="11794" y="5803"/>
                  </a:cubicBezTo>
                  <a:cubicBezTo>
                    <a:pt x="15260" y="11152"/>
                    <a:pt x="15807" y="16927"/>
                    <a:pt x="14257" y="23006"/>
                  </a:cubicBezTo>
                  <a:cubicBezTo>
                    <a:pt x="14044" y="23979"/>
                    <a:pt x="13679" y="24952"/>
                    <a:pt x="13223" y="25864"/>
                  </a:cubicBezTo>
                  <a:cubicBezTo>
                    <a:pt x="12281" y="27839"/>
                    <a:pt x="10731" y="29146"/>
                    <a:pt x="9059" y="29815"/>
                  </a:cubicBezTo>
                  <a:cubicBezTo>
                    <a:pt x="7114" y="30727"/>
                    <a:pt x="5563" y="31426"/>
                    <a:pt x="4013" y="32155"/>
                  </a:cubicBezTo>
                  <a:cubicBezTo>
                    <a:pt x="3253" y="32520"/>
                    <a:pt x="2524" y="32915"/>
                    <a:pt x="1825" y="33371"/>
                  </a:cubicBezTo>
                  <a:cubicBezTo>
                    <a:pt x="1278" y="33736"/>
                    <a:pt x="670" y="34070"/>
                    <a:pt x="1" y="34344"/>
                  </a:cubicBezTo>
                  <a:cubicBezTo>
                    <a:pt x="548" y="34526"/>
                    <a:pt x="1034" y="34678"/>
                    <a:pt x="1582" y="34830"/>
                  </a:cubicBezTo>
                  <a:cubicBezTo>
                    <a:pt x="2414" y="35063"/>
                    <a:pt x="3260" y="35246"/>
                    <a:pt x="4117" y="35246"/>
                  </a:cubicBezTo>
                  <a:cubicBezTo>
                    <a:pt x="4605" y="35246"/>
                    <a:pt x="5098" y="35186"/>
                    <a:pt x="5594" y="35043"/>
                  </a:cubicBezTo>
                  <a:cubicBezTo>
                    <a:pt x="6627" y="34739"/>
                    <a:pt x="7569" y="34283"/>
                    <a:pt x="8481" y="33736"/>
                  </a:cubicBezTo>
                  <a:cubicBezTo>
                    <a:pt x="9180" y="33280"/>
                    <a:pt x="9849" y="32855"/>
                    <a:pt x="10609" y="32520"/>
                  </a:cubicBezTo>
                  <a:cubicBezTo>
                    <a:pt x="12190" y="31760"/>
                    <a:pt x="13740" y="31061"/>
                    <a:pt x="15685" y="30149"/>
                  </a:cubicBezTo>
                  <a:cubicBezTo>
                    <a:pt x="17296" y="29511"/>
                    <a:pt x="18877" y="28174"/>
                    <a:pt x="19849" y="26198"/>
                  </a:cubicBezTo>
                  <a:cubicBezTo>
                    <a:pt x="20275" y="25286"/>
                    <a:pt x="20609" y="24344"/>
                    <a:pt x="20883" y="23341"/>
                  </a:cubicBezTo>
                  <a:cubicBezTo>
                    <a:pt x="22433" y="17262"/>
                    <a:pt x="21855" y="11487"/>
                    <a:pt x="18451" y="6137"/>
                  </a:cubicBezTo>
                  <a:cubicBezTo>
                    <a:pt x="16475" y="3097"/>
                    <a:pt x="13649" y="1152"/>
                    <a:pt x="10123" y="331"/>
                  </a:cubicBezTo>
                  <a:cubicBezTo>
                    <a:pt x="9149" y="115"/>
                    <a:pt x="8198" y="1"/>
                    <a:pt x="72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2"/>
          <p:cNvSpPr/>
          <p:nvPr/>
        </p:nvSpPr>
        <p:spPr>
          <a:xfrm>
            <a:off x="2014850" y="370800"/>
            <a:ext cx="5181300" cy="683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
          <p:cNvSpPr txBox="1"/>
          <p:nvPr>
            <p:ph idx="15"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00"/>
              <a:buNone/>
            </a:pPr>
            <a:r>
              <a:rPr lang="en"/>
              <a:t>TABLE OF CONTENTS</a:t>
            </a:r>
            <a:endParaRPr/>
          </a:p>
        </p:txBody>
      </p:sp>
      <p:sp>
        <p:nvSpPr>
          <p:cNvPr id="804" name="Google Shape;804;p2"/>
          <p:cNvSpPr txBox="1"/>
          <p:nvPr>
            <p:ph idx="3" type="title"/>
          </p:nvPr>
        </p:nvSpPr>
        <p:spPr>
          <a:xfrm>
            <a:off x="5093748" y="1892900"/>
            <a:ext cx="2532900" cy="3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analyze</a:t>
            </a:r>
            <a:endParaRPr/>
          </a:p>
        </p:txBody>
      </p:sp>
      <p:sp>
        <p:nvSpPr>
          <p:cNvPr id="805" name="Google Shape;805;p2"/>
          <p:cNvSpPr txBox="1"/>
          <p:nvPr>
            <p:ph idx="4" type="title"/>
          </p:nvPr>
        </p:nvSpPr>
        <p:spPr>
          <a:xfrm>
            <a:off x="5902998" y="1249813"/>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806" name="Google Shape;806;p2"/>
          <p:cNvSpPr txBox="1"/>
          <p:nvPr>
            <p:ph type="title"/>
          </p:nvPr>
        </p:nvSpPr>
        <p:spPr>
          <a:xfrm>
            <a:off x="1517352" y="1892900"/>
            <a:ext cx="2532900" cy="3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DataSET OVERVIEW</a:t>
            </a:r>
            <a:endParaRPr/>
          </a:p>
        </p:txBody>
      </p:sp>
      <p:sp>
        <p:nvSpPr>
          <p:cNvPr id="807" name="Google Shape;807;p2"/>
          <p:cNvSpPr txBox="1"/>
          <p:nvPr>
            <p:ph idx="2" type="title"/>
          </p:nvPr>
        </p:nvSpPr>
        <p:spPr>
          <a:xfrm>
            <a:off x="2326602" y="1249800"/>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808" name="Google Shape;808;p2"/>
          <p:cNvSpPr txBox="1"/>
          <p:nvPr>
            <p:ph idx="6" type="title"/>
          </p:nvPr>
        </p:nvSpPr>
        <p:spPr>
          <a:xfrm>
            <a:off x="1518852" y="3681875"/>
            <a:ext cx="2529900" cy="3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Models prediction</a:t>
            </a:r>
            <a:endParaRPr/>
          </a:p>
        </p:txBody>
      </p:sp>
      <p:sp>
        <p:nvSpPr>
          <p:cNvPr id="809" name="Google Shape;809;p2"/>
          <p:cNvSpPr txBox="1"/>
          <p:nvPr>
            <p:ph idx="7" type="title"/>
          </p:nvPr>
        </p:nvSpPr>
        <p:spPr>
          <a:xfrm>
            <a:off x="2326602" y="3038800"/>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810" name="Google Shape;810;p2"/>
          <p:cNvSpPr txBox="1"/>
          <p:nvPr>
            <p:ph idx="9" type="title"/>
          </p:nvPr>
        </p:nvSpPr>
        <p:spPr>
          <a:xfrm>
            <a:off x="5093900" y="3681875"/>
            <a:ext cx="2676000" cy="3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Conclusions</a:t>
            </a:r>
            <a:endParaRPr/>
          </a:p>
        </p:txBody>
      </p:sp>
      <p:sp>
        <p:nvSpPr>
          <p:cNvPr id="811" name="Google Shape;811;p2"/>
          <p:cNvSpPr txBox="1"/>
          <p:nvPr>
            <p:ph idx="13" type="title"/>
          </p:nvPr>
        </p:nvSpPr>
        <p:spPr>
          <a:xfrm>
            <a:off x="5902998" y="3038800"/>
            <a:ext cx="9144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
          <p:cNvSpPr txBox="1"/>
          <p:nvPr>
            <p:ph type="title"/>
          </p:nvPr>
        </p:nvSpPr>
        <p:spPr>
          <a:xfrm>
            <a:off x="881925" y="2105025"/>
            <a:ext cx="3114900" cy="143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300"/>
              <a:t>DataSET OVERVIEW</a:t>
            </a:r>
            <a:endParaRPr sz="3300"/>
          </a:p>
          <a:p>
            <a:pPr indent="0" lvl="0" marL="0" rtl="0" algn="l">
              <a:lnSpc>
                <a:spcPct val="100000"/>
              </a:lnSpc>
              <a:spcBef>
                <a:spcPts val="0"/>
              </a:spcBef>
              <a:spcAft>
                <a:spcPts val="0"/>
              </a:spcAft>
              <a:buSzPts val="3600"/>
              <a:buNone/>
            </a:pPr>
            <a:r>
              <a:t/>
            </a:r>
            <a:endParaRPr sz="3300"/>
          </a:p>
          <a:p>
            <a:pPr indent="0" lvl="0" marL="0" rtl="0" algn="l">
              <a:lnSpc>
                <a:spcPct val="100000"/>
              </a:lnSpc>
              <a:spcBef>
                <a:spcPts val="0"/>
              </a:spcBef>
              <a:spcAft>
                <a:spcPts val="0"/>
              </a:spcAft>
              <a:buSzPts val="3600"/>
              <a:buNone/>
            </a:pPr>
            <a:r>
              <a:t/>
            </a:r>
            <a:endParaRPr sz="3300"/>
          </a:p>
        </p:txBody>
      </p:sp>
      <p:sp>
        <p:nvSpPr>
          <p:cNvPr id="817" name="Google Shape;817;p3"/>
          <p:cNvSpPr txBox="1"/>
          <p:nvPr>
            <p:ph idx="2" type="title"/>
          </p:nvPr>
        </p:nvSpPr>
        <p:spPr>
          <a:xfrm>
            <a:off x="881925" y="709175"/>
            <a:ext cx="1575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grpSp>
        <p:nvGrpSpPr>
          <p:cNvPr id="818" name="Google Shape;818;p3"/>
          <p:cNvGrpSpPr/>
          <p:nvPr/>
        </p:nvGrpSpPr>
        <p:grpSpPr>
          <a:xfrm>
            <a:off x="4714856" y="785073"/>
            <a:ext cx="3330914" cy="3594949"/>
            <a:chOff x="2255125" y="1624875"/>
            <a:chExt cx="3114750" cy="3361650"/>
          </a:xfrm>
        </p:grpSpPr>
        <p:sp>
          <p:nvSpPr>
            <p:cNvPr id="819" name="Google Shape;819;p3"/>
            <p:cNvSpPr/>
            <p:nvPr/>
          </p:nvSpPr>
          <p:spPr>
            <a:xfrm>
              <a:off x="2299325" y="4042500"/>
              <a:ext cx="845625" cy="128450"/>
            </a:xfrm>
            <a:custGeom>
              <a:rect b="b" l="l" r="r" t="t"/>
              <a:pathLst>
                <a:path extrusionOk="0" h="5138" w="33825">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3308375" y="3902400"/>
              <a:ext cx="1139175" cy="143475"/>
            </a:xfrm>
            <a:custGeom>
              <a:rect b="b" l="l" r="r" t="t"/>
              <a:pathLst>
                <a:path extrusionOk="0" h="5739" w="45567">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4460025" y="4120900"/>
              <a:ext cx="550425" cy="115100"/>
            </a:xfrm>
            <a:custGeom>
              <a:rect b="b" l="l" r="r" t="t"/>
              <a:pathLst>
                <a:path extrusionOk="0" h="4604" w="22017">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4973725" y="4240975"/>
              <a:ext cx="396150" cy="81750"/>
            </a:xfrm>
            <a:custGeom>
              <a:rect b="b" l="l" r="r" t="t"/>
              <a:pathLst>
                <a:path extrusionOk="0" h="3270" w="15846">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3741175" y="4807225"/>
              <a:ext cx="1037425" cy="156800"/>
            </a:xfrm>
            <a:custGeom>
              <a:rect b="b" l="l" r="r" t="t"/>
              <a:pathLst>
                <a:path extrusionOk="0" h="6272" w="41497">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2746300" y="4640425"/>
              <a:ext cx="990725" cy="232700"/>
            </a:xfrm>
            <a:custGeom>
              <a:rect b="b" l="l" r="r" t="t"/>
              <a:pathLst>
                <a:path extrusionOk="0" h="9308" w="39629">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2947275" y="4357300"/>
              <a:ext cx="112600" cy="76100"/>
            </a:xfrm>
            <a:custGeom>
              <a:rect b="b" l="l" r="r" t="t"/>
              <a:pathLst>
                <a:path extrusionOk="0" h="3044" w="4504">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3109050" y="4441100"/>
              <a:ext cx="95100" cy="66050"/>
            </a:xfrm>
            <a:custGeom>
              <a:rect b="b" l="l" r="r" t="t"/>
              <a:pathLst>
                <a:path extrusionOk="0" h="2642" w="3804">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199125" y="4617925"/>
              <a:ext cx="185150" cy="216825"/>
            </a:xfrm>
            <a:custGeom>
              <a:rect b="b" l="l" r="r" t="t"/>
              <a:pathLst>
                <a:path extrusionOk="0" h="8673" w="7406">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2724625" y="4597950"/>
              <a:ext cx="127600" cy="60075"/>
            </a:xfrm>
            <a:custGeom>
              <a:rect b="b" l="l" r="r" t="t"/>
              <a:pathLst>
                <a:path extrusionOk="0" h="2403" w="5104">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2923100" y="4627125"/>
              <a:ext cx="105100" cy="55100"/>
            </a:xfrm>
            <a:custGeom>
              <a:rect b="b" l="l" r="r" t="t"/>
              <a:pathLst>
                <a:path extrusionOk="0" h="2204" w="4204">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2820525" y="4294350"/>
              <a:ext cx="744725" cy="510400"/>
            </a:xfrm>
            <a:custGeom>
              <a:rect b="b" l="l" r="r" t="t"/>
              <a:pathLst>
                <a:path extrusionOk="0" h="20416" w="29789">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3237475" y="4535350"/>
              <a:ext cx="327775" cy="269400"/>
            </a:xfrm>
            <a:custGeom>
              <a:rect b="b" l="l" r="r" t="t"/>
              <a:pathLst>
                <a:path extrusionOk="0" h="10776" w="13111">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237475" y="4535350"/>
              <a:ext cx="225200" cy="212675"/>
            </a:xfrm>
            <a:custGeom>
              <a:rect b="b" l="l" r="r" t="t"/>
              <a:pathLst>
                <a:path extrusionOk="0" h="8507" w="9008">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2819675" y="4295175"/>
              <a:ext cx="262725" cy="233525"/>
            </a:xfrm>
            <a:custGeom>
              <a:rect b="b" l="l" r="r" t="t"/>
              <a:pathLst>
                <a:path extrusionOk="0" h="9341" w="10509">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2895575" y="4367350"/>
              <a:ext cx="111775" cy="76750"/>
            </a:xfrm>
            <a:custGeom>
              <a:rect b="b" l="l" r="r" t="t"/>
              <a:pathLst>
                <a:path extrusionOk="0" h="3070" w="4471">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057350" y="4451575"/>
              <a:ext cx="95100" cy="65900"/>
            </a:xfrm>
            <a:custGeom>
              <a:rect b="b" l="l" r="r" t="t"/>
              <a:pathLst>
                <a:path extrusionOk="0" h="2636" w="3804">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2622875" y="4531175"/>
              <a:ext cx="843975" cy="329275"/>
            </a:xfrm>
            <a:custGeom>
              <a:rect b="b" l="l" r="r" t="t"/>
              <a:pathLst>
                <a:path extrusionOk="0" h="13171" w="33759">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3146575" y="4627925"/>
              <a:ext cx="319425" cy="233175"/>
            </a:xfrm>
            <a:custGeom>
              <a:rect b="b" l="l" r="r" t="t"/>
              <a:pathLst>
                <a:path extrusionOk="0" h="9327" w="12777">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3146575" y="4627925"/>
              <a:ext cx="185175" cy="217675"/>
            </a:xfrm>
            <a:custGeom>
              <a:rect b="b" l="l" r="r" t="t"/>
              <a:pathLst>
                <a:path extrusionOk="0" h="8707" w="7407">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2622875" y="4532025"/>
              <a:ext cx="229350" cy="227675"/>
            </a:xfrm>
            <a:custGeom>
              <a:rect b="b" l="l" r="r" t="t"/>
              <a:pathLst>
                <a:path extrusionOk="0" h="9107" w="9174">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2672075" y="4608725"/>
              <a:ext cx="127625" cy="60075"/>
            </a:xfrm>
            <a:custGeom>
              <a:rect b="b" l="l" r="r" t="t"/>
              <a:pathLst>
                <a:path extrusionOk="0" h="2403" w="5105">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2870550" y="4637975"/>
              <a:ext cx="105950" cy="55075"/>
            </a:xfrm>
            <a:custGeom>
              <a:rect b="b" l="l" r="r" t="t"/>
              <a:pathLst>
                <a:path extrusionOk="0" h="2203" w="4238">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5072950" y="3707275"/>
              <a:ext cx="120125" cy="562075"/>
            </a:xfrm>
            <a:custGeom>
              <a:rect b="b" l="l" r="r" t="t"/>
              <a:pathLst>
                <a:path extrusionOk="0" h="22483" w="4805">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5077975" y="3610525"/>
              <a:ext cx="115100" cy="120950"/>
            </a:xfrm>
            <a:custGeom>
              <a:rect b="b" l="l" r="r" t="t"/>
              <a:pathLst>
                <a:path extrusionOk="0" h="4838" w="4604">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5087125" y="3814000"/>
              <a:ext cx="176825" cy="313100"/>
            </a:xfrm>
            <a:custGeom>
              <a:rect b="b" l="l" r="r" t="t"/>
              <a:pathLst>
                <a:path extrusionOk="0" h="12524" w="7073">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5082975" y="3807325"/>
              <a:ext cx="110925" cy="319600"/>
            </a:xfrm>
            <a:custGeom>
              <a:rect b="b" l="l" r="r" t="t"/>
              <a:pathLst>
                <a:path extrusionOk="0" h="12784" w="4437">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5083800" y="4016650"/>
              <a:ext cx="101775" cy="55900"/>
            </a:xfrm>
            <a:custGeom>
              <a:rect b="b" l="l" r="r" t="t"/>
              <a:pathLst>
                <a:path extrusionOk="0" h="2236" w="4071">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5084625" y="3897400"/>
              <a:ext cx="100950" cy="110975"/>
            </a:xfrm>
            <a:custGeom>
              <a:rect b="b" l="l" r="r" t="t"/>
              <a:pathLst>
                <a:path extrusionOk="0" h="4439" w="4038">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5020425" y="3717275"/>
              <a:ext cx="276050" cy="563650"/>
            </a:xfrm>
            <a:custGeom>
              <a:rect b="b" l="l" r="r" t="t"/>
              <a:pathLst>
                <a:path extrusionOk="0" h="22546" w="11042">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5021250" y="3717275"/>
              <a:ext cx="120125" cy="562925"/>
            </a:xfrm>
            <a:custGeom>
              <a:rect b="b" l="l" r="r" t="t"/>
              <a:pathLst>
                <a:path extrusionOk="0" h="22517" w="4805">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5026250" y="3611350"/>
              <a:ext cx="261900" cy="130775"/>
            </a:xfrm>
            <a:custGeom>
              <a:rect b="b" l="l" r="r" t="t"/>
              <a:pathLst>
                <a:path extrusionOk="0" h="5231" w="10476">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5026250" y="3620525"/>
              <a:ext cx="114275" cy="120950"/>
            </a:xfrm>
            <a:custGeom>
              <a:rect b="b" l="l" r="r" t="t"/>
              <a:pathLst>
                <a:path extrusionOk="0" h="4838" w="4571">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5056275" y="3313750"/>
              <a:ext cx="199350" cy="337675"/>
            </a:xfrm>
            <a:custGeom>
              <a:rect b="b" l="l" r="r" t="t"/>
              <a:pathLst>
                <a:path extrusionOk="0" h="13507" w="7974">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5056275" y="3313750"/>
              <a:ext cx="143475" cy="337675"/>
            </a:xfrm>
            <a:custGeom>
              <a:rect b="b" l="l" r="r" t="t"/>
              <a:pathLst>
                <a:path extrusionOk="0" h="13507" w="5739">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5034600" y="3824025"/>
              <a:ext cx="176825" cy="313100"/>
            </a:xfrm>
            <a:custGeom>
              <a:rect b="b" l="l" r="r" t="t"/>
              <a:pathLst>
                <a:path extrusionOk="0" h="12524" w="7073">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5031275" y="3818175"/>
              <a:ext cx="110100" cy="318950"/>
            </a:xfrm>
            <a:custGeom>
              <a:rect b="b" l="l" r="r" t="t"/>
              <a:pathLst>
                <a:path extrusionOk="0" h="12758" w="4404">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5032100" y="4026650"/>
              <a:ext cx="101750" cy="55900"/>
            </a:xfrm>
            <a:custGeom>
              <a:rect b="b" l="l" r="r" t="t"/>
              <a:pathLst>
                <a:path extrusionOk="0" h="2236" w="407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5032925" y="3907400"/>
              <a:ext cx="100925" cy="111825"/>
            </a:xfrm>
            <a:custGeom>
              <a:rect b="b" l="l" r="r" t="t"/>
              <a:pathLst>
                <a:path extrusionOk="0" h="4473" w="4037">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4586775" y="2853325"/>
              <a:ext cx="187675" cy="910675"/>
            </a:xfrm>
            <a:custGeom>
              <a:rect b="b" l="l" r="r" t="t"/>
              <a:pathLst>
                <a:path extrusionOk="0" h="36427" w="7507">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4628475" y="2801625"/>
              <a:ext cx="151800" cy="89250"/>
            </a:xfrm>
            <a:custGeom>
              <a:rect b="b" l="l" r="r" t="t"/>
              <a:pathLst>
                <a:path extrusionOk="0" h="3570" w="6072">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4750225" y="3109925"/>
              <a:ext cx="50075" cy="69475"/>
            </a:xfrm>
            <a:custGeom>
              <a:rect b="b" l="l" r="r" t="t"/>
              <a:pathLst>
                <a:path extrusionOk="0" h="2779" w="2003">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4747725" y="3234425"/>
              <a:ext cx="49225" cy="64125"/>
            </a:xfrm>
            <a:custGeom>
              <a:rect b="b" l="l" r="r" t="t"/>
              <a:pathLst>
                <a:path extrusionOk="0" h="2565" w="1969">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4756075" y="3344500"/>
              <a:ext cx="46725" cy="69250"/>
            </a:xfrm>
            <a:custGeom>
              <a:rect b="b" l="l" r="r" t="t"/>
              <a:pathLst>
                <a:path extrusionOk="0" h="2770" w="1869">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4673900" y="3553800"/>
              <a:ext cx="113050" cy="103425"/>
            </a:xfrm>
            <a:custGeom>
              <a:rect b="b" l="l" r="r" t="t"/>
              <a:pathLst>
                <a:path extrusionOk="0" h="4137" w="4522">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4611175" y="3816150"/>
              <a:ext cx="82225" cy="27075"/>
            </a:xfrm>
            <a:custGeom>
              <a:rect b="b" l="l" r="r" t="t"/>
              <a:pathLst>
                <a:path extrusionOk="0" h="1083" w="3289">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4723550" y="3809000"/>
              <a:ext cx="46725" cy="78425"/>
            </a:xfrm>
            <a:custGeom>
              <a:rect b="b" l="l" r="r" t="t"/>
              <a:pathLst>
                <a:path extrusionOk="0" h="3137" w="1869">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4659325" y="2444450"/>
              <a:ext cx="47575" cy="85325"/>
            </a:xfrm>
            <a:custGeom>
              <a:rect b="b" l="l" r="r" t="t"/>
              <a:pathLst>
                <a:path extrusionOk="0" h="3413" w="1903">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4538400" y="2867500"/>
              <a:ext cx="297750" cy="894075"/>
            </a:xfrm>
            <a:custGeom>
              <a:rect b="b" l="l" r="r" t="t"/>
              <a:pathLst>
                <a:path extrusionOk="0" h="35763" w="1191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4573425" y="2518900"/>
              <a:ext cx="241050" cy="317825"/>
            </a:xfrm>
            <a:custGeom>
              <a:rect b="b" l="l" r="r" t="t"/>
              <a:pathLst>
                <a:path extrusionOk="0" h="12713" w="9642">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4573425" y="2519675"/>
              <a:ext cx="179325" cy="317050"/>
            </a:xfrm>
            <a:custGeom>
              <a:rect b="b" l="l" r="r" t="t"/>
              <a:pathLst>
                <a:path extrusionOk="0" h="12682" w="7173">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4532575" y="3725600"/>
              <a:ext cx="306075" cy="450400"/>
            </a:xfrm>
            <a:custGeom>
              <a:rect b="b" l="l" r="r" t="t"/>
              <a:pathLst>
                <a:path extrusionOk="0" h="18016" w="12243">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4576775" y="2812450"/>
              <a:ext cx="242700" cy="88625"/>
            </a:xfrm>
            <a:custGeom>
              <a:rect b="b" l="l" r="r" t="t"/>
              <a:pathLst>
                <a:path extrusionOk="0" h="3545" w="9708">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4576775" y="2812450"/>
              <a:ext cx="151800" cy="88425"/>
            </a:xfrm>
            <a:custGeom>
              <a:rect b="b" l="l" r="r" t="t"/>
              <a:pathLst>
                <a:path extrusionOk="0" h="3537" w="6072">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4698525" y="3120625"/>
              <a:ext cx="49225" cy="68800"/>
            </a:xfrm>
            <a:custGeom>
              <a:rect b="b" l="l" r="r" t="t"/>
              <a:pathLst>
                <a:path extrusionOk="0" h="2752" w="1969">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4695200" y="3244425"/>
              <a:ext cx="50050" cy="64450"/>
            </a:xfrm>
            <a:custGeom>
              <a:rect b="b" l="l" r="r" t="t"/>
              <a:pathLst>
                <a:path extrusionOk="0" h="2578" w="2002">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4703525" y="3355350"/>
              <a:ext cx="47575" cy="68400"/>
            </a:xfrm>
            <a:custGeom>
              <a:rect b="b" l="l" r="r" t="t"/>
              <a:pathLst>
                <a:path extrusionOk="0" h="2736" w="1903">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4621450" y="3564650"/>
              <a:ext cx="112950" cy="102575"/>
            </a:xfrm>
            <a:custGeom>
              <a:rect b="b" l="l" r="r" t="t"/>
              <a:pathLst>
                <a:path extrusionOk="0" h="4103" w="4518">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4558400" y="3826300"/>
              <a:ext cx="82425" cy="27750"/>
            </a:xfrm>
            <a:custGeom>
              <a:rect b="b" l="l" r="r" t="t"/>
              <a:pathLst>
                <a:path extrusionOk="0" h="1110" w="3297">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4733250" y="3826725"/>
              <a:ext cx="87050" cy="25675"/>
            </a:xfrm>
            <a:custGeom>
              <a:rect b="b" l="l" r="r" t="t"/>
              <a:pathLst>
                <a:path extrusionOk="0" h="1027" w="3482">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4671850" y="3819000"/>
              <a:ext cx="45875" cy="79250"/>
            </a:xfrm>
            <a:custGeom>
              <a:rect b="b" l="l" r="r" t="t"/>
              <a:pathLst>
                <a:path extrusionOk="0" h="3170" w="1835">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2358525" y="3275275"/>
              <a:ext cx="413100" cy="846625"/>
            </a:xfrm>
            <a:custGeom>
              <a:rect b="b" l="l" r="r" t="t"/>
              <a:pathLst>
                <a:path extrusionOk="0" h="33865" w="16524">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2377700" y="3407875"/>
              <a:ext cx="446175" cy="545425"/>
            </a:xfrm>
            <a:custGeom>
              <a:rect b="b" l="l" r="r" t="t"/>
              <a:pathLst>
                <a:path extrusionOk="0" h="21817" w="17847">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2377700" y="3407875"/>
              <a:ext cx="278550" cy="545500"/>
            </a:xfrm>
            <a:custGeom>
              <a:rect b="b" l="l" r="r" t="t"/>
              <a:pathLst>
                <a:path extrusionOk="0" h="21820" w="11142">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2375200" y="3556325"/>
              <a:ext cx="338600" cy="145075"/>
            </a:xfrm>
            <a:custGeom>
              <a:rect b="b" l="l" r="r" t="t"/>
              <a:pathLst>
                <a:path extrusionOk="0" h="5803" w="13544">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2381875" y="3730625"/>
              <a:ext cx="287725" cy="130000"/>
            </a:xfrm>
            <a:custGeom>
              <a:rect b="b" l="l" r="r" t="t"/>
              <a:pathLst>
                <a:path extrusionOk="0" h="5200" w="11509">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2371875" y="3048550"/>
              <a:ext cx="542900" cy="140750"/>
            </a:xfrm>
            <a:custGeom>
              <a:rect b="b" l="l" r="r" t="t"/>
              <a:pathLst>
                <a:path extrusionOk="0" h="5630" w="21716">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2306825" y="3269450"/>
              <a:ext cx="564600" cy="857575"/>
            </a:xfrm>
            <a:custGeom>
              <a:rect b="b" l="l" r="r" t="t"/>
              <a:pathLst>
                <a:path extrusionOk="0" h="34303" w="22584">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2325175" y="3418725"/>
              <a:ext cx="446175" cy="545125"/>
            </a:xfrm>
            <a:custGeom>
              <a:rect b="b" l="l" r="r" t="t"/>
              <a:pathLst>
                <a:path extrusionOk="0" h="21805" w="17847">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2322675" y="3567150"/>
              <a:ext cx="338600" cy="144500"/>
            </a:xfrm>
            <a:custGeom>
              <a:rect b="b" l="l" r="r" t="t"/>
              <a:pathLst>
                <a:path extrusionOk="0" h="5780" w="13544">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2330175" y="3740625"/>
              <a:ext cx="286900" cy="130825"/>
            </a:xfrm>
            <a:custGeom>
              <a:rect b="b" l="l" r="r" t="t"/>
              <a:pathLst>
                <a:path extrusionOk="0" h="5233" w="11476">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2255125" y="3007600"/>
              <a:ext cx="648800" cy="367225"/>
            </a:xfrm>
            <a:custGeom>
              <a:rect b="b" l="l" r="r" t="t"/>
              <a:pathLst>
                <a:path extrusionOk="0" h="14689" w="25952">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246650" y="1793600"/>
              <a:ext cx="1096650" cy="1100875"/>
            </a:xfrm>
            <a:custGeom>
              <a:rect b="b" l="l" r="r" t="t"/>
              <a:pathLst>
                <a:path extrusionOk="0" h="44035" w="43866">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246650" y="1793600"/>
              <a:ext cx="1032000" cy="1022125"/>
            </a:xfrm>
            <a:custGeom>
              <a:rect b="b" l="l" r="r" t="t"/>
              <a:pathLst>
                <a:path extrusionOk="0" h="40885" w="4128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3322550" y="1868325"/>
              <a:ext cx="880150" cy="872300"/>
            </a:xfrm>
            <a:custGeom>
              <a:rect b="b" l="l" r="r" t="t"/>
              <a:pathLst>
                <a:path extrusionOk="0" h="34892" w="35206">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cap="flat" cmpd="sng" w="20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3372575" y="2100275"/>
              <a:ext cx="821450" cy="520400"/>
            </a:xfrm>
            <a:custGeom>
              <a:rect b="b" l="l" r="r" t="t"/>
              <a:pathLst>
                <a:path extrusionOk="0" h="20816" w="32858">
                  <a:moveTo>
                    <a:pt x="32857" y="1"/>
                  </a:moveTo>
                  <a:lnTo>
                    <a:pt x="1" y="20816"/>
                  </a:lnTo>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3322550" y="1868325"/>
              <a:ext cx="880150" cy="752350"/>
            </a:xfrm>
            <a:custGeom>
              <a:rect b="b" l="l" r="r" t="t"/>
              <a:pathLst>
                <a:path extrusionOk="0" h="30094" w="35206">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3322550" y="1805075"/>
              <a:ext cx="883975" cy="815600"/>
            </a:xfrm>
            <a:custGeom>
              <a:rect b="b" l="l" r="r" t="t"/>
              <a:pathLst>
                <a:path extrusionOk="0" fill="none" h="32624" w="35359">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cap="rnd" cmpd="sng" w="208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3410100" y="1956000"/>
              <a:ext cx="81750" cy="130950"/>
            </a:xfrm>
            <a:custGeom>
              <a:rect b="b" l="l" r="r" t="t"/>
              <a:pathLst>
                <a:path extrusionOk="0" h="5238" w="327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3517675" y="1958500"/>
              <a:ext cx="94275" cy="128450"/>
            </a:xfrm>
            <a:custGeom>
              <a:rect b="b" l="l" r="r" t="t"/>
              <a:pathLst>
                <a:path extrusionOk="0" h="5138" w="3771">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3769525" y="1958500"/>
              <a:ext cx="76750" cy="128450"/>
            </a:xfrm>
            <a:custGeom>
              <a:rect b="b" l="l" r="r" t="t"/>
              <a:pathLst>
                <a:path extrusionOk="0" h="5138" w="307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3875450" y="1956000"/>
              <a:ext cx="85075" cy="133475"/>
            </a:xfrm>
            <a:custGeom>
              <a:rect b="b" l="l" r="r" t="t"/>
              <a:pathLst>
                <a:path extrusionOk="0" h="5339" w="3403">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3993025" y="2065250"/>
              <a:ext cx="18375" cy="21700"/>
            </a:xfrm>
            <a:custGeom>
              <a:rect b="b" l="l" r="r" t="t"/>
              <a:pathLst>
                <a:path extrusionOk="0" h="868" w="735">
                  <a:moveTo>
                    <a:pt x="0" y="1"/>
                  </a:moveTo>
                  <a:lnTo>
                    <a:pt x="0" y="868"/>
                  </a:lnTo>
                  <a:lnTo>
                    <a:pt x="734" y="8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4042225" y="1956000"/>
              <a:ext cx="88425" cy="133475"/>
            </a:xfrm>
            <a:custGeom>
              <a:rect b="b" l="l" r="r" t="t"/>
              <a:pathLst>
                <a:path extrusionOk="0" h="5339" w="3537">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3429275" y="2304600"/>
              <a:ext cx="216025" cy="326925"/>
            </a:xfrm>
            <a:custGeom>
              <a:rect b="b" l="l" r="r" t="t"/>
              <a:pathLst>
                <a:path extrusionOk="0" h="13077" w="8641">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3721150" y="2571450"/>
              <a:ext cx="44225" cy="54225"/>
            </a:xfrm>
            <a:custGeom>
              <a:rect b="b" l="l" r="r" t="t"/>
              <a:pathLst>
                <a:path extrusionOk="0" h="2169" w="1769">
                  <a:moveTo>
                    <a:pt x="1" y="0"/>
                  </a:moveTo>
                  <a:lnTo>
                    <a:pt x="1" y="2169"/>
                  </a:lnTo>
                  <a:lnTo>
                    <a:pt x="1769" y="2169"/>
                  </a:lnTo>
                  <a:lnTo>
                    <a:pt x="17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384542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3408450" y="2304600"/>
              <a:ext cx="216000" cy="326925"/>
            </a:xfrm>
            <a:custGeom>
              <a:rect b="b" l="l" r="r" t="t"/>
              <a:pathLst>
                <a:path extrusionOk="0" h="13077" w="864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3700325" y="2571450"/>
              <a:ext cx="44200" cy="54225"/>
            </a:xfrm>
            <a:custGeom>
              <a:rect b="b" l="l" r="r" t="t"/>
              <a:pathLst>
                <a:path extrusionOk="0" h="2169" w="1768">
                  <a:moveTo>
                    <a:pt x="0" y="0"/>
                  </a:moveTo>
                  <a:lnTo>
                    <a:pt x="0" y="2169"/>
                  </a:lnTo>
                  <a:lnTo>
                    <a:pt x="1768" y="2169"/>
                  </a:lnTo>
                  <a:lnTo>
                    <a:pt x="17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3824575" y="2310425"/>
              <a:ext cx="203500" cy="321100"/>
            </a:xfrm>
            <a:custGeom>
              <a:rect b="b" l="l" r="r" t="t"/>
              <a:pathLst>
                <a:path extrusionOk="0" h="12844" w="814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3576900" y="2961575"/>
              <a:ext cx="370350" cy="310400"/>
            </a:xfrm>
            <a:custGeom>
              <a:rect b="b" l="l" r="r" t="t"/>
              <a:pathLst>
                <a:path extrusionOk="0" h="12416" w="14814">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3606925" y="3350075"/>
              <a:ext cx="307725" cy="390575"/>
            </a:xfrm>
            <a:custGeom>
              <a:rect b="b" l="l" r="r" t="t"/>
              <a:pathLst>
                <a:path extrusionOk="0" h="15623" w="12309">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3298350" y="3180100"/>
              <a:ext cx="331100" cy="321650"/>
            </a:xfrm>
            <a:custGeom>
              <a:rect b="b" l="l" r="r" t="t"/>
              <a:pathLst>
                <a:path extrusionOk="0" h="12866" w="13244">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3882100" y="3167700"/>
              <a:ext cx="296075" cy="311750"/>
            </a:xfrm>
            <a:custGeom>
              <a:rect b="b" l="l" r="r" t="t"/>
              <a:pathLst>
                <a:path extrusionOk="0" h="12470" w="11843">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3576900" y="2961475"/>
              <a:ext cx="300925" cy="301550"/>
            </a:xfrm>
            <a:custGeom>
              <a:rect b="b" l="l" r="r" t="t"/>
              <a:pathLst>
                <a:path extrusionOk="0" h="12062" w="12037">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3591900" y="3350075"/>
              <a:ext cx="301075" cy="332300"/>
            </a:xfrm>
            <a:custGeom>
              <a:rect b="b" l="l" r="r" t="t"/>
              <a:pathLst>
                <a:path extrusionOk="0" h="13292" w="12043">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3298350" y="3180100"/>
              <a:ext cx="256875" cy="268275"/>
            </a:xfrm>
            <a:custGeom>
              <a:rect b="b" l="l" r="r" t="t"/>
              <a:pathLst>
                <a:path extrusionOk="0" h="10731" w="10275">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3872975" y="3167700"/>
              <a:ext cx="270175" cy="280250"/>
            </a:xfrm>
            <a:custGeom>
              <a:rect b="b" l="l" r="r" t="t"/>
              <a:pathLst>
                <a:path extrusionOk="0" h="11210" w="10807">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3659450" y="3089325"/>
              <a:ext cx="143450" cy="125950"/>
            </a:xfrm>
            <a:custGeom>
              <a:rect b="b" l="l" r="r" t="t"/>
              <a:pathLst>
                <a:path extrusionOk="0" h="5038" w="5738">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3674450" y="3472925"/>
              <a:ext cx="100100" cy="130125"/>
            </a:xfrm>
            <a:custGeom>
              <a:rect b="b" l="l" r="r" t="t"/>
              <a:pathLst>
                <a:path extrusionOk="0" h="5205" w="4004">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3393425" y="3270275"/>
              <a:ext cx="59225" cy="85100"/>
            </a:xfrm>
            <a:custGeom>
              <a:rect b="b" l="l" r="r" t="t"/>
              <a:pathLst>
                <a:path extrusionOk="0" h="3404" w="2369">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3978850" y="3270275"/>
              <a:ext cx="59225" cy="84250"/>
            </a:xfrm>
            <a:custGeom>
              <a:rect b="b" l="l" r="r" t="t"/>
              <a:pathLst>
                <a:path extrusionOk="0" h="3370" w="2369">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2958950" y="1624875"/>
              <a:ext cx="1558650" cy="2354275"/>
            </a:xfrm>
            <a:custGeom>
              <a:rect b="b" l="l" r="r" t="t"/>
              <a:pathLst>
                <a:path extrusionOk="0" h="94171" w="62346">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3194125" y="1804450"/>
              <a:ext cx="1032250" cy="1021400"/>
            </a:xfrm>
            <a:custGeom>
              <a:rect b="b" l="l" r="r" t="t"/>
              <a:pathLst>
                <a:path extrusionOk="0" h="40856" w="4129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3270000" y="1879125"/>
              <a:ext cx="881000" cy="872325"/>
            </a:xfrm>
            <a:custGeom>
              <a:rect b="b" l="l" r="r" t="t"/>
              <a:pathLst>
                <a:path extrusionOk="0" h="34893" w="3524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3320050" y="2110275"/>
              <a:ext cx="822275" cy="521250"/>
            </a:xfrm>
            <a:custGeom>
              <a:rect b="b" l="l" r="r" t="t"/>
              <a:pathLst>
                <a:path extrusionOk="0" h="20850" w="32891">
                  <a:moveTo>
                    <a:pt x="32890" y="1"/>
                  </a:moveTo>
                  <a:lnTo>
                    <a:pt x="0" y="20849"/>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3270000" y="1878925"/>
              <a:ext cx="881000" cy="752600"/>
            </a:xfrm>
            <a:custGeom>
              <a:rect b="b" l="l" r="r" t="t"/>
              <a:pathLst>
                <a:path extrusionOk="0" h="30104" w="3524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402509" y="1992992"/>
              <a:ext cx="70943" cy="113638"/>
            </a:xfrm>
            <a:custGeom>
              <a:rect b="b" l="l" r="r" t="t"/>
              <a:pathLst>
                <a:path extrusionOk="0" h="5238" w="327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3496579" y="1994445"/>
              <a:ext cx="81074" cy="112185"/>
            </a:xfrm>
            <a:custGeom>
              <a:rect b="b" l="l" r="r" t="t"/>
              <a:pathLst>
                <a:path extrusionOk="0" h="5171" w="3737">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
            <p:cNvSpPr/>
            <p:nvPr/>
          </p:nvSpPr>
          <p:spPr>
            <a:xfrm>
              <a:off x="3714419" y="1994445"/>
              <a:ext cx="66604" cy="112185"/>
            </a:xfrm>
            <a:custGeom>
              <a:rect b="b" l="l" r="r" t="t"/>
              <a:pathLst>
                <a:path extrusionOk="0" h="5171" w="307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
            <p:cNvSpPr/>
            <p:nvPr/>
          </p:nvSpPr>
          <p:spPr>
            <a:xfrm>
              <a:off x="3807035" y="1992992"/>
              <a:ext cx="73112" cy="115092"/>
            </a:xfrm>
            <a:custGeom>
              <a:rect b="b" l="l" r="r" t="t"/>
              <a:pathLst>
                <a:path extrusionOk="0" h="5305" w="337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
            <p:cNvSpPr/>
            <p:nvPr/>
          </p:nvSpPr>
          <p:spPr>
            <a:xfrm>
              <a:off x="3909089" y="2087060"/>
              <a:ext cx="15946" cy="19569"/>
            </a:xfrm>
            <a:custGeom>
              <a:rect b="b" l="l" r="r" t="t"/>
              <a:pathLst>
                <a:path extrusionOk="0" h="902" w="735">
                  <a:moveTo>
                    <a:pt x="0" y="1"/>
                  </a:moveTo>
                  <a:lnTo>
                    <a:pt x="0" y="902"/>
                  </a:lnTo>
                  <a:lnTo>
                    <a:pt x="734" y="902"/>
                  </a:lnTo>
                  <a:lnTo>
                    <a:pt x="7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
            <p:cNvSpPr/>
            <p:nvPr/>
          </p:nvSpPr>
          <p:spPr>
            <a:xfrm>
              <a:off x="3951047" y="1992992"/>
              <a:ext cx="77473" cy="115092"/>
            </a:xfrm>
            <a:custGeom>
              <a:rect b="b" l="l" r="r" t="t"/>
              <a:pathLst>
                <a:path extrusionOk="0" h="5305" w="3571">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
            <p:cNvSpPr/>
            <p:nvPr/>
          </p:nvSpPr>
          <p:spPr>
            <a:xfrm>
              <a:off x="3425699" y="2314600"/>
              <a:ext cx="216025" cy="326925"/>
            </a:xfrm>
            <a:custGeom>
              <a:rect b="b" l="l" r="r" t="t"/>
              <a:pathLst>
                <a:path extrusionOk="0" h="13077" w="8641">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
            <p:cNvSpPr/>
            <p:nvPr/>
          </p:nvSpPr>
          <p:spPr>
            <a:xfrm>
              <a:off x="3647775" y="2582300"/>
              <a:ext cx="44225" cy="53375"/>
            </a:xfrm>
            <a:custGeom>
              <a:rect b="b" l="l" r="r" t="t"/>
              <a:pathLst>
                <a:path extrusionOk="0" h="2135" w="1769">
                  <a:moveTo>
                    <a:pt x="1" y="0"/>
                  </a:moveTo>
                  <a:lnTo>
                    <a:pt x="1" y="2135"/>
                  </a:lnTo>
                  <a:lnTo>
                    <a:pt x="1768" y="2135"/>
                  </a:lnTo>
                  <a:lnTo>
                    <a:pt x="17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
            <p:cNvSpPr/>
            <p:nvPr/>
          </p:nvSpPr>
          <p:spPr>
            <a:xfrm>
              <a:off x="3721857" y="2320425"/>
              <a:ext cx="204350" cy="321100"/>
            </a:xfrm>
            <a:custGeom>
              <a:rect b="b" l="l" r="r" t="t"/>
              <a:pathLst>
                <a:path extrusionOk="0" h="12844" w="8174">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
            <p:cNvSpPr/>
            <p:nvPr/>
          </p:nvSpPr>
          <p:spPr>
            <a:xfrm>
              <a:off x="3525200" y="2971500"/>
              <a:ext cx="300100" cy="301525"/>
            </a:xfrm>
            <a:custGeom>
              <a:rect b="b" l="l" r="r" t="t"/>
              <a:pathLst>
                <a:path extrusionOk="0" h="12061" w="12004">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
            <p:cNvSpPr/>
            <p:nvPr/>
          </p:nvSpPr>
          <p:spPr>
            <a:xfrm>
              <a:off x="3540200" y="3360225"/>
              <a:ext cx="301075" cy="332200"/>
            </a:xfrm>
            <a:custGeom>
              <a:rect b="b" l="l" r="r" t="t"/>
              <a:pathLst>
                <a:path extrusionOk="0" h="13288" w="12043">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
            <p:cNvSpPr/>
            <p:nvPr/>
          </p:nvSpPr>
          <p:spPr>
            <a:xfrm>
              <a:off x="3245825" y="3190625"/>
              <a:ext cx="257700" cy="267750"/>
            </a:xfrm>
            <a:custGeom>
              <a:rect b="b" l="l" r="r" t="t"/>
              <a:pathLst>
                <a:path extrusionOk="0" h="10710" w="10308">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
            <p:cNvSpPr/>
            <p:nvPr/>
          </p:nvSpPr>
          <p:spPr>
            <a:xfrm>
              <a:off x="3820600" y="3177725"/>
              <a:ext cx="270025" cy="280325"/>
            </a:xfrm>
            <a:custGeom>
              <a:rect b="b" l="l" r="r" t="t"/>
              <a:pathLst>
                <a:path extrusionOk="0" h="11213" w="10801">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
            <p:cNvSpPr/>
            <p:nvPr/>
          </p:nvSpPr>
          <p:spPr>
            <a:xfrm>
              <a:off x="3603388" y="3070969"/>
              <a:ext cx="143450" cy="125950"/>
            </a:xfrm>
            <a:custGeom>
              <a:rect b="b" l="l" r="r" t="t"/>
              <a:pathLst>
                <a:path extrusionOk="0" h="5038" w="5738">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
            <p:cNvSpPr/>
            <p:nvPr/>
          </p:nvSpPr>
          <p:spPr>
            <a:xfrm>
              <a:off x="3622750" y="3481594"/>
              <a:ext cx="100100" cy="129275"/>
            </a:xfrm>
            <a:custGeom>
              <a:rect b="b" l="l" r="r" t="t"/>
              <a:pathLst>
                <a:path extrusionOk="0" h="5171" w="4004">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
            <p:cNvSpPr/>
            <p:nvPr/>
          </p:nvSpPr>
          <p:spPr>
            <a:xfrm>
              <a:off x="3341725" y="3280300"/>
              <a:ext cx="58400" cy="85075"/>
            </a:xfrm>
            <a:custGeom>
              <a:rect b="b" l="l" r="r" t="t"/>
              <a:pathLst>
                <a:path extrusionOk="0" h="3403" w="2336">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
            <p:cNvSpPr/>
            <p:nvPr/>
          </p:nvSpPr>
          <p:spPr>
            <a:xfrm>
              <a:off x="3927150" y="3280300"/>
              <a:ext cx="58400" cy="85075"/>
            </a:xfrm>
            <a:custGeom>
              <a:rect b="b" l="l" r="r" t="t"/>
              <a:pathLst>
                <a:path extrusionOk="0" h="3403" w="2336">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
            <p:cNvSpPr/>
            <p:nvPr/>
          </p:nvSpPr>
          <p:spPr>
            <a:xfrm>
              <a:off x="3942150" y="4538300"/>
              <a:ext cx="199325" cy="233475"/>
            </a:xfrm>
            <a:custGeom>
              <a:rect b="b" l="l" r="r" t="t"/>
              <a:pathLst>
                <a:path extrusionOk="0" h="9339" w="7973">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
            <p:cNvSpPr/>
            <p:nvPr/>
          </p:nvSpPr>
          <p:spPr>
            <a:xfrm>
              <a:off x="3942150" y="4538300"/>
              <a:ext cx="155975" cy="145525"/>
            </a:xfrm>
            <a:custGeom>
              <a:rect b="b" l="l" r="r" t="t"/>
              <a:pathLst>
                <a:path extrusionOk="0" h="5821" w="6239">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
            <p:cNvSpPr/>
            <p:nvPr/>
          </p:nvSpPr>
          <p:spPr>
            <a:xfrm>
              <a:off x="4119775" y="4231325"/>
              <a:ext cx="196825" cy="235150"/>
            </a:xfrm>
            <a:custGeom>
              <a:rect b="b" l="l" r="r" t="t"/>
              <a:pathLst>
                <a:path extrusionOk="0" h="9406" w="7873">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
            <p:cNvSpPr/>
            <p:nvPr/>
          </p:nvSpPr>
          <p:spPr>
            <a:xfrm>
              <a:off x="4161475" y="4231325"/>
              <a:ext cx="155125" cy="144775"/>
            </a:xfrm>
            <a:custGeom>
              <a:rect b="b" l="l" r="r" t="t"/>
              <a:pathLst>
                <a:path extrusionOk="0" h="5791" w="6205">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
            <p:cNvSpPr/>
            <p:nvPr/>
          </p:nvSpPr>
          <p:spPr>
            <a:xfrm>
              <a:off x="4097275" y="4597075"/>
              <a:ext cx="126775" cy="246025"/>
            </a:xfrm>
            <a:custGeom>
              <a:rect b="b" l="l" r="r" t="t"/>
              <a:pathLst>
                <a:path extrusionOk="0" h="9841" w="5071">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
            <p:cNvSpPr/>
            <p:nvPr/>
          </p:nvSpPr>
          <p:spPr>
            <a:xfrm>
              <a:off x="4097275" y="4597075"/>
              <a:ext cx="126775" cy="123450"/>
            </a:xfrm>
            <a:custGeom>
              <a:rect b="b" l="l" r="r" t="t"/>
              <a:pathLst>
                <a:path extrusionOk="0" h="4938" w="5071">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
            <p:cNvSpPr/>
            <p:nvPr/>
          </p:nvSpPr>
          <p:spPr>
            <a:xfrm>
              <a:off x="4457525" y="4314250"/>
              <a:ext cx="186825" cy="238750"/>
            </a:xfrm>
            <a:custGeom>
              <a:rect b="b" l="l" r="r" t="t"/>
              <a:pathLst>
                <a:path extrusionOk="0" h="9550" w="7473">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
            <p:cNvSpPr/>
            <p:nvPr/>
          </p:nvSpPr>
          <p:spPr>
            <a:xfrm>
              <a:off x="4457525" y="4314250"/>
              <a:ext cx="152625" cy="141900"/>
            </a:xfrm>
            <a:custGeom>
              <a:rect b="b" l="l" r="r" t="t"/>
              <a:pathLst>
                <a:path extrusionOk="0" h="5676" w="6105">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
            <p:cNvSpPr/>
            <p:nvPr/>
          </p:nvSpPr>
          <p:spPr>
            <a:xfrm>
              <a:off x="4136450" y="4423725"/>
              <a:ext cx="256050" cy="166575"/>
            </a:xfrm>
            <a:custGeom>
              <a:rect b="b" l="l" r="r" t="t"/>
              <a:pathLst>
                <a:path extrusionOk="0" h="6663" w="10242">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
            <p:cNvSpPr/>
            <p:nvPr/>
          </p:nvSpPr>
          <p:spPr>
            <a:xfrm>
              <a:off x="4244025" y="4423725"/>
              <a:ext cx="148475" cy="143350"/>
            </a:xfrm>
            <a:custGeom>
              <a:rect b="b" l="l" r="r" t="t"/>
              <a:pathLst>
                <a:path extrusionOk="0" h="5734" w="5939">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
            <p:cNvSpPr/>
            <p:nvPr/>
          </p:nvSpPr>
          <p:spPr>
            <a:xfrm>
              <a:off x="4307425" y="4626425"/>
              <a:ext cx="222675" cy="215600"/>
            </a:xfrm>
            <a:custGeom>
              <a:rect b="b" l="l" r="r" t="t"/>
              <a:pathLst>
                <a:path extrusionOk="0" h="8624" w="8907">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
            <p:cNvSpPr/>
            <p:nvPr/>
          </p:nvSpPr>
          <p:spPr>
            <a:xfrm>
              <a:off x="4372450" y="4626425"/>
              <a:ext cx="157650" cy="150800"/>
            </a:xfrm>
            <a:custGeom>
              <a:rect b="b" l="l" r="r" t="t"/>
              <a:pathLst>
                <a:path extrusionOk="0" h="6032" w="6306">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
            <p:cNvSpPr/>
            <p:nvPr/>
          </p:nvSpPr>
          <p:spPr>
            <a:xfrm>
              <a:off x="4025550" y="4200125"/>
              <a:ext cx="433450" cy="197150"/>
            </a:xfrm>
            <a:custGeom>
              <a:rect b="b" l="l" r="r" t="t"/>
              <a:pathLst>
                <a:path extrusionOk="0" h="7886" w="17338">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
            <p:cNvSpPr/>
            <p:nvPr/>
          </p:nvSpPr>
          <p:spPr>
            <a:xfrm>
              <a:off x="4017200" y="4367150"/>
              <a:ext cx="173500" cy="152500"/>
            </a:xfrm>
            <a:custGeom>
              <a:rect b="b" l="l" r="r" t="t"/>
              <a:pathLst>
                <a:path extrusionOk="0" h="6100" w="694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
            <p:cNvSpPr/>
            <p:nvPr/>
          </p:nvSpPr>
          <p:spPr>
            <a:xfrm>
              <a:off x="4344950" y="4474200"/>
              <a:ext cx="141775" cy="245775"/>
            </a:xfrm>
            <a:custGeom>
              <a:rect b="b" l="l" r="r" t="t"/>
              <a:pathLst>
                <a:path extrusionOk="0" h="9831" w="5671">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
            <p:cNvSpPr/>
            <p:nvPr/>
          </p:nvSpPr>
          <p:spPr>
            <a:xfrm>
              <a:off x="4353275" y="4474200"/>
              <a:ext cx="134300" cy="127900"/>
            </a:xfrm>
            <a:custGeom>
              <a:rect b="b" l="l" r="r" t="t"/>
              <a:pathLst>
                <a:path extrusionOk="0" h="5116" w="5372">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
            <p:cNvSpPr/>
            <p:nvPr/>
          </p:nvSpPr>
          <p:spPr>
            <a:xfrm>
              <a:off x="3755350" y="4106725"/>
              <a:ext cx="1016875" cy="879800"/>
            </a:xfrm>
            <a:custGeom>
              <a:rect b="b" l="l" r="r" t="t"/>
              <a:pathLst>
                <a:path extrusionOk="0" h="35192" w="40675">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
            <p:cNvSpPr/>
            <p:nvPr/>
          </p:nvSpPr>
          <p:spPr>
            <a:xfrm>
              <a:off x="3889625" y="4548500"/>
              <a:ext cx="200150" cy="233925"/>
            </a:xfrm>
            <a:custGeom>
              <a:rect b="b" l="l" r="r" t="t"/>
              <a:pathLst>
                <a:path extrusionOk="0" h="9357" w="8006">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
            <p:cNvSpPr/>
            <p:nvPr/>
          </p:nvSpPr>
          <p:spPr>
            <a:xfrm>
              <a:off x="3889625" y="4548500"/>
              <a:ext cx="156800" cy="146150"/>
            </a:xfrm>
            <a:custGeom>
              <a:rect b="b" l="l" r="r" t="t"/>
              <a:pathLst>
                <a:path extrusionOk="0" h="5846" w="6272">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
            <p:cNvSpPr/>
            <p:nvPr/>
          </p:nvSpPr>
          <p:spPr>
            <a:xfrm>
              <a:off x="4068075" y="4241475"/>
              <a:ext cx="196000" cy="235025"/>
            </a:xfrm>
            <a:custGeom>
              <a:rect b="b" l="l" r="r" t="t"/>
              <a:pathLst>
                <a:path extrusionOk="0" h="9401" w="784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
            <p:cNvSpPr/>
            <p:nvPr/>
          </p:nvSpPr>
          <p:spPr>
            <a:xfrm>
              <a:off x="4108950" y="4241475"/>
              <a:ext cx="155125" cy="144625"/>
            </a:xfrm>
            <a:custGeom>
              <a:rect b="b" l="l" r="r" t="t"/>
              <a:pathLst>
                <a:path extrusionOk="0" h="5785" w="6205">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
            <p:cNvSpPr/>
            <p:nvPr/>
          </p:nvSpPr>
          <p:spPr>
            <a:xfrm>
              <a:off x="4045550" y="4607075"/>
              <a:ext cx="126800" cy="246875"/>
            </a:xfrm>
            <a:custGeom>
              <a:rect b="b" l="l" r="r" t="t"/>
              <a:pathLst>
                <a:path extrusionOk="0" h="9875" w="5072">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
            <p:cNvSpPr/>
            <p:nvPr/>
          </p:nvSpPr>
          <p:spPr>
            <a:xfrm>
              <a:off x="4045550" y="4607900"/>
              <a:ext cx="126800" cy="123450"/>
            </a:xfrm>
            <a:custGeom>
              <a:rect b="b" l="l" r="r" t="t"/>
              <a:pathLst>
                <a:path extrusionOk="0" h="4938" w="5072">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
            <p:cNvSpPr/>
            <p:nvPr/>
          </p:nvSpPr>
          <p:spPr>
            <a:xfrm>
              <a:off x="4404975" y="4324375"/>
              <a:ext cx="186825" cy="239025"/>
            </a:xfrm>
            <a:custGeom>
              <a:rect b="b" l="l" r="r" t="t"/>
              <a:pathLst>
                <a:path extrusionOk="0" h="9561" w="7473">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
            <p:cNvSpPr/>
            <p:nvPr/>
          </p:nvSpPr>
          <p:spPr>
            <a:xfrm>
              <a:off x="4404975" y="4324375"/>
              <a:ext cx="152650" cy="142625"/>
            </a:xfrm>
            <a:custGeom>
              <a:rect b="b" l="l" r="r" t="t"/>
              <a:pathLst>
                <a:path extrusionOk="0" h="5705" w="6106">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
            <p:cNvSpPr/>
            <p:nvPr/>
          </p:nvSpPr>
          <p:spPr>
            <a:xfrm>
              <a:off x="4084750" y="4434150"/>
              <a:ext cx="255200" cy="166575"/>
            </a:xfrm>
            <a:custGeom>
              <a:rect b="b" l="l" r="r" t="t"/>
              <a:pathLst>
                <a:path extrusionOk="0" h="6663" w="10208">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
            <p:cNvSpPr/>
            <p:nvPr/>
          </p:nvSpPr>
          <p:spPr>
            <a:xfrm>
              <a:off x="4191500" y="4434150"/>
              <a:ext cx="148450" cy="142925"/>
            </a:xfrm>
            <a:custGeom>
              <a:rect b="b" l="l" r="r" t="t"/>
              <a:pathLst>
                <a:path extrusionOk="0" h="5717" w="5938">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
            <p:cNvSpPr/>
            <p:nvPr/>
          </p:nvSpPr>
          <p:spPr>
            <a:xfrm>
              <a:off x="4255700" y="4636950"/>
              <a:ext cx="221850" cy="215175"/>
            </a:xfrm>
            <a:custGeom>
              <a:rect b="b" l="l" r="r" t="t"/>
              <a:pathLst>
                <a:path extrusionOk="0" h="8607" w="8874">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
            <p:cNvSpPr/>
            <p:nvPr/>
          </p:nvSpPr>
          <p:spPr>
            <a:xfrm>
              <a:off x="4319925" y="4636950"/>
              <a:ext cx="157625" cy="150275"/>
            </a:xfrm>
            <a:custGeom>
              <a:rect b="b" l="l" r="r" t="t"/>
              <a:pathLst>
                <a:path extrusionOk="0" h="6011" w="6305">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
            <p:cNvSpPr/>
            <p:nvPr/>
          </p:nvSpPr>
          <p:spPr>
            <a:xfrm>
              <a:off x="4293225" y="4484325"/>
              <a:ext cx="141800" cy="246350"/>
            </a:xfrm>
            <a:custGeom>
              <a:rect b="b" l="l" r="r" t="t"/>
              <a:pathLst>
                <a:path extrusionOk="0" h="9854" w="5672">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
            <p:cNvSpPr/>
            <p:nvPr/>
          </p:nvSpPr>
          <p:spPr>
            <a:xfrm>
              <a:off x="4300750" y="4484325"/>
              <a:ext cx="134275" cy="128600"/>
            </a:xfrm>
            <a:custGeom>
              <a:rect b="b" l="l" r="r" t="t"/>
              <a:pathLst>
                <a:path extrusionOk="0" h="5144" w="5371">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4" name="Google Shape;974;p3"/>
          <p:cNvSpPr/>
          <p:nvPr/>
        </p:nvSpPr>
        <p:spPr>
          <a:xfrm>
            <a:off x="8203299" y="43387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5" name="Google Shape;975;p3"/>
          <p:cNvGrpSpPr/>
          <p:nvPr/>
        </p:nvGrpSpPr>
        <p:grpSpPr>
          <a:xfrm>
            <a:off x="7903223" y="1550975"/>
            <a:ext cx="357775" cy="295791"/>
            <a:chOff x="-783927" y="2108838"/>
            <a:chExt cx="357775" cy="295791"/>
          </a:xfrm>
        </p:grpSpPr>
        <p:sp>
          <p:nvSpPr>
            <p:cNvPr id="976" name="Google Shape;976;p3"/>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8" name="Google Shape;978;p3"/>
          <p:cNvSpPr/>
          <p:nvPr/>
        </p:nvSpPr>
        <p:spPr>
          <a:xfrm>
            <a:off x="4456925" y="423442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9" name="Google Shape;979;p3"/>
          <p:cNvGrpSpPr/>
          <p:nvPr/>
        </p:nvGrpSpPr>
        <p:grpSpPr>
          <a:xfrm rot="9651258">
            <a:off x="4835527" y="350969"/>
            <a:ext cx="643548" cy="377045"/>
            <a:chOff x="-1131628" y="1250953"/>
            <a:chExt cx="695437" cy="407447"/>
          </a:xfrm>
        </p:grpSpPr>
        <p:sp>
          <p:nvSpPr>
            <p:cNvPr id="980" name="Google Shape;980;p3"/>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16"/>
                                        </p:tgtEl>
                                        <p:attrNameLst>
                                          <p:attrName>style.visibility</p:attrName>
                                        </p:attrNameLst>
                                      </p:cBhvr>
                                      <p:to>
                                        <p:strVal val="visible"/>
                                      </p:to>
                                    </p:set>
                                    <p:anim calcmode="lin" valueType="num">
                                      <p:cBhvr additive="base">
                                        <p:cTn dur="1000"/>
                                        <p:tgtEl>
                                          <p:spTgt spid="8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17"/>
                                        </p:tgtEl>
                                        <p:attrNameLst>
                                          <p:attrName>style.visibility</p:attrName>
                                        </p:attrNameLst>
                                      </p:cBhvr>
                                      <p:to>
                                        <p:strVal val="visible"/>
                                      </p:to>
                                    </p:set>
                                    <p:anim calcmode="lin" valueType="num">
                                      <p:cBhvr additive="base">
                                        <p:cTn dur="1000"/>
                                        <p:tgtEl>
                                          <p:spTgt spid="81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4"/>
          <p:cNvSpPr/>
          <p:nvPr/>
        </p:nvSpPr>
        <p:spPr>
          <a:xfrm>
            <a:off x="720036" y="250450"/>
            <a:ext cx="3148800" cy="7542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
          <p:cNvSpPr txBox="1"/>
          <p:nvPr>
            <p:ph type="title"/>
          </p:nvPr>
        </p:nvSpPr>
        <p:spPr>
          <a:xfrm>
            <a:off x="720000" y="292725"/>
            <a:ext cx="5147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3800"/>
              <a:t>Tổng quan</a:t>
            </a:r>
            <a:endParaRPr sz="3800"/>
          </a:p>
        </p:txBody>
      </p:sp>
      <p:sp>
        <p:nvSpPr>
          <p:cNvPr id="989" name="Google Shape;989;p4"/>
          <p:cNvSpPr txBox="1"/>
          <p:nvPr>
            <p:ph idx="1" type="subTitle"/>
          </p:nvPr>
        </p:nvSpPr>
        <p:spPr>
          <a:xfrm>
            <a:off x="720000" y="1031925"/>
            <a:ext cx="4924200" cy="3306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400"/>
              <a:t>Đái tháo đường là một trong những bệnh mạn tính phổ biến nhất ở Hoa Kỳ nói riêng và toàn cầu nói chung. Bệnh đem lại gánh nặng tài chính đáng kể cho nền kinh tế do những tác động xấu, biến chứng lên sức khỏe, chất lượng cuộc sống cũng như tuổi thọ. Đái tháo đường mặc dù hiện tại không thể chữa trị tận gốc nhưng có thể phòng ngừa và chẩn đoán sớm, do đó các các mô hình dự đoán trở thành công cụ quan trọng đối với Y Tế và cộng đồng.</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n" sz="1400"/>
              <a:t>Mục tiêu xây dựng project này là xây dựng những mô hình Machine Learning để dự đoán nguy cơ mắc bệnh Đái tháo đường dựa trên các yếu tố nguy cơ của người dân. </a:t>
            </a:r>
            <a:endParaRPr sz="1400"/>
          </a:p>
          <a:p>
            <a:pPr indent="-317500" lvl="0" marL="457200" rtl="0" algn="just">
              <a:lnSpc>
                <a:spcPct val="100000"/>
              </a:lnSpc>
              <a:spcBef>
                <a:spcPts val="0"/>
              </a:spcBef>
              <a:spcAft>
                <a:spcPts val="0"/>
              </a:spcAft>
              <a:buSzPts val="1400"/>
              <a:buChar char="●"/>
            </a:pPr>
            <a:r>
              <a:rPr lang="en" sz="1400"/>
              <a:t>Những yếu tố nguy cơ nào ảnh hưởng đến việc mắc bệnh?</a:t>
            </a:r>
            <a:endParaRPr sz="1400"/>
          </a:p>
          <a:p>
            <a:pPr indent="-317500" lvl="0" marL="457200" rtl="0" algn="just">
              <a:lnSpc>
                <a:spcPct val="100000"/>
              </a:lnSpc>
              <a:spcBef>
                <a:spcPts val="0"/>
              </a:spcBef>
              <a:spcAft>
                <a:spcPts val="0"/>
              </a:spcAft>
              <a:buSzPts val="1400"/>
              <a:buChar char="●"/>
            </a:pPr>
            <a:r>
              <a:rPr lang="en" sz="1400"/>
              <a:t>Mô hình máy học nào có thể dự đoán tốt cho bệnh </a:t>
            </a:r>
            <a:endParaRPr sz="1400"/>
          </a:p>
          <a:p>
            <a:pPr indent="0" lvl="0" marL="457200" rtl="0" algn="just">
              <a:lnSpc>
                <a:spcPct val="100000"/>
              </a:lnSpc>
              <a:spcBef>
                <a:spcPts val="0"/>
              </a:spcBef>
              <a:spcAft>
                <a:spcPts val="0"/>
              </a:spcAft>
              <a:buSzPts val="1800"/>
              <a:buNone/>
            </a:pPr>
            <a:r>
              <a:rPr lang="en" sz="1400"/>
              <a:t>đái tháo đường?</a:t>
            </a:r>
            <a:endParaRPr sz="1400"/>
          </a:p>
          <a:p>
            <a:pPr indent="0" lvl="0" marL="0" rtl="0" algn="just">
              <a:lnSpc>
                <a:spcPct val="100000"/>
              </a:lnSpc>
              <a:spcBef>
                <a:spcPts val="0"/>
              </a:spcBef>
              <a:spcAft>
                <a:spcPts val="0"/>
              </a:spcAft>
              <a:buSzPts val="1800"/>
              <a:buNone/>
            </a:pPr>
            <a:r>
              <a:t/>
            </a:r>
            <a:endParaRPr sz="1400"/>
          </a:p>
        </p:txBody>
      </p:sp>
      <p:grpSp>
        <p:nvGrpSpPr>
          <p:cNvPr id="990" name="Google Shape;990;p4"/>
          <p:cNvGrpSpPr/>
          <p:nvPr/>
        </p:nvGrpSpPr>
        <p:grpSpPr>
          <a:xfrm rot="9651258">
            <a:off x="521026" y="4522618"/>
            <a:ext cx="643547" cy="377045"/>
            <a:chOff x="-1131628" y="1250953"/>
            <a:chExt cx="695437" cy="407447"/>
          </a:xfrm>
        </p:grpSpPr>
        <p:sp>
          <p:nvSpPr>
            <p:cNvPr id="991" name="Google Shape;991;p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4" name="Google Shape;994;p4"/>
          <p:cNvGrpSpPr/>
          <p:nvPr/>
        </p:nvGrpSpPr>
        <p:grpSpPr>
          <a:xfrm rot="-7140317">
            <a:off x="3609436" y="4522630"/>
            <a:ext cx="643532" cy="377037"/>
            <a:chOff x="-1131628" y="1250953"/>
            <a:chExt cx="695437" cy="407447"/>
          </a:xfrm>
        </p:grpSpPr>
        <p:sp>
          <p:nvSpPr>
            <p:cNvPr id="995" name="Google Shape;995;p4"/>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4"/>
          <p:cNvGrpSpPr/>
          <p:nvPr/>
        </p:nvGrpSpPr>
        <p:grpSpPr>
          <a:xfrm>
            <a:off x="5448472" y="1245762"/>
            <a:ext cx="2629974" cy="5303613"/>
            <a:chOff x="5524465" y="659869"/>
            <a:chExt cx="2769268" cy="5584514"/>
          </a:xfrm>
        </p:grpSpPr>
        <p:sp>
          <p:nvSpPr>
            <p:cNvPr id="999" name="Google Shape;999;p4"/>
            <p:cNvSpPr/>
            <p:nvPr/>
          </p:nvSpPr>
          <p:spPr>
            <a:xfrm>
              <a:off x="5741184" y="659869"/>
              <a:ext cx="2552549" cy="2556125"/>
            </a:xfrm>
            <a:custGeom>
              <a:rect b="b" l="l" r="r" t="t"/>
              <a:pathLst>
                <a:path extrusionOk="0" h="24885" w="24852">
                  <a:moveTo>
                    <a:pt x="12410" y="0"/>
                  </a:moveTo>
                  <a:cubicBezTo>
                    <a:pt x="5538" y="0"/>
                    <a:pt x="1" y="5571"/>
                    <a:pt x="1" y="12442"/>
                  </a:cubicBezTo>
                  <a:cubicBezTo>
                    <a:pt x="1" y="19314"/>
                    <a:pt x="5538" y="24885"/>
                    <a:pt x="12410" y="24885"/>
                  </a:cubicBezTo>
                  <a:cubicBezTo>
                    <a:pt x="19281" y="24885"/>
                    <a:pt x="24852" y="19314"/>
                    <a:pt x="24852" y="12442"/>
                  </a:cubicBezTo>
                  <a:cubicBezTo>
                    <a:pt x="24852" y="5571"/>
                    <a:pt x="19281" y="0"/>
                    <a:pt x="12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0" name="Google Shape;1000;p4"/>
            <p:cNvGrpSpPr/>
            <p:nvPr/>
          </p:nvGrpSpPr>
          <p:grpSpPr>
            <a:xfrm>
              <a:off x="5524465" y="877705"/>
              <a:ext cx="2552544" cy="5366678"/>
              <a:chOff x="5524465" y="877705"/>
              <a:chExt cx="2552544" cy="5366678"/>
            </a:xfrm>
          </p:grpSpPr>
          <p:grpSp>
            <p:nvGrpSpPr>
              <p:cNvPr id="1001" name="Google Shape;1001;p4"/>
              <p:cNvGrpSpPr/>
              <p:nvPr/>
            </p:nvGrpSpPr>
            <p:grpSpPr>
              <a:xfrm>
                <a:off x="5524465" y="877705"/>
                <a:ext cx="2552544" cy="5366678"/>
                <a:chOff x="4829700" y="3625725"/>
                <a:chExt cx="862375" cy="1813128"/>
              </a:xfrm>
            </p:grpSpPr>
            <p:sp>
              <p:nvSpPr>
                <p:cNvPr id="1002" name="Google Shape;1002;p4"/>
                <p:cNvSpPr/>
                <p:nvPr/>
              </p:nvSpPr>
              <p:spPr>
                <a:xfrm>
                  <a:off x="5089350" y="4902525"/>
                  <a:ext cx="25" cy="6900"/>
                </a:xfrm>
                <a:custGeom>
                  <a:rect b="b" l="l" r="r" t="t"/>
                  <a:pathLst>
                    <a:path extrusionOk="0" fill="none" h="276" w="1">
                      <a:moveTo>
                        <a:pt x="0" y="275"/>
                      </a:moveTo>
                      <a:lnTo>
                        <a:pt x="0" y="0"/>
                      </a:lnTo>
                      <a:cubicBezTo>
                        <a:pt x="0" y="103"/>
                        <a:pt x="0" y="207"/>
                        <a:pt x="0" y="275"/>
                      </a:cubicBezTo>
                      <a:close/>
                    </a:path>
                  </a:pathLst>
                </a:custGeom>
                <a:noFill/>
                <a:ln cap="flat" cmpd="sng" w="9525">
                  <a:solidFill>
                    <a:srgbClr val="414042"/>
                  </a:solidFill>
                  <a:prstDash val="solid"/>
                  <a:miter lim="3439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
                <p:cNvSpPr/>
                <p:nvPr/>
              </p:nvSpPr>
              <p:spPr>
                <a:xfrm>
                  <a:off x="5228625" y="4019500"/>
                  <a:ext cx="147925" cy="147925"/>
                </a:xfrm>
                <a:custGeom>
                  <a:rect b="b" l="l" r="r" t="t"/>
                  <a:pathLst>
                    <a:path extrusionOk="0" h="5917" w="5917">
                      <a:moveTo>
                        <a:pt x="2924" y="1"/>
                      </a:moveTo>
                      <a:cubicBezTo>
                        <a:pt x="1308" y="35"/>
                        <a:pt x="1" y="1342"/>
                        <a:pt x="1" y="2958"/>
                      </a:cubicBezTo>
                      <a:cubicBezTo>
                        <a:pt x="1" y="4609"/>
                        <a:pt x="1342" y="5916"/>
                        <a:pt x="2959" y="5916"/>
                      </a:cubicBezTo>
                      <a:cubicBezTo>
                        <a:pt x="4575" y="5916"/>
                        <a:pt x="5916" y="4575"/>
                        <a:pt x="5882" y="2958"/>
                      </a:cubicBezTo>
                      <a:cubicBezTo>
                        <a:pt x="5882" y="1308"/>
                        <a:pt x="4575" y="1"/>
                        <a:pt x="2924" y="1"/>
                      </a:cubicBezTo>
                      <a:close/>
                    </a:path>
                  </a:pathLst>
                </a:custGeom>
                <a:solidFill>
                  <a:srgbClr val="F99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
                <p:cNvSpPr/>
                <p:nvPr/>
              </p:nvSpPr>
              <p:spPr>
                <a:xfrm>
                  <a:off x="5244100" y="4049600"/>
                  <a:ext cx="58500" cy="87725"/>
                </a:xfrm>
                <a:custGeom>
                  <a:rect b="b" l="l" r="r" t="t"/>
                  <a:pathLst>
                    <a:path extrusionOk="0" fill="none" h="3509" w="2340">
                      <a:moveTo>
                        <a:pt x="2340" y="3508"/>
                      </a:moveTo>
                      <a:cubicBezTo>
                        <a:pt x="1" y="3508"/>
                        <a:pt x="1" y="0"/>
                        <a:pt x="2340" y="0"/>
                      </a:cubicBezTo>
                    </a:path>
                  </a:pathLst>
                </a:custGeom>
                <a:noFill/>
                <a:ln cap="rnd" cmpd="sng" w="9525">
                  <a:solidFill>
                    <a:srgbClr val="2238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
                <p:cNvSpPr/>
                <p:nvPr/>
              </p:nvSpPr>
              <p:spPr>
                <a:xfrm>
                  <a:off x="5489150" y="4017775"/>
                  <a:ext cx="34425" cy="141050"/>
                </a:xfrm>
                <a:custGeom>
                  <a:rect b="b" l="l" r="r" t="t"/>
                  <a:pathLst>
                    <a:path extrusionOk="0" fill="none" h="5642" w="1377">
                      <a:moveTo>
                        <a:pt x="1067" y="1"/>
                      </a:moveTo>
                      <a:lnTo>
                        <a:pt x="1376" y="4885"/>
                      </a:lnTo>
                      <a:lnTo>
                        <a:pt x="1" y="5641"/>
                      </a:lnTo>
                    </a:path>
                  </a:pathLst>
                </a:custGeom>
                <a:noFill/>
                <a:ln cap="rnd" cmpd="sng" w="9525">
                  <a:solidFill>
                    <a:srgbClr val="2238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
                <p:cNvSpPr/>
                <p:nvPr/>
              </p:nvSpPr>
              <p:spPr>
                <a:xfrm>
                  <a:off x="5374800" y="4020375"/>
                  <a:ext cx="86000" cy="86000"/>
                </a:xfrm>
                <a:custGeom>
                  <a:rect b="b" l="l" r="r" t="t"/>
                  <a:pathLst>
                    <a:path extrusionOk="0" h="3440" w="3440">
                      <a:moveTo>
                        <a:pt x="1720" y="0"/>
                      </a:moveTo>
                      <a:cubicBezTo>
                        <a:pt x="791" y="0"/>
                        <a:pt x="0" y="757"/>
                        <a:pt x="0" y="1720"/>
                      </a:cubicBezTo>
                      <a:cubicBezTo>
                        <a:pt x="0" y="2648"/>
                        <a:pt x="791" y="3439"/>
                        <a:pt x="1720" y="3439"/>
                      </a:cubicBezTo>
                      <a:cubicBezTo>
                        <a:pt x="2683" y="3439"/>
                        <a:pt x="3440" y="2648"/>
                        <a:pt x="3440" y="1720"/>
                      </a:cubicBezTo>
                      <a:cubicBezTo>
                        <a:pt x="3440" y="757"/>
                        <a:pt x="2683" y="0"/>
                        <a:pt x="1720" y="0"/>
                      </a:cubicBezTo>
                      <a:close/>
                    </a:path>
                  </a:pathLst>
                </a:custGeom>
                <a:solidFill>
                  <a:srgbClr val="E87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
                <p:cNvSpPr/>
                <p:nvPr/>
              </p:nvSpPr>
              <p:spPr>
                <a:xfrm>
                  <a:off x="5374800" y="4051325"/>
                  <a:ext cx="86000" cy="23225"/>
                </a:xfrm>
                <a:custGeom>
                  <a:rect b="b" l="l" r="r" t="t"/>
                  <a:pathLst>
                    <a:path extrusionOk="0" h="929" w="3440">
                      <a:moveTo>
                        <a:pt x="69" y="0"/>
                      </a:moveTo>
                      <a:cubicBezTo>
                        <a:pt x="0" y="310"/>
                        <a:pt x="0" y="619"/>
                        <a:pt x="69" y="929"/>
                      </a:cubicBezTo>
                      <a:cubicBezTo>
                        <a:pt x="620" y="654"/>
                        <a:pt x="1204" y="516"/>
                        <a:pt x="1823" y="482"/>
                      </a:cubicBezTo>
                      <a:cubicBezTo>
                        <a:pt x="2373" y="516"/>
                        <a:pt x="2889" y="654"/>
                        <a:pt x="3371" y="929"/>
                      </a:cubicBezTo>
                      <a:cubicBezTo>
                        <a:pt x="3405" y="757"/>
                        <a:pt x="3440" y="585"/>
                        <a:pt x="3440" y="413"/>
                      </a:cubicBezTo>
                      <a:cubicBezTo>
                        <a:pt x="3405" y="275"/>
                        <a:pt x="3405" y="138"/>
                        <a:pt x="3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
                <p:cNvSpPr/>
                <p:nvPr/>
              </p:nvSpPr>
              <p:spPr>
                <a:xfrm>
                  <a:off x="5403175" y="4051325"/>
                  <a:ext cx="39575" cy="15500"/>
                </a:xfrm>
                <a:custGeom>
                  <a:rect b="b" l="l" r="r" t="t"/>
                  <a:pathLst>
                    <a:path extrusionOk="0" h="620" w="1583">
                      <a:moveTo>
                        <a:pt x="69" y="0"/>
                      </a:moveTo>
                      <a:cubicBezTo>
                        <a:pt x="35" y="103"/>
                        <a:pt x="35" y="172"/>
                        <a:pt x="0" y="275"/>
                      </a:cubicBezTo>
                      <a:cubicBezTo>
                        <a:pt x="0" y="379"/>
                        <a:pt x="0" y="447"/>
                        <a:pt x="0" y="550"/>
                      </a:cubicBezTo>
                      <a:cubicBezTo>
                        <a:pt x="241" y="516"/>
                        <a:pt x="447" y="482"/>
                        <a:pt x="688" y="482"/>
                      </a:cubicBezTo>
                      <a:cubicBezTo>
                        <a:pt x="963" y="482"/>
                        <a:pt x="1238"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
                <p:cNvSpPr/>
                <p:nvPr/>
              </p:nvSpPr>
              <p:spPr>
                <a:xfrm>
                  <a:off x="5359325" y="3986875"/>
                  <a:ext cx="122125" cy="49850"/>
                </a:xfrm>
                <a:custGeom>
                  <a:rect b="b" l="l" r="r" t="t"/>
                  <a:pathLst>
                    <a:path extrusionOk="0" h="1994" w="4885">
                      <a:moveTo>
                        <a:pt x="4049" y="0"/>
                      </a:moveTo>
                      <a:cubicBezTo>
                        <a:pt x="3938" y="0"/>
                        <a:pt x="3825" y="22"/>
                        <a:pt x="3715" y="68"/>
                      </a:cubicBezTo>
                      <a:cubicBezTo>
                        <a:pt x="3096" y="340"/>
                        <a:pt x="2441" y="470"/>
                        <a:pt x="1789" y="470"/>
                      </a:cubicBezTo>
                      <a:cubicBezTo>
                        <a:pt x="1536" y="470"/>
                        <a:pt x="1283" y="450"/>
                        <a:pt x="1032" y="412"/>
                      </a:cubicBezTo>
                      <a:cubicBezTo>
                        <a:pt x="979" y="403"/>
                        <a:pt x="926" y="398"/>
                        <a:pt x="874" y="398"/>
                      </a:cubicBezTo>
                      <a:cubicBezTo>
                        <a:pt x="526" y="398"/>
                        <a:pt x="223" y="593"/>
                        <a:pt x="104" y="893"/>
                      </a:cubicBezTo>
                      <a:cubicBezTo>
                        <a:pt x="0" y="1099"/>
                        <a:pt x="0" y="1306"/>
                        <a:pt x="104" y="1512"/>
                      </a:cubicBezTo>
                      <a:cubicBezTo>
                        <a:pt x="207" y="1684"/>
                        <a:pt x="413" y="1822"/>
                        <a:pt x="654" y="1890"/>
                      </a:cubicBezTo>
                      <a:cubicBezTo>
                        <a:pt x="1015" y="1959"/>
                        <a:pt x="1385" y="1994"/>
                        <a:pt x="1759" y="1994"/>
                      </a:cubicBezTo>
                      <a:cubicBezTo>
                        <a:pt x="2133" y="1994"/>
                        <a:pt x="2511" y="1959"/>
                        <a:pt x="2889" y="1890"/>
                      </a:cubicBezTo>
                      <a:cubicBezTo>
                        <a:pt x="3336" y="1822"/>
                        <a:pt x="3818" y="1718"/>
                        <a:pt x="4265" y="1546"/>
                      </a:cubicBezTo>
                      <a:cubicBezTo>
                        <a:pt x="4506" y="1443"/>
                        <a:pt x="4712" y="1237"/>
                        <a:pt x="4815" y="996"/>
                      </a:cubicBezTo>
                      <a:cubicBezTo>
                        <a:pt x="4884" y="824"/>
                        <a:pt x="4884" y="618"/>
                        <a:pt x="4815" y="412"/>
                      </a:cubicBezTo>
                      <a:cubicBezTo>
                        <a:pt x="4639" y="160"/>
                        <a:pt x="4352" y="0"/>
                        <a:pt x="4049" y="0"/>
                      </a:cubicBezTo>
                      <a:close/>
                    </a:path>
                  </a:pathLst>
                </a:custGeom>
                <a:solidFill>
                  <a:srgbClr val="2238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
                <p:cNvSpPr/>
                <p:nvPr/>
              </p:nvSpPr>
              <p:spPr>
                <a:xfrm>
                  <a:off x="4974125" y="4392650"/>
                  <a:ext cx="325900" cy="168550"/>
                </a:xfrm>
                <a:custGeom>
                  <a:rect b="b" l="l" r="r" t="t"/>
                  <a:pathLst>
                    <a:path extrusionOk="0" fill="none" h="6742" w="13036">
                      <a:moveTo>
                        <a:pt x="13035" y="345"/>
                      </a:moveTo>
                      <a:cubicBezTo>
                        <a:pt x="12932" y="3887"/>
                        <a:pt x="9975" y="6742"/>
                        <a:pt x="6398" y="6638"/>
                      </a:cubicBezTo>
                      <a:lnTo>
                        <a:pt x="6398" y="6638"/>
                      </a:lnTo>
                      <a:cubicBezTo>
                        <a:pt x="2821" y="6535"/>
                        <a:pt x="1" y="3578"/>
                        <a:pt x="104" y="1"/>
                      </a:cubicBezTo>
                    </a:path>
                  </a:pathLst>
                </a:custGeom>
                <a:noFill/>
                <a:ln cap="rnd" cmpd="sng" w="9525">
                  <a:solidFill>
                    <a:srgbClr val="2238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
                <p:cNvSpPr/>
                <p:nvPr/>
              </p:nvSpPr>
              <p:spPr>
                <a:xfrm>
                  <a:off x="5155550" y="4017775"/>
                  <a:ext cx="34425" cy="141050"/>
                </a:xfrm>
                <a:custGeom>
                  <a:rect b="b" l="l" r="r" t="t"/>
                  <a:pathLst>
                    <a:path extrusionOk="0" fill="none" h="5642" w="1377">
                      <a:moveTo>
                        <a:pt x="1067" y="1"/>
                      </a:moveTo>
                      <a:lnTo>
                        <a:pt x="1376" y="4885"/>
                      </a:lnTo>
                      <a:lnTo>
                        <a:pt x="1" y="5641"/>
                      </a:lnTo>
                    </a:path>
                  </a:pathLst>
                </a:custGeom>
                <a:noFill/>
                <a:ln cap="rnd" cmpd="sng" w="9525">
                  <a:solidFill>
                    <a:srgbClr val="2238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
                <p:cNvSpPr/>
                <p:nvPr/>
              </p:nvSpPr>
              <p:spPr>
                <a:xfrm>
                  <a:off x="5157275" y="4231025"/>
                  <a:ext cx="34425" cy="21500"/>
                </a:xfrm>
                <a:custGeom>
                  <a:rect b="b" l="l" r="r" t="t"/>
                  <a:pathLst>
                    <a:path extrusionOk="0" fill="none" h="860" w="1377">
                      <a:moveTo>
                        <a:pt x="0" y="860"/>
                      </a:moveTo>
                      <a:cubicBezTo>
                        <a:pt x="0" y="860"/>
                        <a:pt x="551" y="0"/>
                        <a:pt x="1376" y="69"/>
                      </a:cubicBezTo>
                    </a:path>
                  </a:pathLst>
                </a:custGeom>
                <a:noFill/>
                <a:ln cap="rnd" cmpd="sng" w="9525">
                  <a:solidFill>
                    <a:srgbClr val="22386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
                <p:cNvSpPr/>
                <p:nvPr/>
              </p:nvSpPr>
              <p:spPr>
                <a:xfrm>
                  <a:off x="5234650" y="4020375"/>
                  <a:ext cx="86000" cy="86000"/>
                </a:xfrm>
                <a:custGeom>
                  <a:rect b="b" l="l" r="r" t="t"/>
                  <a:pathLst>
                    <a:path extrusionOk="0" h="3440" w="3440">
                      <a:moveTo>
                        <a:pt x="1720" y="0"/>
                      </a:moveTo>
                      <a:cubicBezTo>
                        <a:pt x="757" y="0"/>
                        <a:pt x="1" y="757"/>
                        <a:pt x="1" y="1720"/>
                      </a:cubicBezTo>
                      <a:cubicBezTo>
                        <a:pt x="1" y="2648"/>
                        <a:pt x="757" y="3439"/>
                        <a:pt x="1720" y="3439"/>
                      </a:cubicBezTo>
                      <a:cubicBezTo>
                        <a:pt x="2649" y="3439"/>
                        <a:pt x="3440" y="2648"/>
                        <a:pt x="3440" y="1720"/>
                      </a:cubicBezTo>
                      <a:cubicBezTo>
                        <a:pt x="3440" y="757"/>
                        <a:pt x="2649" y="0"/>
                        <a:pt x="1720" y="0"/>
                      </a:cubicBezTo>
                      <a:close/>
                    </a:path>
                  </a:pathLst>
                </a:custGeom>
                <a:solidFill>
                  <a:srgbClr val="E87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
                <p:cNvSpPr/>
                <p:nvPr/>
              </p:nvSpPr>
              <p:spPr>
                <a:xfrm>
                  <a:off x="5234650" y="4051325"/>
                  <a:ext cx="86000" cy="23225"/>
                </a:xfrm>
                <a:custGeom>
                  <a:rect b="b" l="l" r="r" t="t"/>
                  <a:pathLst>
                    <a:path extrusionOk="0" h="929" w="3440">
                      <a:moveTo>
                        <a:pt x="69" y="0"/>
                      </a:moveTo>
                      <a:cubicBezTo>
                        <a:pt x="35" y="138"/>
                        <a:pt x="1" y="275"/>
                        <a:pt x="1" y="413"/>
                      </a:cubicBezTo>
                      <a:cubicBezTo>
                        <a:pt x="1" y="585"/>
                        <a:pt x="35" y="757"/>
                        <a:pt x="69" y="929"/>
                      </a:cubicBezTo>
                      <a:cubicBezTo>
                        <a:pt x="551" y="654"/>
                        <a:pt x="1067" y="516"/>
                        <a:pt x="1617" y="482"/>
                      </a:cubicBezTo>
                      <a:cubicBezTo>
                        <a:pt x="2236" y="516"/>
                        <a:pt x="2821" y="654"/>
                        <a:pt x="3371" y="929"/>
                      </a:cubicBezTo>
                      <a:cubicBezTo>
                        <a:pt x="3440" y="619"/>
                        <a:pt x="3440" y="310"/>
                        <a:pt x="3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
                <p:cNvSpPr/>
                <p:nvPr/>
              </p:nvSpPr>
              <p:spPr>
                <a:xfrm>
                  <a:off x="5252700" y="4051325"/>
                  <a:ext cx="39575" cy="15500"/>
                </a:xfrm>
                <a:custGeom>
                  <a:rect b="b" l="l" r="r" t="t"/>
                  <a:pathLst>
                    <a:path extrusionOk="0" h="620" w="1583">
                      <a:moveTo>
                        <a:pt x="70" y="0"/>
                      </a:moveTo>
                      <a:cubicBezTo>
                        <a:pt x="35" y="172"/>
                        <a:pt x="1" y="310"/>
                        <a:pt x="35" y="482"/>
                      </a:cubicBezTo>
                      <a:cubicBezTo>
                        <a:pt x="35" y="516"/>
                        <a:pt x="35" y="585"/>
                        <a:pt x="35" y="619"/>
                      </a:cubicBezTo>
                      <a:cubicBezTo>
                        <a:pt x="310" y="516"/>
                        <a:pt x="620" y="482"/>
                        <a:pt x="895" y="482"/>
                      </a:cubicBezTo>
                      <a:cubicBezTo>
                        <a:pt x="1136" y="482"/>
                        <a:pt x="1377" y="516"/>
                        <a:pt x="1583" y="550"/>
                      </a:cubicBezTo>
                      <a:cubicBezTo>
                        <a:pt x="1583" y="447"/>
                        <a:pt x="1583" y="379"/>
                        <a:pt x="1583" y="275"/>
                      </a:cubicBezTo>
                      <a:cubicBezTo>
                        <a:pt x="1583" y="172"/>
                        <a:pt x="1548" y="103"/>
                        <a:pt x="1514" y="0"/>
                      </a:cubicBezTo>
                      <a:close/>
                    </a:path>
                  </a:pathLst>
                </a:custGeom>
                <a:solidFill>
                  <a:srgbClr val="2A1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
                <p:cNvSpPr/>
                <p:nvPr/>
              </p:nvSpPr>
              <p:spPr>
                <a:xfrm>
                  <a:off x="5214025" y="3986875"/>
                  <a:ext cx="122100" cy="49850"/>
                </a:xfrm>
                <a:custGeom>
                  <a:rect b="b" l="l" r="r" t="t"/>
                  <a:pathLst>
                    <a:path extrusionOk="0" h="1994" w="4884">
                      <a:moveTo>
                        <a:pt x="835" y="0"/>
                      </a:moveTo>
                      <a:cubicBezTo>
                        <a:pt x="532" y="0"/>
                        <a:pt x="245" y="160"/>
                        <a:pt x="69" y="412"/>
                      </a:cubicBezTo>
                      <a:cubicBezTo>
                        <a:pt x="0" y="618"/>
                        <a:pt x="0" y="824"/>
                        <a:pt x="69" y="996"/>
                      </a:cubicBezTo>
                      <a:cubicBezTo>
                        <a:pt x="172" y="1237"/>
                        <a:pt x="379" y="1443"/>
                        <a:pt x="619" y="1546"/>
                      </a:cubicBezTo>
                      <a:cubicBezTo>
                        <a:pt x="1066" y="1718"/>
                        <a:pt x="1548" y="1822"/>
                        <a:pt x="1995" y="1890"/>
                      </a:cubicBezTo>
                      <a:cubicBezTo>
                        <a:pt x="2373" y="1959"/>
                        <a:pt x="2752" y="1994"/>
                        <a:pt x="3126" y="1994"/>
                      </a:cubicBezTo>
                      <a:cubicBezTo>
                        <a:pt x="3500" y="1994"/>
                        <a:pt x="3869" y="1959"/>
                        <a:pt x="4230" y="1890"/>
                      </a:cubicBezTo>
                      <a:cubicBezTo>
                        <a:pt x="4471" y="1822"/>
                        <a:pt x="4677" y="1684"/>
                        <a:pt x="4781" y="1512"/>
                      </a:cubicBezTo>
                      <a:cubicBezTo>
                        <a:pt x="4884" y="1306"/>
                        <a:pt x="4884" y="1099"/>
                        <a:pt x="4781" y="893"/>
                      </a:cubicBezTo>
                      <a:cubicBezTo>
                        <a:pt x="4661" y="593"/>
                        <a:pt x="4359" y="398"/>
                        <a:pt x="4033" y="398"/>
                      </a:cubicBezTo>
                      <a:cubicBezTo>
                        <a:pt x="3984" y="398"/>
                        <a:pt x="3935" y="403"/>
                        <a:pt x="3886" y="412"/>
                      </a:cubicBezTo>
                      <a:cubicBezTo>
                        <a:pt x="3626" y="450"/>
                        <a:pt x="3366" y="470"/>
                        <a:pt x="3108" y="470"/>
                      </a:cubicBezTo>
                      <a:cubicBezTo>
                        <a:pt x="2443" y="470"/>
                        <a:pt x="1788" y="340"/>
                        <a:pt x="1170" y="68"/>
                      </a:cubicBezTo>
                      <a:cubicBezTo>
                        <a:pt x="1059" y="22"/>
                        <a:pt x="946" y="0"/>
                        <a:pt x="835" y="0"/>
                      </a:cubicBezTo>
                      <a:close/>
                    </a:path>
                  </a:pathLst>
                </a:custGeom>
                <a:solidFill>
                  <a:srgbClr val="2238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
                <p:cNvSpPr/>
                <p:nvPr/>
              </p:nvSpPr>
              <p:spPr>
                <a:xfrm>
                  <a:off x="5069575" y="4051325"/>
                  <a:ext cx="39575" cy="15500"/>
                </a:xfrm>
                <a:custGeom>
                  <a:rect b="b" l="l" r="r" t="t"/>
                  <a:pathLst>
                    <a:path extrusionOk="0" h="620" w="1583">
                      <a:moveTo>
                        <a:pt x="69" y="0"/>
                      </a:moveTo>
                      <a:cubicBezTo>
                        <a:pt x="35" y="103"/>
                        <a:pt x="35" y="172"/>
                        <a:pt x="0" y="275"/>
                      </a:cubicBezTo>
                      <a:cubicBezTo>
                        <a:pt x="0" y="379"/>
                        <a:pt x="0" y="447"/>
                        <a:pt x="0" y="550"/>
                      </a:cubicBezTo>
                      <a:cubicBezTo>
                        <a:pt x="241" y="516"/>
                        <a:pt x="447" y="482"/>
                        <a:pt x="688" y="482"/>
                      </a:cubicBezTo>
                      <a:cubicBezTo>
                        <a:pt x="963" y="482"/>
                        <a:pt x="1273"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
                <p:cNvSpPr/>
                <p:nvPr/>
              </p:nvSpPr>
              <p:spPr>
                <a:xfrm>
                  <a:off x="4835256" y="4790528"/>
                  <a:ext cx="119525" cy="648325"/>
                </a:xfrm>
                <a:custGeom>
                  <a:rect b="b" l="l" r="r" t="t"/>
                  <a:pathLst>
                    <a:path extrusionOk="0" h="25933" w="4781">
                      <a:moveTo>
                        <a:pt x="0" y="1"/>
                      </a:moveTo>
                      <a:lnTo>
                        <a:pt x="0" y="25933"/>
                      </a:lnTo>
                      <a:lnTo>
                        <a:pt x="4505" y="25933"/>
                      </a:lnTo>
                      <a:lnTo>
                        <a:pt x="47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
                <p:cNvSpPr/>
                <p:nvPr/>
              </p:nvSpPr>
              <p:spPr>
                <a:xfrm>
                  <a:off x="5565561" y="4788454"/>
                  <a:ext cx="119550" cy="648325"/>
                </a:xfrm>
                <a:custGeom>
                  <a:rect b="b" l="l" r="r" t="t"/>
                  <a:pathLst>
                    <a:path extrusionOk="0" h="25933" w="4782">
                      <a:moveTo>
                        <a:pt x="1" y="1"/>
                      </a:moveTo>
                      <a:lnTo>
                        <a:pt x="242" y="25933"/>
                      </a:lnTo>
                      <a:lnTo>
                        <a:pt x="4781" y="25933"/>
                      </a:lnTo>
                      <a:lnTo>
                        <a:pt x="47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
                <p:cNvSpPr/>
                <p:nvPr/>
              </p:nvSpPr>
              <p:spPr>
                <a:xfrm>
                  <a:off x="4829700" y="4343650"/>
                  <a:ext cx="862375" cy="1061875"/>
                </a:xfrm>
                <a:custGeom>
                  <a:rect b="b" l="l" r="r" t="t"/>
                  <a:pathLst>
                    <a:path extrusionOk="0" h="42475" w="34495">
                      <a:moveTo>
                        <a:pt x="11521" y="0"/>
                      </a:moveTo>
                      <a:cubicBezTo>
                        <a:pt x="5159" y="0"/>
                        <a:pt x="0" y="5159"/>
                        <a:pt x="34" y="11522"/>
                      </a:cubicBezTo>
                      <a:lnTo>
                        <a:pt x="34" y="17953"/>
                      </a:lnTo>
                      <a:lnTo>
                        <a:pt x="5606" y="17953"/>
                      </a:lnTo>
                      <a:lnTo>
                        <a:pt x="5331" y="42474"/>
                      </a:lnTo>
                      <a:lnTo>
                        <a:pt x="29199" y="42474"/>
                      </a:lnTo>
                      <a:lnTo>
                        <a:pt x="28924" y="17953"/>
                      </a:lnTo>
                      <a:lnTo>
                        <a:pt x="34495" y="17953"/>
                      </a:lnTo>
                      <a:lnTo>
                        <a:pt x="34495" y="11522"/>
                      </a:lnTo>
                      <a:cubicBezTo>
                        <a:pt x="34495" y="5159"/>
                        <a:pt x="29336" y="0"/>
                        <a:pt x="229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
                <p:cNvSpPr/>
                <p:nvPr/>
              </p:nvSpPr>
              <p:spPr>
                <a:xfrm>
                  <a:off x="5133200" y="4392650"/>
                  <a:ext cx="325875" cy="168550"/>
                </a:xfrm>
                <a:custGeom>
                  <a:rect b="b" l="l" r="r" t="t"/>
                  <a:pathLst>
                    <a:path extrusionOk="0" fill="none" h="6742" w="13035">
                      <a:moveTo>
                        <a:pt x="13035" y="345"/>
                      </a:moveTo>
                      <a:cubicBezTo>
                        <a:pt x="12966" y="3887"/>
                        <a:pt x="9974" y="6742"/>
                        <a:pt x="6397" y="6638"/>
                      </a:cubicBezTo>
                      <a:lnTo>
                        <a:pt x="6397" y="6638"/>
                      </a:lnTo>
                      <a:cubicBezTo>
                        <a:pt x="2821" y="6535"/>
                        <a:pt x="0" y="3578"/>
                        <a:pt x="104" y="1"/>
                      </a:cubicBezTo>
                    </a:path>
                  </a:pathLst>
                </a:custGeom>
                <a:noFill/>
                <a:ln cap="rnd"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
                <p:cNvSpPr/>
                <p:nvPr/>
              </p:nvSpPr>
              <p:spPr>
                <a:xfrm>
                  <a:off x="5206275" y="4201775"/>
                  <a:ext cx="188325" cy="306975"/>
                </a:xfrm>
                <a:custGeom>
                  <a:rect b="b" l="l" r="r" t="t"/>
                  <a:pathLst>
                    <a:path extrusionOk="0" h="12279" w="7533">
                      <a:moveTo>
                        <a:pt x="1" y="1"/>
                      </a:moveTo>
                      <a:lnTo>
                        <a:pt x="1" y="8496"/>
                      </a:lnTo>
                      <a:cubicBezTo>
                        <a:pt x="1" y="10593"/>
                        <a:pt x="1686" y="12279"/>
                        <a:pt x="3749" y="12279"/>
                      </a:cubicBezTo>
                      <a:cubicBezTo>
                        <a:pt x="5847" y="12279"/>
                        <a:pt x="7532" y="10593"/>
                        <a:pt x="7532" y="8496"/>
                      </a:cubicBezTo>
                      <a:lnTo>
                        <a:pt x="753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
                <p:cNvSpPr/>
                <p:nvPr/>
              </p:nvSpPr>
              <p:spPr>
                <a:xfrm>
                  <a:off x="5125450" y="3900000"/>
                  <a:ext cx="398125" cy="468600"/>
                </a:xfrm>
                <a:custGeom>
                  <a:rect b="b" l="l" r="r" t="t"/>
                  <a:pathLst>
                    <a:path extrusionOk="0" h="18744" w="15925">
                      <a:moveTo>
                        <a:pt x="15855" y="0"/>
                      </a:moveTo>
                      <a:lnTo>
                        <a:pt x="1" y="69"/>
                      </a:lnTo>
                      <a:lnTo>
                        <a:pt x="70" y="10834"/>
                      </a:lnTo>
                      <a:cubicBezTo>
                        <a:pt x="70" y="15201"/>
                        <a:pt x="3646" y="18744"/>
                        <a:pt x="8014" y="18744"/>
                      </a:cubicBezTo>
                      <a:cubicBezTo>
                        <a:pt x="12382" y="18709"/>
                        <a:pt x="15924" y="15167"/>
                        <a:pt x="15924" y="10765"/>
                      </a:cubicBezTo>
                      <a:lnTo>
                        <a:pt x="15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
                <p:cNvSpPr/>
                <p:nvPr/>
              </p:nvSpPr>
              <p:spPr>
                <a:xfrm>
                  <a:off x="5076450" y="3742650"/>
                  <a:ext cx="441950" cy="331050"/>
                </a:xfrm>
                <a:custGeom>
                  <a:rect b="b" l="l" r="r" t="t"/>
                  <a:pathLst>
                    <a:path extrusionOk="0" h="13242" w="17678">
                      <a:moveTo>
                        <a:pt x="7360" y="0"/>
                      </a:moveTo>
                      <a:cubicBezTo>
                        <a:pt x="3268" y="35"/>
                        <a:pt x="1" y="3371"/>
                        <a:pt x="1" y="7429"/>
                      </a:cubicBezTo>
                      <a:lnTo>
                        <a:pt x="69" y="13241"/>
                      </a:lnTo>
                      <a:lnTo>
                        <a:pt x="2786" y="13241"/>
                      </a:lnTo>
                      <a:lnTo>
                        <a:pt x="2752" y="9424"/>
                      </a:lnTo>
                      <a:cubicBezTo>
                        <a:pt x="2717" y="8255"/>
                        <a:pt x="3680" y="7257"/>
                        <a:pt x="4884" y="7257"/>
                      </a:cubicBezTo>
                      <a:lnTo>
                        <a:pt x="16337" y="7223"/>
                      </a:lnTo>
                      <a:cubicBezTo>
                        <a:pt x="17093" y="7223"/>
                        <a:pt x="17678" y="6604"/>
                        <a:pt x="17643" y="5847"/>
                      </a:cubicBezTo>
                      <a:cubicBezTo>
                        <a:pt x="17577" y="5146"/>
                        <a:pt x="17024" y="4607"/>
                        <a:pt x="16332" y="4607"/>
                      </a:cubicBezTo>
                      <a:cubicBezTo>
                        <a:pt x="16311" y="4607"/>
                        <a:pt x="16289" y="4608"/>
                        <a:pt x="16268" y="4609"/>
                      </a:cubicBezTo>
                      <a:lnTo>
                        <a:pt x="91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
                <p:cNvSpPr/>
                <p:nvPr/>
              </p:nvSpPr>
              <p:spPr>
                <a:xfrm>
                  <a:off x="5054100" y="4019500"/>
                  <a:ext cx="147900" cy="147925"/>
                </a:xfrm>
                <a:custGeom>
                  <a:rect b="b" l="l" r="r" t="t"/>
                  <a:pathLst>
                    <a:path extrusionOk="0" h="5917" w="5916">
                      <a:moveTo>
                        <a:pt x="2958" y="1"/>
                      </a:moveTo>
                      <a:cubicBezTo>
                        <a:pt x="1307" y="35"/>
                        <a:pt x="0" y="1342"/>
                        <a:pt x="0" y="2993"/>
                      </a:cubicBezTo>
                      <a:cubicBezTo>
                        <a:pt x="0" y="4609"/>
                        <a:pt x="1342" y="5916"/>
                        <a:pt x="2958" y="5916"/>
                      </a:cubicBezTo>
                      <a:cubicBezTo>
                        <a:pt x="4609" y="5916"/>
                        <a:pt x="5916" y="4575"/>
                        <a:pt x="5916" y="2958"/>
                      </a:cubicBezTo>
                      <a:cubicBezTo>
                        <a:pt x="5881" y="1308"/>
                        <a:pt x="4574" y="1"/>
                        <a:pt x="29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
                <p:cNvSpPr/>
                <p:nvPr/>
              </p:nvSpPr>
              <p:spPr>
                <a:xfrm>
                  <a:off x="5069575" y="4049600"/>
                  <a:ext cx="58500" cy="87725"/>
                </a:xfrm>
                <a:custGeom>
                  <a:rect b="b" l="l" r="r" t="t"/>
                  <a:pathLst>
                    <a:path extrusionOk="0" fill="none" h="3509" w="2340">
                      <a:moveTo>
                        <a:pt x="2339" y="3508"/>
                      </a:moveTo>
                      <a:cubicBezTo>
                        <a:pt x="0" y="3508"/>
                        <a:pt x="0" y="0"/>
                        <a:pt x="2339" y="0"/>
                      </a:cubicBezTo>
                    </a:path>
                  </a:pathLst>
                </a:custGeom>
                <a:noFill/>
                <a:ln cap="rnd"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
                <p:cNvSpPr/>
                <p:nvPr/>
              </p:nvSpPr>
              <p:spPr>
                <a:xfrm>
                  <a:off x="5188225" y="3740925"/>
                  <a:ext cx="449700" cy="184875"/>
                </a:xfrm>
                <a:custGeom>
                  <a:rect b="b" l="l" r="r" t="t"/>
                  <a:pathLst>
                    <a:path extrusionOk="0" h="7395" w="17988">
                      <a:moveTo>
                        <a:pt x="17953" y="1"/>
                      </a:moveTo>
                      <a:lnTo>
                        <a:pt x="4196" y="104"/>
                      </a:lnTo>
                      <a:cubicBezTo>
                        <a:pt x="1892" y="138"/>
                        <a:pt x="0" y="2030"/>
                        <a:pt x="35" y="4368"/>
                      </a:cubicBezTo>
                      <a:lnTo>
                        <a:pt x="69" y="7395"/>
                      </a:lnTo>
                      <a:lnTo>
                        <a:pt x="11866" y="7292"/>
                      </a:lnTo>
                      <a:cubicBezTo>
                        <a:pt x="15270" y="7257"/>
                        <a:pt x="17987" y="4506"/>
                        <a:pt x="17987" y="1101"/>
                      </a:cubicBezTo>
                      <a:lnTo>
                        <a:pt x="1795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
                <p:cNvSpPr/>
                <p:nvPr/>
              </p:nvSpPr>
              <p:spPr>
                <a:xfrm>
                  <a:off x="5223475" y="3625725"/>
                  <a:ext cx="361150" cy="255375"/>
                </a:xfrm>
                <a:custGeom>
                  <a:rect b="b" l="l" r="r" t="t"/>
                  <a:pathLst>
                    <a:path extrusionOk="0" h="10215" w="14446">
                      <a:moveTo>
                        <a:pt x="13276" y="0"/>
                      </a:moveTo>
                      <a:lnTo>
                        <a:pt x="2202" y="4506"/>
                      </a:lnTo>
                      <a:cubicBezTo>
                        <a:pt x="723" y="5090"/>
                        <a:pt x="1" y="6810"/>
                        <a:pt x="620" y="8289"/>
                      </a:cubicBezTo>
                      <a:lnTo>
                        <a:pt x="1411" y="10215"/>
                      </a:lnTo>
                      <a:lnTo>
                        <a:pt x="11247" y="6225"/>
                      </a:lnTo>
                      <a:cubicBezTo>
                        <a:pt x="13413" y="5331"/>
                        <a:pt x="14445" y="2855"/>
                        <a:pt x="13551" y="688"/>
                      </a:cubicBezTo>
                      <a:lnTo>
                        <a:pt x="132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
                <p:cNvSpPr/>
                <p:nvPr/>
              </p:nvSpPr>
              <p:spPr>
                <a:xfrm>
                  <a:off x="5314625" y="4017775"/>
                  <a:ext cx="34400" cy="141050"/>
                </a:xfrm>
                <a:custGeom>
                  <a:rect b="b" l="l" r="r" t="t"/>
                  <a:pathLst>
                    <a:path extrusionOk="0" fill="none" h="5642" w="1376">
                      <a:moveTo>
                        <a:pt x="1101" y="1"/>
                      </a:moveTo>
                      <a:lnTo>
                        <a:pt x="1376" y="4885"/>
                      </a:lnTo>
                      <a:lnTo>
                        <a:pt x="0" y="5641"/>
                      </a:lnTo>
                    </a:path>
                  </a:pathLst>
                </a:custGeom>
                <a:noFill/>
                <a:ln cap="rnd"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
                <p:cNvSpPr/>
                <p:nvPr/>
              </p:nvSpPr>
              <p:spPr>
                <a:xfrm>
                  <a:off x="5316325" y="4231025"/>
                  <a:ext cx="34425" cy="21500"/>
                </a:xfrm>
                <a:custGeom>
                  <a:rect b="b" l="l" r="r" t="t"/>
                  <a:pathLst>
                    <a:path extrusionOk="0" fill="none" h="860" w="1377">
                      <a:moveTo>
                        <a:pt x="1" y="860"/>
                      </a:moveTo>
                      <a:cubicBezTo>
                        <a:pt x="1" y="860"/>
                        <a:pt x="551" y="0"/>
                        <a:pt x="1376" y="69"/>
                      </a:cubicBezTo>
                    </a:path>
                  </a:pathLst>
                </a:custGeom>
                <a:noFill/>
                <a:ln cap="rnd"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
                <p:cNvSpPr/>
                <p:nvPr/>
              </p:nvSpPr>
              <p:spPr>
                <a:xfrm>
                  <a:off x="5393725" y="4020375"/>
                  <a:ext cx="86000" cy="86000"/>
                </a:xfrm>
                <a:custGeom>
                  <a:rect b="b" l="l" r="r" t="t"/>
                  <a:pathLst>
                    <a:path extrusionOk="0" h="3440" w="3440">
                      <a:moveTo>
                        <a:pt x="1720" y="0"/>
                      </a:moveTo>
                      <a:cubicBezTo>
                        <a:pt x="757" y="0"/>
                        <a:pt x="0" y="757"/>
                        <a:pt x="0" y="1720"/>
                      </a:cubicBezTo>
                      <a:cubicBezTo>
                        <a:pt x="0" y="2648"/>
                        <a:pt x="757" y="3439"/>
                        <a:pt x="1720" y="3439"/>
                      </a:cubicBezTo>
                      <a:cubicBezTo>
                        <a:pt x="2648" y="3439"/>
                        <a:pt x="3439" y="2648"/>
                        <a:pt x="3439" y="1720"/>
                      </a:cubicBezTo>
                      <a:cubicBezTo>
                        <a:pt x="3439" y="757"/>
                        <a:pt x="2648" y="0"/>
                        <a:pt x="17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
                <p:cNvSpPr/>
                <p:nvPr/>
              </p:nvSpPr>
              <p:spPr>
                <a:xfrm>
                  <a:off x="5393725" y="4051325"/>
                  <a:ext cx="86000" cy="23225"/>
                </a:xfrm>
                <a:custGeom>
                  <a:rect b="b" l="l" r="r" t="t"/>
                  <a:pathLst>
                    <a:path extrusionOk="0" h="929" w="3440">
                      <a:moveTo>
                        <a:pt x="69" y="0"/>
                      </a:moveTo>
                      <a:cubicBezTo>
                        <a:pt x="34" y="138"/>
                        <a:pt x="34" y="275"/>
                        <a:pt x="0" y="413"/>
                      </a:cubicBezTo>
                      <a:cubicBezTo>
                        <a:pt x="0" y="585"/>
                        <a:pt x="34" y="757"/>
                        <a:pt x="69" y="929"/>
                      </a:cubicBezTo>
                      <a:cubicBezTo>
                        <a:pt x="550" y="654"/>
                        <a:pt x="1066" y="516"/>
                        <a:pt x="1651" y="482"/>
                      </a:cubicBezTo>
                      <a:cubicBezTo>
                        <a:pt x="2236" y="516"/>
                        <a:pt x="2820" y="654"/>
                        <a:pt x="3370" y="929"/>
                      </a:cubicBezTo>
                      <a:cubicBezTo>
                        <a:pt x="3439" y="619"/>
                        <a:pt x="3439" y="310"/>
                        <a:pt x="33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
                <p:cNvSpPr/>
                <p:nvPr/>
              </p:nvSpPr>
              <p:spPr>
                <a:xfrm>
                  <a:off x="5411775" y="4051325"/>
                  <a:ext cx="39575" cy="15500"/>
                </a:xfrm>
                <a:custGeom>
                  <a:rect b="b" l="l" r="r" t="t"/>
                  <a:pathLst>
                    <a:path extrusionOk="0" h="620" w="1583">
                      <a:moveTo>
                        <a:pt x="69" y="0"/>
                      </a:moveTo>
                      <a:cubicBezTo>
                        <a:pt x="35" y="172"/>
                        <a:pt x="0" y="310"/>
                        <a:pt x="35" y="482"/>
                      </a:cubicBezTo>
                      <a:cubicBezTo>
                        <a:pt x="35" y="516"/>
                        <a:pt x="35" y="585"/>
                        <a:pt x="69" y="619"/>
                      </a:cubicBezTo>
                      <a:cubicBezTo>
                        <a:pt x="344" y="516"/>
                        <a:pt x="619" y="482"/>
                        <a:pt x="929" y="482"/>
                      </a:cubicBezTo>
                      <a:cubicBezTo>
                        <a:pt x="1135" y="482"/>
                        <a:pt x="1342" y="516"/>
                        <a:pt x="1582" y="550"/>
                      </a:cubicBezTo>
                      <a:cubicBezTo>
                        <a:pt x="1582" y="447"/>
                        <a:pt x="1582" y="379"/>
                        <a:pt x="1582" y="275"/>
                      </a:cubicBezTo>
                      <a:cubicBezTo>
                        <a:pt x="1548" y="172"/>
                        <a:pt x="1548" y="103"/>
                        <a:pt x="1514" y="0"/>
                      </a:cubicBezTo>
                      <a:close/>
                    </a:path>
                  </a:pathLst>
                </a:custGeom>
                <a:solidFill>
                  <a:srgbClr val="2A1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
                <p:cNvSpPr/>
                <p:nvPr/>
              </p:nvSpPr>
              <p:spPr>
                <a:xfrm>
                  <a:off x="5373075" y="3986875"/>
                  <a:ext cx="122125" cy="49975"/>
                </a:xfrm>
                <a:custGeom>
                  <a:rect b="b" l="l" r="r" t="t"/>
                  <a:pathLst>
                    <a:path extrusionOk="0" h="1999" w="4885">
                      <a:moveTo>
                        <a:pt x="836" y="0"/>
                      </a:moveTo>
                      <a:cubicBezTo>
                        <a:pt x="535" y="0"/>
                        <a:pt x="255" y="160"/>
                        <a:pt x="104" y="412"/>
                      </a:cubicBezTo>
                      <a:cubicBezTo>
                        <a:pt x="1" y="618"/>
                        <a:pt x="1" y="824"/>
                        <a:pt x="104" y="996"/>
                      </a:cubicBezTo>
                      <a:cubicBezTo>
                        <a:pt x="173" y="1271"/>
                        <a:pt x="379" y="1443"/>
                        <a:pt x="654" y="1546"/>
                      </a:cubicBezTo>
                      <a:cubicBezTo>
                        <a:pt x="1067" y="1718"/>
                        <a:pt x="1548" y="1822"/>
                        <a:pt x="1995" y="1925"/>
                      </a:cubicBezTo>
                      <a:cubicBezTo>
                        <a:pt x="2347" y="1973"/>
                        <a:pt x="2698" y="1998"/>
                        <a:pt x="3049" y="1998"/>
                      </a:cubicBezTo>
                      <a:cubicBezTo>
                        <a:pt x="3454" y="1998"/>
                        <a:pt x="3860" y="1964"/>
                        <a:pt x="4265" y="1890"/>
                      </a:cubicBezTo>
                      <a:cubicBezTo>
                        <a:pt x="4472" y="1822"/>
                        <a:pt x="4678" y="1684"/>
                        <a:pt x="4781" y="1512"/>
                      </a:cubicBezTo>
                      <a:cubicBezTo>
                        <a:pt x="4884" y="1306"/>
                        <a:pt x="4884" y="1099"/>
                        <a:pt x="4816" y="893"/>
                      </a:cubicBezTo>
                      <a:cubicBezTo>
                        <a:pt x="4666" y="593"/>
                        <a:pt x="4360" y="398"/>
                        <a:pt x="4033" y="398"/>
                      </a:cubicBezTo>
                      <a:cubicBezTo>
                        <a:pt x="3985" y="398"/>
                        <a:pt x="3936" y="403"/>
                        <a:pt x="3887" y="412"/>
                      </a:cubicBezTo>
                      <a:cubicBezTo>
                        <a:pt x="3627" y="450"/>
                        <a:pt x="3367" y="470"/>
                        <a:pt x="3108" y="470"/>
                      </a:cubicBezTo>
                      <a:cubicBezTo>
                        <a:pt x="2444" y="470"/>
                        <a:pt x="1789" y="340"/>
                        <a:pt x="1170" y="68"/>
                      </a:cubicBezTo>
                      <a:cubicBezTo>
                        <a:pt x="1059" y="22"/>
                        <a:pt x="946" y="0"/>
                        <a:pt x="8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
                <p:cNvSpPr/>
                <p:nvPr/>
              </p:nvSpPr>
              <p:spPr>
                <a:xfrm>
                  <a:off x="5200250" y="4020375"/>
                  <a:ext cx="86025" cy="86000"/>
                </a:xfrm>
                <a:custGeom>
                  <a:rect b="b" l="l" r="r" t="t"/>
                  <a:pathLst>
                    <a:path extrusionOk="0" h="3440" w="3441">
                      <a:moveTo>
                        <a:pt x="1721" y="0"/>
                      </a:moveTo>
                      <a:cubicBezTo>
                        <a:pt x="792" y="0"/>
                        <a:pt x="1" y="757"/>
                        <a:pt x="1" y="1720"/>
                      </a:cubicBezTo>
                      <a:cubicBezTo>
                        <a:pt x="1" y="2648"/>
                        <a:pt x="792" y="3439"/>
                        <a:pt x="1721" y="3439"/>
                      </a:cubicBezTo>
                      <a:cubicBezTo>
                        <a:pt x="2683" y="3439"/>
                        <a:pt x="3440" y="2648"/>
                        <a:pt x="3440" y="1720"/>
                      </a:cubicBezTo>
                      <a:cubicBezTo>
                        <a:pt x="3440" y="757"/>
                        <a:pt x="2683" y="0"/>
                        <a:pt x="17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
                <p:cNvSpPr/>
                <p:nvPr/>
              </p:nvSpPr>
              <p:spPr>
                <a:xfrm>
                  <a:off x="5200250" y="4051325"/>
                  <a:ext cx="86025" cy="23225"/>
                </a:xfrm>
                <a:custGeom>
                  <a:rect b="b" l="l" r="r" t="t"/>
                  <a:pathLst>
                    <a:path extrusionOk="0" h="929" w="3441">
                      <a:moveTo>
                        <a:pt x="70" y="0"/>
                      </a:moveTo>
                      <a:cubicBezTo>
                        <a:pt x="1" y="310"/>
                        <a:pt x="1" y="619"/>
                        <a:pt x="70" y="929"/>
                      </a:cubicBezTo>
                      <a:cubicBezTo>
                        <a:pt x="620" y="654"/>
                        <a:pt x="1205" y="516"/>
                        <a:pt x="1824" y="482"/>
                      </a:cubicBezTo>
                      <a:cubicBezTo>
                        <a:pt x="2374" y="516"/>
                        <a:pt x="2890" y="654"/>
                        <a:pt x="3406" y="929"/>
                      </a:cubicBezTo>
                      <a:cubicBezTo>
                        <a:pt x="3406" y="757"/>
                        <a:pt x="3440" y="585"/>
                        <a:pt x="3440" y="413"/>
                      </a:cubicBezTo>
                      <a:cubicBezTo>
                        <a:pt x="3440" y="275"/>
                        <a:pt x="3406" y="138"/>
                        <a:pt x="3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
                <p:cNvSpPr/>
                <p:nvPr/>
              </p:nvSpPr>
              <p:spPr>
                <a:xfrm>
                  <a:off x="5228625" y="4051325"/>
                  <a:ext cx="39575" cy="15500"/>
                </a:xfrm>
                <a:custGeom>
                  <a:rect b="b" l="l" r="r" t="t"/>
                  <a:pathLst>
                    <a:path extrusionOk="0" h="620" w="1583">
                      <a:moveTo>
                        <a:pt x="70" y="0"/>
                      </a:moveTo>
                      <a:cubicBezTo>
                        <a:pt x="35" y="103"/>
                        <a:pt x="35" y="172"/>
                        <a:pt x="1" y="275"/>
                      </a:cubicBezTo>
                      <a:cubicBezTo>
                        <a:pt x="1" y="379"/>
                        <a:pt x="1" y="447"/>
                        <a:pt x="1" y="550"/>
                      </a:cubicBezTo>
                      <a:cubicBezTo>
                        <a:pt x="242" y="516"/>
                        <a:pt x="448" y="482"/>
                        <a:pt x="689" y="482"/>
                      </a:cubicBezTo>
                      <a:cubicBezTo>
                        <a:pt x="964" y="482"/>
                        <a:pt x="1273" y="516"/>
                        <a:pt x="1548" y="619"/>
                      </a:cubicBezTo>
                      <a:cubicBezTo>
                        <a:pt x="1548" y="585"/>
                        <a:pt x="1548" y="516"/>
                        <a:pt x="1583" y="482"/>
                      </a:cubicBezTo>
                      <a:cubicBezTo>
                        <a:pt x="1583" y="310"/>
                        <a:pt x="1548" y="172"/>
                        <a:pt x="1514" y="0"/>
                      </a:cubicBezTo>
                      <a:close/>
                    </a:path>
                  </a:pathLst>
                </a:custGeom>
                <a:solidFill>
                  <a:srgbClr val="2A1C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
                <p:cNvSpPr/>
                <p:nvPr/>
              </p:nvSpPr>
              <p:spPr>
                <a:xfrm>
                  <a:off x="5184775" y="3986875"/>
                  <a:ext cx="122125" cy="49850"/>
                </a:xfrm>
                <a:custGeom>
                  <a:rect b="b" l="l" r="r" t="t"/>
                  <a:pathLst>
                    <a:path extrusionOk="0" h="1994" w="4885">
                      <a:moveTo>
                        <a:pt x="4050" y="0"/>
                      </a:moveTo>
                      <a:cubicBezTo>
                        <a:pt x="3939" y="0"/>
                        <a:pt x="3826" y="22"/>
                        <a:pt x="3715" y="68"/>
                      </a:cubicBezTo>
                      <a:cubicBezTo>
                        <a:pt x="3096" y="340"/>
                        <a:pt x="2442" y="470"/>
                        <a:pt x="1790" y="470"/>
                      </a:cubicBezTo>
                      <a:cubicBezTo>
                        <a:pt x="1536" y="470"/>
                        <a:pt x="1283" y="450"/>
                        <a:pt x="1033" y="412"/>
                      </a:cubicBezTo>
                      <a:cubicBezTo>
                        <a:pt x="979" y="403"/>
                        <a:pt x="927" y="398"/>
                        <a:pt x="875" y="398"/>
                      </a:cubicBezTo>
                      <a:cubicBezTo>
                        <a:pt x="526" y="398"/>
                        <a:pt x="224" y="593"/>
                        <a:pt x="104" y="893"/>
                      </a:cubicBezTo>
                      <a:cubicBezTo>
                        <a:pt x="1" y="1099"/>
                        <a:pt x="35" y="1306"/>
                        <a:pt x="104" y="1512"/>
                      </a:cubicBezTo>
                      <a:cubicBezTo>
                        <a:pt x="242" y="1684"/>
                        <a:pt x="414" y="1822"/>
                        <a:pt x="654" y="1890"/>
                      </a:cubicBezTo>
                      <a:cubicBezTo>
                        <a:pt x="1015" y="1959"/>
                        <a:pt x="1385" y="1994"/>
                        <a:pt x="1759" y="1994"/>
                      </a:cubicBezTo>
                      <a:cubicBezTo>
                        <a:pt x="2133" y="1994"/>
                        <a:pt x="2511" y="1959"/>
                        <a:pt x="2890" y="1890"/>
                      </a:cubicBezTo>
                      <a:cubicBezTo>
                        <a:pt x="3371" y="1822"/>
                        <a:pt x="3818" y="1718"/>
                        <a:pt x="4265" y="1546"/>
                      </a:cubicBezTo>
                      <a:cubicBezTo>
                        <a:pt x="4506" y="1443"/>
                        <a:pt x="4713" y="1237"/>
                        <a:pt x="4816" y="996"/>
                      </a:cubicBezTo>
                      <a:cubicBezTo>
                        <a:pt x="4885" y="824"/>
                        <a:pt x="4885" y="618"/>
                        <a:pt x="4816" y="412"/>
                      </a:cubicBezTo>
                      <a:cubicBezTo>
                        <a:pt x="4639" y="160"/>
                        <a:pt x="4353" y="0"/>
                        <a:pt x="405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9" name="Google Shape;1039;p4"/>
              <p:cNvSpPr/>
              <p:nvPr/>
            </p:nvSpPr>
            <p:spPr>
              <a:xfrm>
                <a:off x="5948375" y="3738575"/>
                <a:ext cx="33325" cy="595300"/>
              </a:xfrm>
              <a:custGeom>
                <a:rect b="b" l="l" r="r" t="t"/>
                <a:pathLst>
                  <a:path extrusionOk="0" h="23812" w="1333">
                    <a:moveTo>
                      <a:pt x="0" y="23812"/>
                    </a:moveTo>
                    <a:cubicBezTo>
                      <a:pt x="64" y="21240"/>
                      <a:pt x="159" y="12351"/>
                      <a:pt x="381" y="8382"/>
                    </a:cubicBezTo>
                    <a:cubicBezTo>
                      <a:pt x="603" y="4413"/>
                      <a:pt x="1174" y="1397"/>
                      <a:pt x="1333" y="0"/>
                    </a:cubicBezTo>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
              <p:cNvSpPr/>
              <p:nvPr/>
            </p:nvSpPr>
            <p:spPr>
              <a:xfrm>
                <a:off x="7610475" y="3762375"/>
                <a:ext cx="57150" cy="571500"/>
              </a:xfrm>
              <a:custGeom>
                <a:rect b="b" l="l" r="r" t="t"/>
                <a:pathLst>
                  <a:path extrusionOk="0" h="22860" w="2286">
                    <a:moveTo>
                      <a:pt x="2286" y="22860"/>
                    </a:moveTo>
                    <a:cubicBezTo>
                      <a:pt x="2032" y="20288"/>
                      <a:pt x="1143" y="11240"/>
                      <a:pt x="762" y="7430"/>
                    </a:cubicBezTo>
                    <a:cubicBezTo>
                      <a:pt x="381" y="3620"/>
                      <a:pt x="127" y="1238"/>
                      <a:pt x="0" y="0"/>
                    </a:cubicBezTo>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5"/>
          <p:cNvSpPr/>
          <p:nvPr/>
        </p:nvSpPr>
        <p:spPr>
          <a:xfrm>
            <a:off x="2860650" y="646775"/>
            <a:ext cx="1956900" cy="4422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6" name="Google Shape;1046;p5"/>
          <p:cNvGrpSpPr/>
          <p:nvPr/>
        </p:nvGrpSpPr>
        <p:grpSpPr>
          <a:xfrm>
            <a:off x="-114450" y="-16525"/>
            <a:ext cx="2899575" cy="5212075"/>
            <a:chOff x="-114450" y="-16525"/>
            <a:chExt cx="2899575" cy="5212075"/>
          </a:xfrm>
        </p:grpSpPr>
        <p:grpSp>
          <p:nvGrpSpPr>
            <p:cNvPr id="1047" name="Google Shape;1047;p5"/>
            <p:cNvGrpSpPr/>
            <p:nvPr/>
          </p:nvGrpSpPr>
          <p:grpSpPr>
            <a:xfrm>
              <a:off x="-114450" y="-16525"/>
              <a:ext cx="2899575" cy="5212075"/>
              <a:chOff x="-114450" y="-16525"/>
              <a:chExt cx="2899575" cy="5212075"/>
            </a:xfrm>
          </p:grpSpPr>
          <p:grpSp>
            <p:nvGrpSpPr>
              <p:cNvPr id="1048" name="Google Shape;1048;p5"/>
              <p:cNvGrpSpPr/>
              <p:nvPr/>
            </p:nvGrpSpPr>
            <p:grpSpPr>
              <a:xfrm>
                <a:off x="-114450" y="-16525"/>
                <a:ext cx="2899575" cy="5212075"/>
                <a:chOff x="2352700" y="238125"/>
                <a:chExt cx="2899575" cy="5212075"/>
              </a:xfrm>
            </p:grpSpPr>
            <p:sp>
              <p:nvSpPr>
                <p:cNvPr id="1049" name="Google Shape;1049;p5"/>
                <p:cNvSpPr/>
                <p:nvPr/>
              </p:nvSpPr>
              <p:spPr>
                <a:xfrm>
                  <a:off x="4344275" y="1712225"/>
                  <a:ext cx="254200" cy="1065225"/>
                </a:xfrm>
                <a:custGeom>
                  <a:rect b="b" l="l" r="r" t="t"/>
                  <a:pathLst>
                    <a:path extrusionOk="0" h="42609" w="10168">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
                <p:cNvSpPr/>
                <p:nvPr/>
              </p:nvSpPr>
              <p:spPr>
                <a:xfrm>
                  <a:off x="3886275" y="285650"/>
                  <a:ext cx="823950" cy="717200"/>
                </a:xfrm>
                <a:custGeom>
                  <a:rect b="b" l="l" r="r" t="t"/>
                  <a:pathLst>
                    <a:path extrusionOk="0" h="28688" w="32958">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
                <p:cNvSpPr/>
                <p:nvPr/>
              </p:nvSpPr>
              <p:spPr>
                <a:xfrm>
                  <a:off x="3715325" y="720125"/>
                  <a:ext cx="1504750" cy="1382100"/>
                </a:xfrm>
                <a:custGeom>
                  <a:rect b="b" l="l" r="r" t="t"/>
                  <a:pathLst>
                    <a:path extrusionOk="0" h="55284" w="6019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
                <p:cNvSpPr/>
                <p:nvPr/>
              </p:nvSpPr>
              <p:spPr>
                <a:xfrm>
                  <a:off x="3715325" y="1068625"/>
                  <a:ext cx="759725" cy="946625"/>
                </a:xfrm>
                <a:custGeom>
                  <a:rect b="b" l="l" r="r" t="t"/>
                  <a:pathLst>
                    <a:path extrusionOk="0" h="37865" w="30389">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078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
                <p:cNvSpPr/>
                <p:nvPr/>
              </p:nvSpPr>
              <p:spPr>
                <a:xfrm>
                  <a:off x="5086300" y="1514025"/>
                  <a:ext cx="118450" cy="179775"/>
                </a:xfrm>
                <a:custGeom>
                  <a:rect b="b" l="l" r="r" t="t"/>
                  <a:pathLst>
                    <a:path extrusionOk="0" h="7191" w="4738">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
                <p:cNvSpPr/>
                <p:nvPr/>
              </p:nvSpPr>
              <p:spPr>
                <a:xfrm>
                  <a:off x="4114775" y="1174750"/>
                  <a:ext cx="320250" cy="854600"/>
                </a:xfrm>
                <a:custGeom>
                  <a:rect b="b" l="l" r="r" t="t"/>
                  <a:pathLst>
                    <a:path extrusionOk="0" h="34184" w="1281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
                <p:cNvSpPr/>
                <p:nvPr/>
              </p:nvSpPr>
              <p:spPr>
                <a:xfrm>
                  <a:off x="4114775" y="1183800"/>
                  <a:ext cx="203500" cy="845300"/>
                </a:xfrm>
                <a:custGeom>
                  <a:rect b="b" l="l" r="r" t="t"/>
                  <a:pathLst>
                    <a:path extrusionOk="0" h="33812" w="814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078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
                <p:cNvSpPr/>
                <p:nvPr/>
              </p:nvSpPr>
              <p:spPr>
                <a:xfrm>
                  <a:off x="3887950" y="1154350"/>
                  <a:ext cx="345275" cy="748025"/>
                </a:xfrm>
                <a:custGeom>
                  <a:rect b="b" l="l" r="r" t="t"/>
                  <a:pathLst>
                    <a:path extrusionOk="0" h="29921" w="13811">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
                <p:cNvSpPr/>
                <p:nvPr/>
              </p:nvSpPr>
              <p:spPr>
                <a:xfrm>
                  <a:off x="3889625" y="1183800"/>
                  <a:ext cx="226850" cy="718900"/>
                </a:xfrm>
                <a:custGeom>
                  <a:rect b="b" l="l" r="r" t="t"/>
                  <a:pathLst>
                    <a:path extrusionOk="0" h="28756" w="9074">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078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
                <p:cNvSpPr/>
                <p:nvPr/>
              </p:nvSpPr>
              <p:spPr>
                <a:xfrm>
                  <a:off x="3674450" y="1113375"/>
                  <a:ext cx="371975" cy="660650"/>
                </a:xfrm>
                <a:custGeom>
                  <a:rect b="b" l="l" r="r" t="t"/>
                  <a:pathLst>
                    <a:path extrusionOk="0" h="26426" w="14879">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
                <p:cNvSpPr/>
                <p:nvPr/>
              </p:nvSpPr>
              <p:spPr>
                <a:xfrm>
                  <a:off x="3882100" y="238125"/>
                  <a:ext cx="875650" cy="376125"/>
                </a:xfrm>
                <a:custGeom>
                  <a:rect b="b" l="l" r="r" t="t"/>
                  <a:pathLst>
                    <a:path extrusionOk="0" h="15045" w="35026">
                      <a:moveTo>
                        <a:pt x="1" y="0"/>
                      </a:moveTo>
                      <a:lnTo>
                        <a:pt x="1" y="15044"/>
                      </a:lnTo>
                      <a:lnTo>
                        <a:pt x="35026" y="13843"/>
                      </a:lnTo>
                      <a:lnTo>
                        <a:pt x="340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
                <p:cNvSpPr/>
                <p:nvPr/>
              </p:nvSpPr>
              <p:spPr>
                <a:xfrm>
                  <a:off x="3847925" y="238125"/>
                  <a:ext cx="942350" cy="256025"/>
                </a:xfrm>
                <a:custGeom>
                  <a:rect b="b" l="l" r="r" t="t"/>
                  <a:pathLst>
                    <a:path extrusionOk="0" h="10241" w="37694">
                      <a:moveTo>
                        <a:pt x="0" y="0"/>
                      </a:moveTo>
                      <a:lnTo>
                        <a:pt x="0" y="10241"/>
                      </a:lnTo>
                      <a:lnTo>
                        <a:pt x="37694" y="7539"/>
                      </a:lnTo>
                      <a:lnTo>
                        <a:pt x="3769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
                <p:cNvSpPr/>
                <p:nvPr/>
              </p:nvSpPr>
              <p:spPr>
                <a:xfrm>
                  <a:off x="3859600" y="1149150"/>
                  <a:ext cx="150125" cy="121850"/>
                </a:xfrm>
                <a:custGeom>
                  <a:rect b="b" l="l" r="r" t="t"/>
                  <a:pathLst>
                    <a:path extrusionOk="0" h="4874" w="6005">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
                <p:cNvSpPr/>
                <p:nvPr/>
              </p:nvSpPr>
              <p:spPr>
                <a:xfrm>
                  <a:off x="4046400" y="1192225"/>
                  <a:ext cx="148450" cy="121000"/>
                </a:xfrm>
                <a:custGeom>
                  <a:rect b="b" l="l" r="r" t="t"/>
                  <a:pathLst>
                    <a:path extrusionOk="0" h="4840" w="5938">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
                <p:cNvSpPr/>
                <p:nvPr/>
              </p:nvSpPr>
              <p:spPr>
                <a:xfrm>
                  <a:off x="4242375" y="1217700"/>
                  <a:ext cx="164300" cy="134850"/>
                </a:xfrm>
                <a:custGeom>
                  <a:rect b="b" l="l" r="r" t="t"/>
                  <a:pathLst>
                    <a:path extrusionOk="0" h="5394" w="6572">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
                <p:cNvSpPr/>
                <p:nvPr/>
              </p:nvSpPr>
              <p:spPr>
                <a:xfrm>
                  <a:off x="3358400" y="4161750"/>
                  <a:ext cx="1074125" cy="1067450"/>
                </a:xfrm>
                <a:custGeom>
                  <a:rect b="b" l="l" r="r" t="t"/>
                  <a:pathLst>
                    <a:path extrusionOk="0" h="42698" w="42965">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
                <p:cNvSpPr/>
                <p:nvPr/>
              </p:nvSpPr>
              <p:spPr>
                <a:xfrm>
                  <a:off x="4577600" y="3220450"/>
                  <a:ext cx="674675" cy="507625"/>
                </a:xfrm>
                <a:custGeom>
                  <a:rect b="b" l="l" r="r" t="t"/>
                  <a:pathLst>
                    <a:path extrusionOk="0" h="20305" w="26987">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
                <p:cNvSpPr/>
                <p:nvPr/>
              </p:nvSpPr>
              <p:spPr>
                <a:xfrm>
                  <a:off x="4577600" y="3342825"/>
                  <a:ext cx="313575" cy="385950"/>
                </a:xfrm>
                <a:custGeom>
                  <a:rect b="b" l="l" r="r" t="t"/>
                  <a:pathLst>
                    <a:path extrusionOk="0" h="15438" w="12543">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
                <p:cNvSpPr/>
                <p:nvPr/>
              </p:nvSpPr>
              <p:spPr>
                <a:xfrm>
                  <a:off x="3708650" y="3240475"/>
                  <a:ext cx="1254250" cy="1601650"/>
                </a:xfrm>
                <a:custGeom>
                  <a:rect b="b" l="l" r="r" t="t"/>
                  <a:pathLst>
                    <a:path extrusionOk="0" h="64066" w="5017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
                <p:cNvSpPr/>
                <p:nvPr/>
              </p:nvSpPr>
              <p:spPr>
                <a:xfrm>
                  <a:off x="4072088" y="3571356"/>
                  <a:ext cx="824775" cy="1027500"/>
                </a:xfrm>
                <a:custGeom>
                  <a:rect b="b" l="l" r="r" t="t"/>
                  <a:pathLst>
                    <a:path extrusionOk="0" h="41100" w="32991">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078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
                <p:cNvSpPr/>
                <p:nvPr/>
              </p:nvSpPr>
              <p:spPr>
                <a:xfrm>
                  <a:off x="4444175" y="4256000"/>
                  <a:ext cx="470350" cy="413325"/>
                </a:xfrm>
                <a:custGeom>
                  <a:rect b="b" l="l" r="r" t="t"/>
                  <a:pathLst>
                    <a:path extrusionOk="0" h="16533" w="18814">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
                <p:cNvSpPr/>
                <p:nvPr/>
              </p:nvSpPr>
              <p:spPr>
                <a:xfrm>
                  <a:off x="4116450" y="3220250"/>
                  <a:ext cx="697175" cy="1265100"/>
                </a:xfrm>
                <a:custGeom>
                  <a:rect b="b" l="l" r="r" t="t"/>
                  <a:pathLst>
                    <a:path extrusionOk="0" h="50604" w="27887">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
                <p:cNvSpPr/>
                <p:nvPr/>
              </p:nvSpPr>
              <p:spPr>
                <a:xfrm>
                  <a:off x="4162325" y="4205075"/>
                  <a:ext cx="253525" cy="244400"/>
                </a:xfrm>
                <a:custGeom>
                  <a:rect b="b" l="l" r="r" t="t"/>
                  <a:pathLst>
                    <a:path extrusionOk="0" h="9776" w="10141">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
                <p:cNvSpPr/>
                <p:nvPr/>
              </p:nvSpPr>
              <p:spPr>
                <a:xfrm>
                  <a:off x="4304900" y="3752300"/>
                  <a:ext cx="337775" cy="337750"/>
                </a:xfrm>
                <a:custGeom>
                  <a:rect b="b" l="l" r="r" t="t"/>
                  <a:pathLst>
                    <a:path extrusionOk="0" h="13510" w="13511">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
                <p:cNvSpPr/>
                <p:nvPr/>
              </p:nvSpPr>
              <p:spPr>
                <a:xfrm>
                  <a:off x="4361625" y="3809825"/>
                  <a:ext cx="120925" cy="121800"/>
                </a:xfrm>
                <a:custGeom>
                  <a:rect b="b" l="l" r="r" t="t"/>
                  <a:pathLst>
                    <a:path extrusionOk="0" h="4872" w="4837">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
                <p:cNvSpPr/>
                <p:nvPr/>
              </p:nvSpPr>
              <p:spPr>
                <a:xfrm>
                  <a:off x="4320750" y="3220250"/>
                  <a:ext cx="306075" cy="69250"/>
                </a:xfrm>
                <a:custGeom>
                  <a:rect b="b" l="l" r="r" t="t"/>
                  <a:pathLst>
                    <a:path extrusionOk="0" h="2770" w="12243">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
                <p:cNvSpPr/>
                <p:nvPr/>
              </p:nvSpPr>
              <p:spPr>
                <a:xfrm>
                  <a:off x="3883775" y="3291975"/>
                  <a:ext cx="94250" cy="186075"/>
                </a:xfrm>
                <a:custGeom>
                  <a:rect b="b" l="l" r="r" t="t"/>
                  <a:pathLst>
                    <a:path extrusionOk="0" h="7443" w="377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
                <p:cNvSpPr/>
                <p:nvPr/>
              </p:nvSpPr>
              <p:spPr>
                <a:xfrm>
                  <a:off x="4350775" y="3642025"/>
                  <a:ext cx="733050" cy="552275"/>
                </a:xfrm>
                <a:custGeom>
                  <a:rect b="b" l="l" r="r" t="t"/>
                  <a:pathLst>
                    <a:path extrusionOk="0" h="22091" w="29322">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
                <p:cNvSpPr/>
                <p:nvPr/>
              </p:nvSpPr>
              <p:spPr>
                <a:xfrm>
                  <a:off x="4364950" y="3931700"/>
                  <a:ext cx="701350" cy="531050"/>
                </a:xfrm>
                <a:custGeom>
                  <a:rect b="b" l="l" r="r" t="t"/>
                  <a:pathLst>
                    <a:path extrusionOk="0" h="21242" w="28054">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
                <p:cNvSpPr/>
                <p:nvPr/>
              </p:nvSpPr>
              <p:spPr>
                <a:xfrm>
                  <a:off x="4475875" y="4222150"/>
                  <a:ext cx="596275" cy="411450"/>
                </a:xfrm>
                <a:custGeom>
                  <a:rect b="b" l="l" r="r" t="t"/>
                  <a:pathLst>
                    <a:path extrusionOk="0" h="16458" w="23851">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
                <p:cNvSpPr/>
                <p:nvPr/>
              </p:nvSpPr>
              <p:spPr>
                <a:xfrm>
                  <a:off x="3294200" y="4417775"/>
                  <a:ext cx="863975" cy="870650"/>
                </a:xfrm>
                <a:custGeom>
                  <a:rect b="b" l="l" r="r" t="t"/>
                  <a:pathLst>
                    <a:path extrusionOk="0" h="34826" w="34559">
                      <a:moveTo>
                        <a:pt x="10741" y="0"/>
                      </a:moveTo>
                      <a:lnTo>
                        <a:pt x="0" y="10541"/>
                      </a:lnTo>
                      <a:lnTo>
                        <a:pt x="23817" y="34825"/>
                      </a:lnTo>
                      <a:lnTo>
                        <a:pt x="34558" y="24284"/>
                      </a:lnTo>
                      <a:lnTo>
                        <a:pt x="107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
                <p:cNvSpPr/>
                <p:nvPr/>
              </p:nvSpPr>
              <p:spPr>
                <a:xfrm>
                  <a:off x="2352700" y="4537850"/>
                  <a:ext cx="1791300" cy="912350"/>
                </a:xfrm>
                <a:custGeom>
                  <a:rect b="b" l="l" r="r" t="t"/>
                  <a:pathLst>
                    <a:path extrusionOk="0" h="36494" w="71652">
                      <a:moveTo>
                        <a:pt x="40229" y="1"/>
                      </a:moveTo>
                      <a:lnTo>
                        <a:pt x="0" y="36494"/>
                      </a:lnTo>
                      <a:lnTo>
                        <a:pt x="59542" y="36494"/>
                      </a:lnTo>
                      <a:lnTo>
                        <a:pt x="71651" y="22717"/>
                      </a:lnTo>
                      <a:lnTo>
                        <a:pt x="4022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
                <p:cNvSpPr/>
                <p:nvPr/>
              </p:nvSpPr>
              <p:spPr>
                <a:xfrm>
                  <a:off x="4514225" y="4465675"/>
                  <a:ext cx="145125" cy="136050"/>
                </a:xfrm>
                <a:custGeom>
                  <a:rect b="b" l="l" r="r" t="t"/>
                  <a:pathLst>
                    <a:path extrusionOk="0" h="5442" w="5805">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
                <p:cNvSpPr/>
                <p:nvPr/>
              </p:nvSpPr>
              <p:spPr>
                <a:xfrm>
                  <a:off x="4407475" y="4295950"/>
                  <a:ext cx="145125" cy="135725"/>
                </a:xfrm>
                <a:custGeom>
                  <a:rect b="b" l="l" r="r" t="t"/>
                  <a:pathLst>
                    <a:path extrusionOk="0" h="5429" w="5805">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
                <p:cNvSpPr/>
                <p:nvPr/>
              </p:nvSpPr>
              <p:spPr>
                <a:xfrm>
                  <a:off x="4390800" y="4003175"/>
                  <a:ext cx="165150" cy="153725"/>
                </a:xfrm>
                <a:custGeom>
                  <a:rect b="b" l="l" r="r" t="t"/>
                  <a:pathLst>
                    <a:path extrusionOk="0" h="6149" w="6606">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
                <p:cNvSpPr/>
                <p:nvPr/>
              </p:nvSpPr>
              <p:spPr>
                <a:xfrm>
                  <a:off x="4344100" y="3043450"/>
                  <a:ext cx="259375" cy="212675"/>
                </a:xfrm>
                <a:custGeom>
                  <a:rect b="b" l="l" r="r" t="t"/>
                  <a:pathLst>
                    <a:path extrusionOk="0" h="8507" w="10375">
                      <a:moveTo>
                        <a:pt x="1602" y="1"/>
                      </a:moveTo>
                      <a:lnTo>
                        <a:pt x="1" y="2302"/>
                      </a:lnTo>
                      <a:lnTo>
                        <a:pt x="1" y="8507"/>
                      </a:lnTo>
                      <a:lnTo>
                        <a:pt x="10375" y="8507"/>
                      </a:lnTo>
                      <a:lnTo>
                        <a:pt x="10375" y="2302"/>
                      </a:lnTo>
                      <a:lnTo>
                        <a:pt x="87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
                <p:cNvSpPr/>
                <p:nvPr/>
              </p:nvSpPr>
              <p:spPr>
                <a:xfrm>
                  <a:off x="4435825" y="3043450"/>
                  <a:ext cx="75925" cy="94275"/>
                </a:xfrm>
                <a:custGeom>
                  <a:rect b="b" l="l" r="r" t="t"/>
                  <a:pathLst>
                    <a:path extrusionOk="0" h="3771" w="3037">
                      <a:moveTo>
                        <a:pt x="1" y="1"/>
                      </a:moveTo>
                      <a:lnTo>
                        <a:pt x="1" y="3770"/>
                      </a:lnTo>
                      <a:lnTo>
                        <a:pt x="3036" y="3770"/>
                      </a:lnTo>
                      <a:lnTo>
                        <a:pt x="3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
                <p:cNvSpPr/>
                <p:nvPr/>
              </p:nvSpPr>
              <p:spPr>
                <a:xfrm>
                  <a:off x="4179825" y="3366175"/>
                  <a:ext cx="570425" cy="330275"/>
                </a:xfrm>
                <a:custGeom>
                  <a:rect b="b" l="l" r="r" t="t"/>
                  <a:pathLst>
                    <a:path extrusionOk="0" h="13211" w="22817">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
                <p:cNvSpPr/>
                <p:nvPr/>
              </p:nvSpPr>
              <p:spPr>
                <a:xfrm>
                  <a:off x="4199000" y="3385375"/>
                  <a:ext cx="532900" cy="292725"/>
                </a:xfrm>
                <a:custGeom>
                  <a:rect b="b" l="l" r="r" t="t"/>
                  <a:pathLst>
                    <a:path extrusionOk="0" h="11709" w="21316">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
                <p:cNvSpPr/>
                <p:nvPr/>
              </p:nvSpPr>
              <p:spPr>
                <a:xfrm>
                  <a:off x="4277400" y="3428725"/>
                  <a:ext cx="27525" cy="99275"/>
                </a:xfrm>
                <a:custGeom>
                  <a:rect b="b" l="l" r="r" t="t"/>
                  <a:pathLst>
                    <a:path extrusionOk="0" h="3971" w="1101">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
                <p:cNvSpPr/>
                <p:nvPr/>
              </p:nvSpPr>
              <p:spPr>
                <a:xfrm>
                  <a:off x="4277400" y="3539650"/>
                  <a:ext cx="27525" cy="99250"/>
                </a:xfrm>
                <a:custGeom>
                  <a:rect b="b" l="l" r="r" t="t"/>
                  <a:pathLst>
                    <a:path extrusionOk="0" h="3970" w="1101">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
                <p:cNvSpPr/>
                <p:nvPr/>
              </p:nvSpPr>
              <p:spPr>
                <a:xfrm>
                  <a:off x="4669325" y="3428725"/>
                  <a:ext cx="27550" cy="99275"/>
                </a:xfrm>
                <a:custGeom>
                  <a:rect b="b" l="l" r="r" t="t"/>
                  <a:pathLst>
                    <a:path extrusionOk="0" h="3971" w="1102">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
                <p:cNvSpPr/>
                <p:nvPr/>
              </p:nvSpPr>
              <p:spPr>
                <a:xfrm>
                  <a:off x="4669325" y="3539650"/>
                  <a:ext cx="27550" cy="99250"/>
                </a:xfrm>
                <a:custGeom>
                  <a:rect b="b" l="l" r="r" t="t"/>
                  <a:pathLst>
                    <a:path extrusionOk="0" h="3970" w="1102">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
                <p:cNvSpPr/>
                <p:nvPr/>
              </p:nvSpPr>
              <p:spPr>
                <a:xfrm>
                  <a:off x="4541750" y="3428725"/>
                  <a:ext cx="28375" cy="99275"/>
                </a:xfrm>
                <a:custGeom>
                  <a:rect b="b" l="l" r="r" t="t"/>
                  <a:pathLst>
                    <a:path extrusionOk="0" h="3971" w="1135">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
                <p:cNvSpPr/>
                <p:nvPr/>
              </p:nvSpPr>
              <p:spPr>
                <a:xfrm>
                  <a:off x="4570100" y="3517125"/>
                  <a:ext cx="99250" cy="28375"/>
                </a:xfrm>
                <a:custGeom>
                  <a:rect b="b" l="l" r="r" t="t"/>
                  <a:pathLst>
                    <a:path extrusionOk="0" h="1135" w="397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
                <p:cNvSpPr/>
                <p:nvPr/>
              </p:nvSpPr>
              <p:spPr>
                <a:xfrm>
                  <a:off x="4485875" y="3428725"/>
                  <a:ext cx="27550" cy="99275"/>
                </a:xfrm>
                <a:custGeom>
                  <a:rect b="b" l="l" r="r" t="t"/>
                  <a:pathLst>
                    <a:path extrusionOk="0" h="3971" w="1102">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
                <p:cNvSpPr/>
                <p:nvPr/>
              </p:nvSpPr>
              <p:spPr>
                <a:xfrm>
                  <a:off x="4485875" y="3539650"/>
                  <a:ext cx="27550" cy="99250"/>
                </a:xfrm>
                <a:custGeom>
                  <a:rect b="b" l="l" r="r" t="t"/>
                  <a:pathLst>
                    <a:path extrusionOk="0" h="3970" w="1102">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
                <p:cNvSpPr/>
                <p:nvPr/>
              </p:nvSpPr>
              <p:spPr>
                <a:xfrm>
                  <a:off x="4358275" y="3539650"/>
                  <a:ext cx="27550" cy="99250"/>
                </a:xfrm>
                <a:custGeom>
                  <a:rect b="b" l="l" r="r" t="t"/>
                  <a:pathLst>
                    <a:path extrusionOk="0" h="3970" w="1102">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
                <p:cNvSpPr/>
                <p:nvPr/>
              </p:nvSpPr>
              <p:spPr>
                <a:xfrm>
                  <a:off x="4358275" y="3428725"/>
                  <a:ext cx="27550" cy="99275"/>
                </a:xfrm>
                <a:custGeom>
                  <a:rect b="b" l="l" r="r" t="t"/>
                  <a:pathLst>
                    <a:path extrusionOk="0" h="3971" w="1102">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
                <p:cNvSpPr/>
                <p:nvPr/>
              </p:nvSpPr>
              <p:spPr>
                <a:xfrm>
                  <a:off x="4385800" y="3624700"/>
                  <a:ext cx="99275" cy="28375"/>
                </a:xfrm>
                <a:custGeom>
                  <a:rect b="b" l="l" r="r" t="t"/>
                  <a:pathLst>
                    <a:path extrusionOk="0" h="1135" w="3971">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
                <p:cNvSpPr/>
                <p:nvPr/>
              </p:nvSpPr>
              <p:spPr>
                <a:xfrm>
                  <a:off x="4385800" y="3409550"/>
                  <a:ext cx="99275" cy="28375"/>
                </a:xfrm>
                <a:custGeom>
                  <a:rect b="b" l="l" r="r" t="t"/>
                  <a:pathLst>
                    <a:path extrusionOk="0" h="1135" w="3971">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
                <p:cNvSpPr/>
                <p:nvPr/>
              </p:nvSpPr>
              <p:spPr>
                <a:xfrm>
                  <a:off x="4384125" y="2676525"/>
                  <a:ext cx="179325" cy="313575"/>
                </a:xfrm>
                <a:custGeom>
                  <a:rect b="b" l="l" r="r" t="t"/>
                  <a:pathLst>
                    <a:path extrusionOk="0" h="12543" w="7173">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
                <p:cNvSpPr/>
                <p:nvPr/>
              </p:nvSpPr>
              <p:spPr>
                <a:xfrm>
                  <a:off x="4455025" y="2747400"/>
                  <a:ext cx="12525" cy="26725"/>
                </a:xfrm>
                <a:custGeom>
                  <a:rect b="b" l="l" r="r" t="t"/>
                  <a:pathLst>
                    <a:path extrusionOk="0" fill="none" h="1069" w="501">
                      <a:moveTo>
                        <a:pt x="0" y="1068"/>
                      </a:moveTo>
                      <a:cubicBezTo>
                        <a:pt x="300" y="434"/>
                        <a:pt x="501" y="1"/>
                        <a:pt x="501" y="1"/>
                      </a:cubicBezTo>
                    </a:path>
                  </a:pathLst>
                </a:custGeom>
                <a:solidFill>
                  <a:schemeClr val="dk1"/>
                </a:solid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
                <p:cNvSpPr/>
                <p:nvPr/>
              </p:nvSpPr>
              <p:spPr>
                <a:xfrm>
                  <a:off x="4412475" y="2829975"/>
                  <a:ext cx="19225" cy="102600"/>
                </a:xfrm>
                <a:custGeom>
                  <a:rect b="b" l="l" r="r" t="t"/>
                  <a:pathLst>
                    <a:path extrusionOk="0" fill="none" h="4104" w="769">
                      <a:moveTo>
                        <a:pt x="501" y="4103"/>
                      </a:moveTo>
                      <a:cubicBezTo>
                        <a:pt x="168" y="3703"/>
                        <a:pt x="1" y="3169"/>
                        <a:pt x="1" y="2635"/>
                      </a:cubicBezTo>
                      <a:cubicBezTo>
                        <a:pt x="134" y="1735"/>
                        <a:pt x="368" y="834"/>
                        <a:pt x="768" y="0"/>
                      </a:cubicBezTo>
                    </a:path>
                  </a:pathLst>
                </a:custGeom>
                <a:solidFill>
                  <a:schemeClr val="dk1"/>
                </a:solid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3" name="Google Shape;1103;p5"/>
              <p:cNvSpPr/>
              <p:nvPr/>
            </p:nvSpPr>
            <p:spPr>
              <a:xfrm>
                <a:off x="1902918" y="3402800"/>
                <a:ext cx="511675" cy="976825"/>
              </a:xfrm>
              <a:custGeom>
                <a:rect b="b" l="l" r="r" t="t"/>
                <a:pathLst>
                  <a:path extrusionOk="0" h="39073" w="20467">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
              <p:cNvSpPr/>
              <p:nvPr/>
            </p:nvSpPr>
            <p:spPr>
              <a:xfrm>
                <a:off x="1402550" y="3481400"/>
                <a:ext cx="202000" cy="595300"/>
              </a:xfrm>
              <a:custGeom>
                <a:rect b="b" l="l" r="r" t="t"/>
                <a:pathLst>
                  <a:path extrusionOk="0" h="23812" w="808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5"/>
            <p:cNvSpPr/>
            <p:nvPr/>
          </p:nvSpPr>
          <p:spPr>
            <a:xfrm>
              <a:off x="2093127" y="704844"/>
              <a:ext cx="195250" cy="452450"/>
            </a:xfrm>
            <a:custGeom>
              <a:rect b="b" l="l" r="r" t="t"/>
              <a:pathLst>
                <a:path extrusionOk="0" h="18098" w="781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
            <p:cNvSpPr/>
            <p:nvPr/>
          </p:nvSpPr>
          <p:spPr>
            <a:xfrm>
              <a:off x="1224994" y="1121575"/>
              <a:ext cx="718100" cy="655325"/>
            </a:xfrm>
            <a:custGeom>
              <a:rect b="b" l="l" r="r" t="t"/>
              <a:pathLst>
                <a:path extrusionOk="0" h="26213" w="28724">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7" name="Google Shape;1107;p5"/>
          <p:cNvSpPr txBox="1"/>
          <p:nvPr>
            <p:ph type="title"/>
          </p:nvPr>
        </p:nvSpPr>
        <p:spPr>
          <a:xfrm>
            <a:off x="2928400" y="543350"/>
            <a:ext cx="2181000" cy="63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1200"/>
              <a:t>Tổng quan dữ liệu</a:t>
            </a:r>
            <a:endParaRPr sz="1200"/>
          </a:p>
        </p:txBody>
      </p:sp>
      <p:sp>
        <p:nvSpPr>
          <p:cNvPr id="1108" name="Google Shape;1108;p5"/>
          <p:cNvSpPr txBox="1"/>
          <p:nvPr>
            <p:ph idx="1" type="subTitle"/>
          </p:nvPr>
        </p:nvSpPr>
        <p:spPr>
          <a:xfrm>
            <a:off x="2785125" y="1199313"/>
            <a:ext cx="5367300" cy="3119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800"/>
              <a:buNone/>
            </a:pPr>
            <a:r>
              <a:rPr lang="en" sz="1400"/>
              <a:t>The Behavioral Risk Factor Surveillance System (BRFSS): hằng năm, CDC Hoa Kỳ  thu thập phản hồi khảo sát hơn 400.000 người dân Mỹ về những vấn đề liên quan sức khỏe, hành vi, tình trạng bệnh mạn tính, phương pháp phòng ngừa.</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n" sz="1400"/>
              <a:t>Đối với project này, bộ dữ liệu được lấy từ </a:t>
            </a:r>
            <a:r>
              <a:rPr lang="en" sz="1400" u="sng">
                <a:solidFill>
                  <a:schemeClr val="hlink"/>
                </a:solidFill>
                <a:hlinkClick r:id="rId3"/>
              </a:rPr>
              <a:t>dữ liệu</a:t>
            </a:r>
            <a:r>
              <a:rPr lang="en" sz="1400"/>
              <a:t> mở của CDC Hoa Kỳ năm 2022.</a:t>
            </a:r>
            <a:endParaRPr sz="1400"/>
          </a:p>
          <a:p>
            <a:pPr indent="0" lvl="0" marL="0" rtl="0" algn="just">
              <a:lnSpc>
                <a:spcPct val="100000"/>
              </a:lnSpc>
              <a:spcBef>
                <a:spcPts val="0"/>
              </a:spcBef>
              <a:spcAft>
                <a:spcPts val="0"/>
              </a:spcAft>
              <a:buSzPts val="1800"/>
              <a:buNone/>
            </a:pPr>
            <a:r>
              <a:rPr lang="en" sz="1400"/>
              <a:t>Tham chiếu với hai bộ dữ liệu Kaggle là:</a:t>
            </a:r>
            <a:endParaRPr sz="1400"/>
          </a:p>
          <a:p>
            <a:pPr indent="-317500" lvl="0" marL="457200" rtl="0" algn="just">
              <a:lnSpc>
                <a:spcPct val="100000"/>
              </a:lnSpc>
              <a:spcBef>
                <a:spcPts val="0"/>
              </a:spcBef>
              <a:spcAft>
                <a:spcPts val="0"/>
              </a:spcAft>
              <a:buSzPts val="1400"/>
              <a:buChar char="●"/>
            </a:pPr>
            <a:r>
              <a:rPr lang="en" sz="1400" u="sng">
                <a:solidFill>
                  <a:schemeClr val="hlink"/>
                </a:solidFill>
                <a:hlinkClick r:id="rId4"/>
              </a:rPr>
              <a:t>BRFSS (2015</a:t>
            </a:r>
            <a:r>
              <a:rPr lang="en" sz="1400"/>
              <a:t>)</a:t>
            </a:r>
            <a:endParaRPr sz="1400"/>
          </a:p>
          <a:p>
            <a:pPr indent="-317500" lvl="0" marL="457200" rtl="0" algn="just">
              <a:lnSpc>
                <a:spcPct val="100000"/>
              </a:lnSpc>
              <a:spcBef>
                <a:spcPts val="0"/>
              </a:spcBef>
              <a:spcAft>
                <a:spcPts val="0"/>
              </a:spcAft>
              <a:buSzPts val="1400"/>
              <a:buChar char="●"/>
            </a:pPr>
            <a:r>
              <a:rPr lang="en" sz="1400" u="sng">
                <a:solidFill>
                  <a:schemeClr val="hlink"/>
                </a:solidFill>
                <a:hlinkClick r:id="rId5"/>
              </a:rPr>
              <a:t>Diabetes Health Indicators (2015</a:t>
            </a:r>
            <a:r>
              <a:rPr lang="en" sz="1400"/>
              <a:t>)</a:t>
            </a:r>
            <a:endParaRPr sz="1400"/>
          </a:p>
          <a:p>
            <a:pPr indent="0" lvl="0" marL="0" rtl="0" algn="just">
              <a:lnSpc>
                <a:spcPct val="100000"/>
              </a:lnSpc>
              <a:spcBef>
                <a:spcPts val="0"/>
              </a:spcBef>
              <a:spcAft>
                <a:spcPts val="0"/>
              </a:spcAft>
              <a:buSzPts val="1800"/>
              <a:buNone/>
            </a:pPr>
            <a:r>
              <a:t/>
            </a:r>
            <a:endParaRPr sz="1400"/>
          </a:p>
          <a:p>
            <a:pPr indent="0" lvl="0" marL="0" rtl="0" algn="just">
              <a:lnSpc>
                <a:spcPct val="100000"/>
              </a:lnSpc>
              <a:spcBef>
                <a:spcPts val="0"/>
              </a:spcBef>
              <a:spcAft>
                <a:spcPts val="0"/>
              </a:spcAft>
              <a:buSzPts val="1800"/>
              <a:buNone/>
            </a:pPr>
            <a:r>
              <a:rPr lang="en" sz="1400"/>
              <a:t>Bộ dữ liệu gốc chứa 445.132 phản hồi với 328 features dùng để đánh giá nhiều bệnh khác nhau, trong đó bao gồm cả bệnh Đái tháo đường.</a:t>
            </a:r>
            <a:endParaRPr sz="1400"/>
          </a:p>
          <a:p>
            <a:pPr indent="0" lvl="0" marL="0" rtl="0" algn="just">
              <a:lnSpc>
                <a:spcPct val="100000"/>
              </a:lnSpc>
              <a:spcBef>
                <a:spcPts val="0"/>
              </a:spcBef>
              <a:spcAft>
                <a:spcPts val="0"/>
              </a:spcAft>
              <a:buSzPts val="1800"/>
              <a:buNone/>
            </a:pPr>
            <a:r>
              <a:t/>
            </a:r>
            <a:endParaRPr sz="1400"/>
          </a:p>
        </p:txBody>
      </p:sp>
      <p:sp>
        <p:nvSpPr>
          <p:cNvPr id="1109" name="Google Shape;1109;p5"/>
          <p:cNvSpPr/>
          <p:nvPr/>
        </p:nvSpPr>
        <p:spPr>
          <a:xfrm>
            <a:off x="930925" y="2643777"/>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0" name="Google Shape;1110;p5"/>
          <p:cNvGrpSpPr/>
          <p:nvPr/>
        </p:nvGrpSpPr>
        <p:grpSpPr>
          <a:xfrm rot="7909942">
            <a:off x="6154509" y="4463989"/>
            <a:ext cx="602476" cy="353013"/>
            <a:chOff x="-1131628" y="1250953"/>
            <a:chExt cx="695437" cy="407447"/>
          </a:xfrm>
        </p:grpSpPr>
        <p:sp>
          <p:nvSpPr>
            <p:cNvPr id="1111" name="Google Shape;1111;p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4" name="Google Shape;1114;p5"/>
          <p:cNvSpPr/>
          <p:nvPr/>
        </p:nvSpPr>
        <p:spPr>
          <a:xfrm>
            <a:off x="3056025" y="4338702"/>
            <a:ext cx="230146" cy="230178"/>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5" name="Google Shape;1115;p5"/>
          <p:cNvGrpSpPr/>
          <p:nvPr/>
        </p:nvGrpSpPr>
        <p:grpSpPr>
          <a:xfrm rot="-7140317">
            <a:off x="5046149" y="527730"/>
            <a:ext cx="643533" cy="377037"/>
            <a:chOff x="-1131628" y="1250953"/>
            <a:chExt cx="695437" cy="407447"/>
          </a:xfrm>
        </p:grpSpPr>
        <p:sp>
          <p:nvSpPr>
            <p:cNvPr id="1116" name="Google Shape;1116;p5"/>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7"/>
                                        </p:tgtEl>
                                        <p:attrNameLst>
                                          <p:attrName>style.visibility</p:attrName>
                                        </p:attrNameLst>
                                      </p:cBhvr>
                                      <p:to>
                                        <p:strVal val="visible"/>
                                      </p:to>
                                    </p:set>
                                    <p:animEffect filter="fade" transition="in">
                                      <p:cBhvr>
                                        <p:cTn dur="1000"/>
                                        <p:tgtEl>
                                          <p:spTgt spid="1107"/>
                                        </p:tgtEl>
                                      </p:cBhvr>
                                    </p:animEffect>
                                  </p:childTnLst>
                                </p:cTn>
                              </p:par>
                              <p:par>
                                <p:cTn fill="hold" nodeType="with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6"/>
          <p:cNvSpPr/>
          <p:nvPr/>
        </p:nvSpPr>
        <p:spPr>
          <a:xfrm>
            <a:off x="3895800" y="237700"/>
            <a:ext cx="13524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6"/>
          <p:cNvSpPr txBox="1"/>
          <p:nvPr>
            <p:ph idx="2" type="body"/>
          </p:nvPr>
        </p:nvSpPr>
        <p:spPr>
          <a:xfrm>
            <a:off x="928575" y="985525"/>
            <a:ext cx="7721400" cy="124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Dữ liệu thô ban đầu gồm </a:t>
            </a:r>
            <a:r>
              <a:rPr b="1" lang="en"/>
              <a:t>445.132 dòng, 328 cột,</a:t>
            </a:r>
            <a:r>
              <a:rPr lang="en"/>
              <a:t> không có duplicate, rất nhiều giá trị null.</a:t>
            </a:r>
            <a:endParaRPr/>
          </a:p>
        </p:txBody>
      </p:sp>
      <p:sp>
        <p:nvSpPr>
          <p:cNvPr id="1125" name="Google Shape;1125;p6"/>
          <p:cNvSpPr txBox="1"/>
          <p:nvPr>
            <p:ph type="title"/>
          </p:nvPr>
        </p:nvSpPr>
        <p:spPr>
          <a:xfrm>
            <a:off x="711300" y="172300"/>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EDA </a:t>
            </a:r>
            <a:endParaRPr/>
          </a:p>
        </p:txBody>
      </p:sp>
      <p:sp>
        <p:nvSpPr>
          <p:cNvPr id="1126" name="Google Shape;1126;p6"/>
          <p:cNvSpPr txBox="1"/>
          <p:nvPr>
            <p:ph idx="2" type="body"/>
          </p:nvPr>
        </p:nvSpPr>
        <p:spPr>
          <a:xfrm>
            <a:off x="928575" y="1510525"/>
            <a:ext cx="7345200" cy="72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Dựa vào </a:t>
            </a:r>
            <a:r>
              <a:rPr lang="en" u="sng">
                <a:solidFill>
                  <a:schemeClr val="hlink"/>
                </a:solidFill>
                <a:hlinkClick r:id="rId3"/>
              </a:rPr>
              <a:t>BRFSS 2022 Codebook</a:t>
            </a:r>
            <a:r>
              <a:rPr lang="en"/>
              <a:t> tiến hành trích lọc các features gợi ý liên quan đến bệnh Đái tháo đường</a:t>
            </a:r>
            <a:endParaRPr/>
          </a:p>
        </p:txBody>
      </p:sp>
      <p:pic>
        <p:nvPicPr>
          <p:cNvPr id="1127" name="Google Shape;1127;p6"/>
          <p:cNvPicPr preferRelativeResize="0"/>
          <p:nvPr/>
        </p:nvPicPr>
        <p:blipFill rotWithShape="1">
          <a:blip r:embed="rId4">
            <a:alphaModFix/>
          </a:blip>
          <a:srcRect b="0" l="0" r="0" t="0"/>
          <a:stretch/>
        </p:blipFill>
        <p:spPr>
          <a:xfrm>
            <a:off x="5559900" y="2595074"/>
            <a:ext cx="3377824" cy="1218175"/>
          </a:xfrm>
          <a:prstGeom prst="rect">
            <a:avLst/>
          </a:prstGeom>
          <a:noFill/>
          <a:ln>
            <a:noFill/>
          </a:ln>
        </p:spPr>
      </p:pic>
      <p:pic>
        <p:nvPicPr>
          <p:cNvPr id="1128" name="Google Shape;1128;p6"/>
          <p:cNvPicPr preferRelativeResize="0"/>
          <p:nvPr/>
        </p:nvPicPr>
        <p:blipFill rotWithShape="1">
          <a:blip r:embed="rId5">
            <a:alphaModFix/>
          </a:blip>
          <a:srcRect b="0" l="0" r="0" t="0"/>
          <a:stretch/>
        </p:blipFill>
        <p:spPr>
          <a:xfrm>
            <a:off x="1019825" y="2291050"/>
            <a:ext cx="4329727" cy="260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7"/>
          <p:cNvSpPr/>
          <p:nvPr/>
        </p:nvSpPr>
        <p:spPr>
          <a:xfrm>
            <a:off x="1865775" y="368825"/>
            <a:ext cx="5493000" cy="683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
          <p:cNvSpPr txBox="1"/>
          <p:nvPr>
            <p:ph type="title"/>
          </p:nvPr>
        </p:nvSpPr>
        <p:spPr>
          <a:xfrm>
            <a:off x="713225" y="36882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Preprocessing data</a:t>
            </a:r>
            <a:endParaRPr/>
          </a:p>
        </p:txBody>
      </p:sp>
      <p:sp>
        <p:nvSpPr>
          <p:cNvPr id="1135" name="Google Shape;1135;p7"/>
          <p:cNvSpPr txBox="1"/>
          <p:nvPr>
            <p:ph idx="2" type="body"/>
          </p:nvPr>
        </p:nvSpPr>
        <p:spPr>
          <a:xfrm>
            <a:off x="919750" y="1090038"/>
            <a:ext cx="7774200" cy="196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t>Tiến hành:</a:t>
            </a:r>
            <a:endParaRPr sz="1200"/>
          </a:p>
          <a:p>
            <a:pPr indent="-298450" lvl="0" marL="457200" rtl="0" algn="l">
              <a:lnSpc>
                <a:spcPct val="100000"/>
              </a:lnSpc>
              <a:spcBef>
                <a:spcPts val="0"/>
              </a:spcBef>
              <a:spcAft>
                <a:spcPts val="0"/>
              </a:spcAft>
              <a:buSzPts val="1100"/>
              <a:buChar char="●"/>
            </a:pPr>
            <a:r>
              <a:rPr lang="en" sz="1200"/>
              <a:t>Xử lý các giá trị null, “refuse to answer (code 7, 9)”</a:t>
            </a:r>
            <a:endParaRPr sz="1200"/>
          </a:p>
          <a:p>
            <a:pPr indent="-298450" lvl="0" marL="457200" rtl="0" algn="l">
              <a:lnSpc>
                <a:spcPct val="100000"/>
              </a:lnSpc>
              <a:spcBef>
                <a:spcPts val="0"/>
              </a:spcBef>
              <a:spcAft>
                <a:spcPts val="0"/>
              </a:spcAft>
              <a:buSzPts val="1100"/>
              <a:buChar char="●"/>
            </a:pPr>
            <a:r>
              <a:rPr lang="en" sz="1200"/>
              <a:t>ReLabel lại các trường hợp tiểu đường giả do thai kỳ, tiền tiểu đường (code 2, code 4)</a:t>
            </a:r>
            <a:endParaRPr sz="1200"/>
          </a:p>
          <a:p>
            <a:pPr indent="-298450" lvl="0" marL="457200" rtl="0" algn="l">
              <a:lnSpc>
                <a:spcPct val="100000"/>
              </a:lnSpc>
              <a:spcBef>
                <a:spcPts val="0"/>
              </a:spcBef>
              <a:spcAft>
                <a:spcPts val="0"/>
              </a:spcAft>
              <a:buSzPts val="1100"/>
              <a:buChar char="●"/>
            </a:pPr>
            <a:r>
              <a:rPr lang="en" sz="1200"/>
              <a:t>Loại bỏ outlier BMI </a:t>
            </a:r>
            <a:endParaRPr sz="1200"/>
          </a:p>
          <a:p>
            <a:pPr indent="-298450" lvl="0" marL="457200" rtl="0" algn="l">
              <a:lnSpc>
                <a:spcPct val="100000"/>
              </a:lnSpc>
              <a:spcBef>
                <a:spcPts val="0"/>
              </a:spcBef>
              <a:spcAft>
                <a:spcPts val="0"/>
              </a:spcAft>
              <a:buSzPts val="1100"/>
              <a:buChar char="●"/>
            </a:pPr>
            <a:r>
              <a:rPr lang="en" sz="1200"/>
              <a:t>Đổi tên các cột lại cho dễ tiếp cận và xây dựng mô hình</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 sz="1200"/>
              <a:t>Sau khi tiến hành, bộ dữ liệu mới gồm </a:t>
            </a:r>
            <a:r>
              <a:rPr b="1" lang="en" sz="1200"/>
              <a:t>223.287 dòng, 17 cột,</a:t>
            </a:r>
            <a:r>
              <a:rPr lang="en" sz="1200"/>
              <a:t> không giá trị null và duplicated</a:t>
            </a:r>
            <a:endParaRPr sz="1200"/>
          </a:p>
          <a:p>
            <a:pPr indent="0" lvl="0" marL="0" rtl="0" algn="l">
              <a:lnSpc>
                <a:spcPct val="100000"/>
              </a:lnSpc>
              <a:spcBef>
                <a:spcPts val="0"/>
              </a:spcBef>
              <a:spcAft>
                <a:spcPts val="0"/>
              </a:spcAft>
              <a:buSzPts val="1400"/>
              <a:buNone/>
            </a:pPr>
            <a:r>
              <a:rPr lang="en" sz="1200"/>
              <a:t>Hai kiểu dữ liệu của biến: binary và numeric-non-binary</a:t>
            </a:r>
            <a:endParaRPr sz="1200"/>
          </a:p>
        </p:txBody>
      </p:sp>
      <p:pic>
        <p:nvPicPr>
          <p:cNvPr id="1136" name="Google Shape;1136;p7"/>
          <p:cNvPicPr preferRelativeResize="0"/>
          <p:nvPr/>
        </p:nvPicPr>
        <p:blipFill rotWithShape="1">
          <a:blip r:embed="rId3">
            <a:alphaModFix/>
          </a:blip>
          <a:srcRect b="0" l="0" r="0" t="0"/>
          <a:stretch/>
        </p:blipFill>
        <p:spPr>
          <a:xfrm>
            <a:off x="1391250" y="3040900"/>
            <a:ext cx="1624175" cy="944300"/>
          </a:xfrm>
          <a:prstGeom prst="rect">
            <a:avLst/>
          </a:prstGeom>
          <a:noFill/>
          <a:ln>
            <a:noFill/>
          </a:ln>
        </p:spPr>
      </p:pic>
      <p:pic>
        <p:nvPicPr>
          <p:cNvPr id="1137" name="Google Shape;1137;p7"/>
          <p:cNvPicPr preferRelativeResize="0"/>
          <p:nvPr/>
        </p:nvPicPr>
        <p:blipFill rotWithShape="1">
          <a:blip r:embed="rId4">
            <a:alphaModFix/>
          </a:blip>
          <a:srcRect b="0" l="0" r="0" t="0"/>
          <a:stretch/>
        </p:blipFill>
        <p:spPr>
          <a:xfrm>
            <a:off x="287119" y="2840350"/>
            <a:ext cx="993731" cy="1468125"/>
          </a:xfrm>
          <a:prstGeom prst="rect">
            <a:avLst/>
          </a:prstGeom>
          <a:noFill/>
          <a:ln>
            <a:noFill/>
          </a:ln>
        </p:spPr>
      </p:pic>
      <p:sp>
        <p:nvSpPr>
          <p:cNvPr id="1138" name="Google Shape;1138;p7"/>
          <p:cNvSpPr/>
          <p:nvPr/>
        </p:nvSpPr>
        <p:spPr>
          <a:xfrm>
            <a:off x="3354150" y="3350450"/>
            <a:ext cx="650700" cy="32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iro"/>
              <a:ea typeface="Cairo"/>
              <a:cs typeface="Cairo"/>
              <a:sym typeface="Cairo"/>
            </a:endParaRPr>
          </a:p>
        </p:txBody>
      </p:sp>
      <p:pic>
        <p:nvPicPr>
          <p:cNvPr id="1139" name="Google Shape;1139;p7"/>
          <p:cNvPicPr preferRelativeResize="0"/>
          <p:nvPr/>
        </p:nvPicPr>
        <p:blipFill rotWithShape="1">
          <a:blip r:embed="rId5">
            <a:alphaModFix/>
          </a:blip>
          <a:srcRect b="0" l="0" r="0" t="0"/>
          <a:stretch/>
        </p:blipFill>
        <p:spPr>
          <a:xfrm>
            <a:off x="4241575" y="2840338"/>
            <a:ext cx="2188198" cy="1785462"/>
          </a:xfrm>
          <a:prstGeom prst="rect">
            <a:avLst/>
          </a:prstGeom>
          <a:noFill/>
          <a:ln>
            <a:noFill/>
          </a:ln>
        </p:spPr>
      </p:pic>
      <p:pic>
        <p:nvPicPr>
          <p:cNvPr id="1140" name="Google Shape;1140;p7"/>
          <p:cNvPicPr preferRelativeResize="0"/>
          <p:nvPr/>
        </p:nvPicPr>
        <p:blipFill rotWithShape="1">
          <a:blip r:embed="rId6">
            <a:alphaModFix/>
          </a:blip>
          <a:srcRect b="0" l="0" r="0" t="0"/>
          <a:stretch/>
        </p:blipFill>
        <p:spPr>
          <a:xfrm>
            <a:off x="6549750" y="2544075"/>
            <a:ext cx="2374525" cy="2478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grpSp>
        <p:nvGrpSpPr>
          <p:cNvPr id="1145" name="Google Shape;1145;p8"/>
          <p:cNvGrpSpPr/>
          <p:nvPr/>
        </p:nvGrpSpPr>
        <p:grpSpPr>
          <a:xfrm flipH="1">
            <a:off x="5127123" y="1492973"/>
            <a:ext cx="4027278" cy="3652148"/>
            <a:chOff x="1001725" y="2011725"/>
            <a:chExt cx="4599975" cy="4171500"/>
          </a:xfrm>
        </p:grpSpPr>
        <p:sp>
          <p:nvSpPr>
            <p:cNvPr id="1146" name="Google Shape;1146;p8"/>
            <p:cNvSpPr/>
            <p:nvPr/>
          </p:nvSpPr>
          <p:spPr>
            <a:xfrm>
              <a:off x="2391050" y="4298525"/>
              <a:ext cx="1161675" cy="1540300"/>
            </a:xfrm>
            <a:custGeom>
              <a:rect b="b" l="l" r="r" t="t"/>
              <a:pathLst>
                <a:path extrusionOk="0" h="61612" w="46467">
                  <a:moveTo>
                    <a:pt x="17046" y="0"/>
                  </a:moveTo>
                  <a:lnTo>
                    <a:pt x="0" y="19347"/>
                  </a:lnTo>
                  <a:lnTo>
                    <a:pt x="27553" y="61611"/>
                  </a:lnTo>
                  <a:lnTo>
                    <a:pt x="46467" y="30922"/>
                  </a:lnTo>
                  <a:lnTo>
                    <a:pt x="170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8"/>
            <p:cNvSpPr/>
            <p:nvPr/>
          </p:nvSpPr>
          <p:spPr>
            <a:xfrm>
              <a:off x="2721275" y="4362725"/>
              <a:ext cx="831450" cy="1049125"/>
            </a:xfrm>
            <a:custGeom>
              <a:rect b="b" l="l" r="r" t="t"/>
              <a:pathLst>
                <a:path extrusionOk="0" h="41965" w="33258">
                  <a:moveTo>
                    <a:pt x="3103" y="1"/>
                  </a:moveTo>
                  <a:lnTo>
                    <a:pt x="3103" y="1"/>
                  </a:lnTo>
                  <a:cubicBezTo>
                    <a:pt x="1" y="12410"/>
                    <a:pt x="4471" y="26320"/>
                    <a:pt x="14178" y="34592"/>
                  </a:cubicBezTo>
                  <a:cubicBezTo>
                    <a:pt x="16513" y="36594"/>
                    <a:pt x="19148" y="38261"/>
                    <a:pt x="21750" y="39929"/>
                  </a:cubicBezTo>
                  <a:cubicBezTo>
                    <a:pt x="22784" y="40630"/>
                    <a:pt x="23851" y="41297"/>
                    <a:pt x="24919" y="41964"/>
                  </a:cubicBezTo>
                  <a:lnTo>
                    <a:pt x="33258" y="28354"/>
                  </a:lnTo>
                  <a:cubicBezTo>
                    <a:pt x="33258" y="28354"/>
                    <a:pt x="3803" y="2402"/>
                    <a:pt x="31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8"/>
            <p:cNvSpPr/>
            <p:nvPr/>
          </p:nvSpPr>
          <p:spPr>
            <a:xfrm>
              <a:off x="2414350" y="3099325"/>
              <a:ext cx="2668575" cy="1984125"/>
            </a:xfrm>
            <a:custGeom>
              <a:rect b="b" l="l" r="r" t="t"/>
              <a:pathLst>
                <a:path extrusionOk="0" h="79365" w="106743">
                  <a:moveTo>
                    <a:pt x="54408" y="1"/>
                  </a:moveTo>
                  <a:cubicBezTo>
                    <a:pt x="1" y="30027"/>
                    <a:pt x="8283" y="79364"/>
                    <a:pt x="39850" y="79364"/>
                  </a:cubicBezTo>
                  <a:cubicBezTo>
                    <a:pt x="49313" y="79364"/>
                    <a:pt x="60868" y="74930"/>
                    <a:pt x="73455" y="64213"/>
                  </a:cubicBezTo>
                  <a:cubicBezTo>
                    <a:pt x="73455" y="64213"/>
                    <a:pt x="90500" y="60344"/>
                    <a:pt x="91334" y="42364"/>
                  </a:cubicBezTo>
                  <a:lnTo>
                    <a:pt x="91334" y="42364"/>
                  </a:lnTo>
                  <a:cubicBezTo>
                    <a:pt x="91334" y="42364"/>
                    <a:pt x="91334" y="42365"/>
                    <a:pt x="91334" y="42365"/>
                  </a:cubicBezTo>
                  <a:cubicBezTo>
                    <a:pt x="91376" y="42365"/>
                    <a:pt x="106742" y="28829"/>
                    <a:pt x="105478" y="18247"/>
                  </a:cubicBezTo>
                  <a:lnTo>
                    <a:pt x="5440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8"/>
            <p:cNvSpPr/>
            <p:nvPr/>
          </p:nvSpPr>
          <p:spPr>
            <a:xfrm>
              <a:off x="3194950" y="3657225"/>
              <a:ext cx="944025" cy="683025"/>
            </a:xfrm>
            <a:custGeom>
              <a:rect b="b" l="l" r="r" t="t"/>
              <a:pathLst>
                <a:path extrusionOk="0" fill="none" h="27321" w="37761">
                  <a:moveTo>
                    <a:pt x="1" y="27320"/>
                  </a:moveTo>
                  <a:cubicBezTo>
                    <a:pt x="5338" y="27220"/>
                    <a:pt x="10375" y="25052"/>
                    <a:pt x="14978" y="22350"/>
                  </a:cubicBezTo>
                  <a:cubicBezTo>
                    <a:pt x="24218" y="16879"/>
                    <a:pt x="32157" y="9174"/>
                    <a:pt x="37761" y="1"/>
                  </a:cubicBezTo>
                </a:path>
              </a:pathLst>
            </a:custGeom>
            <a:noFill/>
            <a:ln cap="rnd" cmpd="sng" w="2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8"/>
            <p:cNvSpPr/>
            <p:nvPr/>
          </p:nvSpPr>
          <p:spPr>
            <a:xfrm>
              <a:off x="3300025" y="3670575"/>
              <a:ext cx="555425" cy="78400"/>
            </a:xfrm>
            <a:custGeom>
              <a:rect b="b" l="l" r="r" t="t"/>
              <a:pathLst>
                <a:path extrusionOk="0" fill="none" h="3136" w="22217">
                  <a:moveTo>
                    <a:pt x="1" y="67"/>
                  </a:moveTo>
                  <a:cubicBezTo>
                    <a:pt x="3170" y="2269"/>
                    <a:pt x="7172" y="3136"/>
                    <a:pt x="11042" y="2936"/>
                  </a:cubicBezTo>
                  <a:cubicBezTo>
                    <a:pt x="14945" y="2769"/>
                    <a:pt x="18681" y="1535"/>
                    <a:pt x="22216" y="0"/>
                  </a:cubicBezTo>
                </a:path>
              </a:pathLst>
            </a:custGeom>
            <a:noFill/>
            <a:ln cap="rnd" cmpd="sng" w="25025">
              <a:solidFill>
                <a:srgbClr val="F4977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8"/>
            <p:cNvSpPr/>
            <p:nvPr/>
          </p:nvSpPr>
          <p:spPr>
            <a:xfrm>
              <a:off x="3872100" y="4122550"/>
              <a:ext cx="198500" cy="276075"/>
            </a:xfrm>
            <a:custGeom>
              <a:rect b="b" l="l" r="r" t="t"/>
              <a:pathLst>
                <a:path extrusionOk="0" fill="none" h="11043" w="7940">
                  <a:moveTo>
                    <a:pt x="1" y="11042"/>
                  </a:moveTo>
                  <a:cubicBezTo>
                    <a:pt x="1602" y="6739"/>
                    <a:pt x="4404" y="2870"/>
                    <a:pt x="7940" y="1"/>
                  </a:cubicBezTo>
                </a:path>
              </a:pathLst>
            </a:custGeom>
            <a:noFill/>
            <a:ln cap="rnd" cmpd="sng" w="2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8"/>
            <p:cNvSpPr/>
            <p:nvPr/>
          </p:nvSpPr>
          <p:spPr>
            <a:xfrm>
              <a:off x="3698650" y="3333650"/>
              <a:ext cx="906500" cy="668325"/>
            </a:xfrm>
            <a:custGeom>
              <a:rect b="b" l="l" r="r" t="t"/>
              <a:pathLst>
                <a:path extrusionOk="0" h="26733" w="36260">
                  <a:moveTo>
                    <a:pt x="12209" y="1"/>
                  </a:moveTo>
                  <a:lnTo>
                    <a:pt x="0" y="14245"/>
                  </a:lnTo>
                  <a:cubicBezTo>
                    <a:pt x="0" y="14245"/>
                    <a:pt x="8106" y="22917"/>
                    <a:pt x="21082" y="26053"/>
                  </a:cubicBezTo>
                  <a:cubicBezTo>
                    <a:pt x="23100" y="26521"/>
                    <a:pt x="25042" y="26732"/>
                    <a:pt x="26929" y="26732"/>
                  </a:cubicBezTo>
                  <a:cubicBezTo>
                    <a:pt x="27193" y="26732"/>
                    <a:pt x="27457" y="26728"/>
                    <a:pt x="27720" y="26720"/>
                  </a:cubicBezTo>
                  <a:lnTo>
                    <a:pt x="36260" y="14978"/>
                  </a:lnTo>
                  <a:lnTo>
                    <a:pt x="122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
            <p:cNvSpPr/>
            <p:nvPr/>
          </p:nvSpPr>
          <p:spPr>
            <a:xfrm>
              <a:off x="4501725" y="3726450"/>
              <a:ext cx="90075" cy="117600"/>
            </a:xfrm>
            <a:custGeom>
              <a:rect b="b" l="l" r="r" t="t"/>
              <a:pathLst>
                <a:path extrusionOk="0" fill="none" h="4704" w="3603">
                  <a:moveTo>
                    <a:pt x="0" y="4704"/>
                  </a:moveTo>
                  <a:cubicBezTo>
                    <a:pt x="1068" y="3269"/>
                    <a:pt x="2102" y="1868"/>
                    <a:pt x="3603" y="0"/>
                  </a:cubicBezTo>
                </a:path>
              </a:pathLst>
            </a:custGeom>
            <a:noFill/>
            <a:ln cap="rnd" cmpd="sng" w="25025">
              <a:solidFill>
                <a:srgbClr val="F4977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
            <p:cNvSpPr/>
            <p:nvPr/>
          </p:nvSpPr>
          <p:spPr>
            <a:xfrm>
              <a:off x="2673750" y="4161750"/>
              <a:ext cx="874825" cy="1001575"/>
            </a:xfrm>
            <a:custGeom>
              <a:rect b="b" l="l" r="r" t="t"/>
              <a:pathLst>
                <a:path extrusionOk="0" fill="none" h="40063" w="34993">
                  <a:moveTo>
                    <a:pt x="5838" y="1"/>
                  </a:moveTo>
                  <a:cubicBezTo>
                    <a:pt x="0" y="21950"/>
                    <a:pt x="13176" y="40063"/>
                    <a:pt x="34992" y="36393"/>
                  </a:cubicBezTo>
                </a:path>
              </a:pathLst>
            </a:custGeom>
            <a:noFill/>
            <a:ln cap="rnd" cmpd="sng" w="25025">
              <a:solidFill>
                <a:srgbClr val="F4977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8"/>
            <p:cNvSpPr/>
            <p:nvPr/>
          </p:nvSpPr>
          <p:spPr>
            <a:xfrm>
              <a:off x="1001725" y="3160200"/>
              <a:ext cx="2357525" cy="3023025"/>
            </a:xfrm>
            <a:custGeom>
              <a:rect b="b" l="l" r="r" t="t"/>
              <a:pathLst>
                <a:path extrusionOk="0" h="120921" w="94301">
                  <a:moveTo>
                    <a:pt x="0" y="1"/>
                  </a:moveTo>
                  <a:lnTo>
                    <a:pt x="0" y="120854"/>
                  </a:lnTo>
                  <a:lnTo>
                    <a:pt x="94270" y="120854"/>
                  </a:lnTo>
                  <a:lnTo>
                    <a:pt x="55106" y="37227"/>
                  </a:lnTo>
                  <a:cubicBezTo>
                    <a:pt x="46534" y="18747"/>
                    <a:pt x="29521" y="5538"/>
                    <a:pt x="9507" y="1769"/>
                  </a:cubicBezTo>
                  <a:lnTo>
                    <a:pt x="0" y="1"/>
                  </a:lnTo>
                  <a:close/>
                  <a:moveTo>
                    <a:pt x="94270" y="120854"/>
                  </a:moveTo>
                  <a:lnTo>
                    <a:pt x="94301" y="120921"/>
                  </a:lnTo>
                  <a:lnTo>
                    <a:pt x="94301" y="12085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
            <p:cNvSpPr/>
            <p:nvPr/>
          </p:nvSpPr>
          <p:spPr>
            <a:xfrm>
              <a:off x="1001725" y="3160200"/>
              <a:ext cx="2357525" cy="3023025"/>
            </a:xfrm>
            <a:custGeom>
              <a:rect b="b" l="l" r="r" t="t"/>
              <a:pathLst>
                <a:path extrusionOk="0" fill="none" h="120921" w="94301">
                  <a:moveTo>
                    <a:pt x="94301" y="120921"/>
                  </a:moveTo>
                  <a:lnTo>
                    <a:pt x="55106" y="37227"/>
                  </a:lnTo>
                  <a:cubicBezTo>
                    <a:pt x="46534" y="18747"/>
                    <a:pt x="29521" y="5538"/>
                    <a:pt x="9507" y="1769"/>
                  </a:cubicBezTo>
                  <a:lnTo>
                    <a:pt x="0" y="1"/>
                  </a:lnTo>
                </a:path>
              </a:pathLst>
            </a:custGeom>
            <a:solidFill>
              <a:schemeClr val="accent4"/>
            </a:solidFill>
            <a:ln cap="rnd" cmpd="sng" w="250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
            <p:cNvSpPr/>
            <p:nvPr/>
          </p:nvSpPr>
          <p:spPr>
            <a:xfrm>
              <a:off x="2419400" y="4388625"/>
              <a:ext cx="88425" cy="80575"/>
            </a:xfrm>
            <a:custGeom>
              <a:rect b="b" l="l" r="r" t="t"/>
              <a:pathLst>
                <a:path extrusionOk="0" h="3223" w="3537">
                  <a:moveTo>
                    <a:pt x="1774" y="1"/>
                  </a:moveTo>
                  <a:cubicBezTo>
                    <a:pt x="1461" y="1"/>
                    <a:pt x="1149" y="92"/>
                    <a:pt x="901" y="299"/>
                  </a:cubicBezTo>
                  <a:cubicBezTo>
                    <a:pt x="0" y="1100"/>
                    <a:pt x="701" y="2734"/>
                    <a:pt x="1668" y="3134"/>
                  </a:cubicBezTo>
                  <a:cubicBezTo>
                    <a:pt x="1831" y="3193"/>
                    <a:pt x="2006" y="3222"/>
                    <a:pt x="2180" y="3222"/>
                  </a:cubicBezTo>
                  <a:cubicBezTo>
                    <a:pt x="2506" y="3222"/>
                    <a:pt x="2830" y="3118"/>
                    <a:pt x="3069" y="2901"/>
                  </a:cubicBezTo>
                  <a:cubicBezTo>
                    <a:pt x="3503" y="2467"/>
                    <a:pt x="3536" y="1767"/>
                    <a:pt x="3336" y="1200"/>
                  </a:cubicBezTo>
                  <a:cubicBezTo>
                    <a:pt x="3169" y="733"/>
                    <a:pt x="2802" y="299"/>
                    <a:pt x="2335" y="99"/>
                  </a:cubicBezTo>
                  <a:cubicBezTo>
                    <a:pt x="2158" y="35"/>
                    <a:pt x="1966" y="1"/>
                    <a:pt x="17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
            <p:cNvSpPr/>
            <p:nvPr/>
          </p:nvSpPr>
          <p:spPr>
            <a:xfrm>
              <a:off x="4102275" y="4437775"/>
              <a:ext cx="142625" cy="258550"/>
            </a:xfrm>
            <a:custGeom>
              <a:rect b="b" l="l" r="r" t="t"/>
              <a:pathLst>
                <a:path extrusionOk="0" fill="none" h="10342" w="5705">
                  <a:moveTo>
                    <a:pt x="0" y="1"/>
                  </a:moveTo>
                  <a:cubicBezTo>
                    <a:pt x="767" y="3937"/>
                    <a:pt x="2769" y="7606"/>
                    <a:pt x="5704" y="10342"/>
                  </a:cubicBezTo>
                </a:path>
              </a:pathLst>
            </a:custGeom>
            <a:noFill/>
            <a:ln cap="rnd" cmpd="sng" w="2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8"/>
            <p:cNvSpPr/>
            <p:nvPr/>
          </p:nvSpPr>
          <p:spPr>
            <a:xfrm>
              <a:off x="3457650" y="2760750"/>
              <a:ext cx="698025" cy="816450"/>
            </a:xfrm>
            <a:custGeom>
              <a:rect b="b" l="l" r="r" t="t"/>
              <a:pathLst>
                <a:path extrusionOk="0" h="32658" w="27921">
                  <a:moveTo>
                    <a:pt x="16512" y="1"/>
                  </a:moveTo>
                  <a:cubicBezTo>
                    <a:pt x="14210" y="134"/>
                    <a:pt x="12342" y="1869"/>
                    <a:pt x="12075" y="4137"/>
                  </a:cubicBezTo>
                  <a:lnTo>
                    <a:pt x="11308" y="11342"/>
                  </a:lnTo>
                  <a:lnTo>
                    <a:pt x="0" y="21316"/>
                  </a:lnTo>
                  <a:lnTo>
                    <a:pt x="15478" y="32657"/>
                  </a:lnTo>
                  <a:lnTo>
                    <a:pt x="19314" y="27954"/>
                  </a:lnTo>
                  <a:cubicBezTo>
                    <a:pt x="21682" y="25018"/>
                    <a:pt x="23417" y="21649"/>
                    <a:pt x="24518" y="18013"/>
                  </a:cubicBezTo>
                  <a:lnTo>
                    <a:pt x="26085" y="12610"/>
                  </a:lnTo>
                  <a:cubicBezTo>
                    <a:pt x="27920" y="6472"/>
                    <a:pt x="23484" y="101"/>
                    <a:pt x="170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8"/>
            <p:cNvSpPr/>
            <p:nvPr/>
          </p:nvSpPr>
          <p:spPr>
            <a:xfrm>
              <a:off x="3457650" y="2760750"/>
              <a:ext cx="698025" cy="816450"/>
            </a:xfrm>
            <a:custGeom>
              <a:rect b="b" l="l" r="r" t="t"/>
              <a:pathLst>
                <a:path extrusionOk="0" fill="none" h="32658" w="27921">
                  <a:moveTo>
                    <a:pt x="0" y="21316"/>
                  </a:moveTo>
                  <a:lnTo>
                    <a:pt x="11308" y="11342"/>
                  </a:lnTo>
                  <a:lnTo>
                    <a:pt x="12075" y="4137"/>
                  </a:lnTo>
                  <a:cubicBezTo>
                    <a:pt x="12342" y="1869"/>
                    <a:pt x="14210" y="134"/>
                    <a:pt x="16512" y="1"/>
                  </a:cubicBezTo>
                  <a:lnTo>
                    <a:pt x="16512" y="1"/>
                  </a:lnTo>
                  <a:lnTo>
                    <a:pt x="17046" y="1"/>
                  </a:lnTo>
                  <a:cubicBezTo>
                    <a:pt x="23484" y="101"/>
                    <a:pt x="27920" y="6472"/>
                    <a:pt x="26085" y="12610"/>
                  </a:cubicBezTo>
                  <a:lnTo>
                    <a:pt x="24518" y="18013"/>
                  </a:lnTo>
                  <a:cubicBezTo>
                    <a:pt x="23417" y="21649"/>
                    <a:pt x="21682" y="25018"/>
                    <a:pt x="19314" y="27954"/>
                  </a:cubicBezTo>
                  <a:lnTo>
                    <a:pt x="15478" y="32657"/>
                  </a:lnTo>
                </a:path>
              </a:pathLst>
            </a:custGeom>
            <a:noFill/>
            <a:ln cap="rnd" cmpd="sng" w="25025">
              <a:solidFill>
                <a:srgbClr val="F4977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8"/>
            <p:cNvSpPr/>
            <p:nvPr/>
          </p:nvSpPr>
          <p:spPr>
            <a:xfrm>
              <a:off x="4637650" y="2040325"/>
              <a:ext cx="964050" cy="1084875"/>
            </a:xfrm>
            <a:custGeom>
              <a:rect b="b" l="l" r="r" t="t"/>
              <a:pathLst>
                <a:path extrusionOk="0" h="43395" w="38562">
                  <a:moveTo>
                    <a:pt x="31601" y="1"/>
                  </a:moveTo>
                  <a:cubicBezTo>
                    <a:pt x="30859" y="1"/>
                    <a:pt x="30110" y="130"/>
                    <a:pt x="29388" y="397"/>
                  </a:cubicBezTo>
                  <a:cubicBezTo>
                    <a:pt x="27654" y="998"/>
                    <a:pt x="26253" y="2332"/>
                    <a:pt x="25552" y="4067"/>
                  </a:cubicBezTo>
                  <a:lnTo>
                    <a:pt x="24151" y="7569"/>
                  </a:lnTo>
                  <a:cubicBezTo>
                    <a:pt x="23017" y="10304"/>
                    <a:pt x="21549" y="12839"/>
                    <a:pt x="19748" y="15241"/>
                  </a:cubicBezTo>
                  <a:cubicBezTo>
                    <a:pt x="17413" y="18310"/>
                    <a:pt x="14544" y="20979"/>
                    <a:pt x="11309" y="23113"/>
                  </a:cubicBezTo>
                  <a:lnTo>
                    <a:pt x="0" y="30452"/>
                  </a:lnTo>
                  <a:lnTo>
                    <a:pt x="12910" y="43395"/>
                  </a:lnTo>
                  <a:lnTo>
                    <a:pt x="20849" y="37290"/>
                  </a:lnTo>
                  <a:cubicBezTo>
                    <a:pt x="25852" y="33454"/>
                    <a:pt x="29722" y="28317"/>
                    <a:pt x="32090" y="22480"/>
                  </a:cubicBezTo>
                  <a:lnTo>
                    <a:pt x="37594" y="8937"/>
                  </a:lnTo>
                  <a:cubicBezTo>
                    <a:pt x="38561" y="6602"/>
                    <a:pt x="38061" y="3900"/>
                    <a:pt x="36326" y="2065"/>
                  </a:cubicBezTo>
                  <a:cubicBezTo>
                    <a:pt x="35083" y="728"/>
                    <a:pt x="33361" y="1"/>
                    <a:pt x="316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8"/>
            <p:cNvSpPr/>
            <p:nvPr/>
          </p:nvSpPr>
          <p:spPr>
            <a:xfrm>
              <a:off x="4637650" y="2027725"/>
              <a:ext cx="964050" cy="1097475"/>
            </a:xfrm>
            <a:custGeom>
              <a:rect b="b" l="l" r="r" t="t"/>
              <a:pathLst>
                <a:path extrusionOk="0" fill="none" h="43899" w="38562">
                  <a:moveTo>
                    <a:pt x="0" y="30956"/>
                  </a:moveTo>
                  <a:lnTo>
                    <a:pt x="11309" y="23617"/>
                  </a:lnTo>
                  <a:cubicBezTo>
                    <a:pt x="14544" y="21483"/>
                    <a:pt x="17413" y="18814"/>
                    <a:pt x="19748" y="15745"/>
                  </a:cubicBezTo>
                  <a:lnTo>
                    <a:pt x="19748" y="15745"/>
                  </a:lnTo>
                  <a:cubicBezTo>
                    <a:pt x="21549" y="13343"/>
                    <a:pt x="23017" y="10808"/>
                    <a:pt x="24151" y="8073"/>
                  </a:cubicBezTo>
                  <a:lnTo>
                    <a:pt x="25552" y="4571"/>
                  </a:lnTo>
                  <a:cubicBezTo>
                    <a:pt x="26253" y="2836"/>
                    <a:pt x="27654" y="1502"/>
                    <a:pt x="29388" y="901"/>
                  </a:cubicBezTo>
                  <a:lnTo>
                    <a:pt x="29388" y="901"/>
                  </a:lnTo>
                  <a:cubicBezTo>
                    <a:pt x="31823" y="1"/>
                    <a:pt x="34558" y="668"/>
                    <a:pt x="36326" y="2569"/>
                  </a:cubicBezTo>
                  <a:lnTo>
                    <a:pt x="36326" y="2569"/>
                  </a:lnTo>
                  <a:cubicBezTo>
                    <a:pt x="38061" y="4404"/>
                    <a:pt x="38561" y="7106"/>
                    <a:pt x="37594" y="9441"/>
                  </a:cubicBezTo>
                  <a:lnTo>
                    <a:pt x="32090" y="22984"/>
                  </a:lnTo>
                  <a:cubicBezTo>
                    <a:pt x="29722" y="28821"/>
                    <a:pt x="25852" y="33958"/>
                    <a:pt x="20849" y="37794"/>
                  </a:cubicBezTo>
                  <a:lnTo>
                    <a:pt x="12910" y="43899"/>
                  </a:lnTo>
                </a:path>
              </a:pathLst>
            </a:custGeom>
            <a:noFill/>
            <a:ln cap="rnd" cmpd="sng" w="250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8"/>
            <p:cNvSpPr/>
            <p:nvPr/>
          </p:nvSpPr>
          <p:spPr>
            <a:xfrm>
              <a:off x="2431900" y="4219300"/>
              <a:ext cx="314425" cy="243525"/>
            </a:xfrm>
            <a:custGeom>
              <a:rect b="b" l="l" r="r" t="t"/>
              <a:pathLst>
                <a:path extrusionOk="0" fill="none" h="9741" w="12577">
                  <a:moveTo>
                    <a:pt x="1" y="9741"/>
                  </a:moveTo>
                  <a:lnTo>
                    <a:pt x="12576" y="0"/>
                  </a:lnTo>
                </a:path>
              </a:pathLst>
            </a:custGeom>
            <a:solidFill>
              <a:schemeClr val="dk1"/>
            </a:solidFill>
            <a:ln cap="rnd" cmpd="sng" w="1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8"/>
            <p:cNvSpPr/>
            <p:nvPr/>
          </p:nvSpPr>
          <p:spPr>
            <a:xfrm>
              <a:off x="2603700" y="4170925"/>
              <a:ext cx="183475" cy="170875"/>
            </a:xfrm>
            <a:custGeom>
              <a:rect b="b" l="l" r="r" t="t"/>
              <a:pathLst>
                <a:path extrusionOk="0" h="6835" w="7339">
                  <a:moveTo>
                    <a:pt x="7339" y="3270"/>
                  </a:moveTo>
                  <a:lnTo>
                    <a:pt x="7332" y="3275"/>
                  </a:lnTo>
                  <a:lnTo>
                    <a:pt x="7332" y="3275"/>
                  </a:lnTo>
                  <a:cubicBezTo>
                    <a:pt x="7335" y="3273"/>
                    <a:pt x="7337" y="3271"/>
                    <a:pt x="7339" y="3270"/>
                  </a:cubicBezTo>
                  <a:close/>
                  <a:moveTo>
                    <a:pt x="4804" y="1"/>
                  </a:moveTo>
                  <a:lnTo>
                    <a:pt x="201" y="3570"/>
                  </a:lnTo>
                  <a:cubicBezTo>
                    <a:pt x="0" y="3737"/>
                    <a:pt x="367" y="4604"/>
                    <a:pt x="1068" y="5471"/>
                  </a:cubicBezTo>
                  <a:cubicBezTo>
                    <a:pt x="1716" y="6296"/>
                    <a:pt x="2364" y="6834"/>
                    <a:pt x="2644" y="6834"/>
                  </a:cubicBezTo>
                  <a:cubicBezTo>
                    <a:pt x="2681" y="6834"/>
                    <a:pt x="2712" y="6825"/>
                    <a:pt x="2736" y="6805"/>
                  </a:cubicBezTo>
                  <a:lnTo>
                    <a:pt x="7332" y="3275"/>
                  </a:lnTo>
                  <a:lnTo>
                    <a:pt x="7332" y="3275"/>
                  </a:lnTo>
                  <a:cubicBezTo>
                    <a:pt x="7311" y="3290"/>
                    <a:pt x="7283" y="3297"/>
                    <a:pt x="7251" y="3297"/>
                  </a:cubicBezTo>
                  <a:cubicBezTo>
                    <a:pt x="6967" y="3297"/>
                    <a:pt x="6293" y="2735"/>
                    <a:pt x="5671" y="1935"/>
                  </a:cubicBezTo>
                  <a:cubicBezTo>
                    <a:pt x="4971" y="1001"/>
                    <a:pt x="4604" y="167"/>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8"/>
            <p:cNvSpPr/>
            <p:nvPr/>
          </p:nvSpPr>
          <p:spPr>
            <a:xfrm>
              <a:off x="2617050" y="3854875"/>
              <a:ext cx="537075" cy="501700"/>
            </a:xfrm>
            <a:custGeom>
              <a:rect b="b" l="l" r="r" t="t"/>
              <a:pathLst>
                <a:path extrusionOk="0" h="20068" w="21483">
                  <a:moveTo>
                    <a:pt x="21482" y="9574"/>
                  </a:moveTo>
                  <a:lnTo>
                    <a:pt x="21477" y="9577"/>
                  </a:lnTo>
                  <a:lnTo>
                    <a:pt x="21477" y="9577"/>
                  </a:lnTo>
                  <a:cubicBezTo>
                    <a:pt x="21479" y="9576"/>
                    <a:pt x="21481" y="9575"/>
                    <a:pt x="21482" y="9574"/>
                  </a:cubicBezTo>
                  <a:close/>
                  <a:moveTo>
                    <a:pt x="14077" y="0"/>
                  </a:moveTo>
                  <a:lnTo>
                    <a:pt x="634" y="10441"/>
                  </a:lnTo>
                  <a:cubicBezTo>
                    <a:pt x="0" y="10941"/>
                    <a:pt x="1168" y="13443"/>
                    <a:pt x="3236" y="16112"/>
                  </a:cubicBezTo>
                  <a:cubicBezTo>
                    <a:pt x="5035" y="18441"/>
                    <a:pt x="6938" y="20067"/>
                    <a:pt x="7793" y="20067"/>
                  </a:cubicBezTo>
                  <a:cubicBezTo>
                    <a:pt x="7905" y="20067"/>
                    <a:pt x="7999" y="20039"/>
                    <a:pt x="8073" y="19981"/>
                  </a:cubicBezTo>
                  <a:lnTo>
                    <a:pt x="21477" y="9577"/>
                  </a:lnTo>
                  <a:lnTo>
                    <a:pt x="21477" y="9577"/>
                  </a:lnTo>
                  <a:cubicBezTo>
                    <a:pt x="21406" y="9632"/>
                    <a:pt x="21315" y="9659"/>
                    <a:pt x="21207" y="9659"/>
                  </a:cubicBezTo>
                  <a:cubicBezTo>
                    <a:pt x="20354" y="9659"/>
                    <a:pt x="18447" y="8008"/>
                    <a:pt x="16645" y="5704"/>
                  </a:cubicBezTo>
                  <a:cubicBezTo>
                    <a:pt x="14611" y="3069"/>
                    <a:pt x="13443" y="534"/>
                    <a:pt x="140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8"/>
            <p:cNvSpPr/>
            <p:nvPr/>
          </p:nvSpPr>
          <p:spPr>
            <a:xfrm>
              <a:off x="2764650" y="3038450"/>
              <a:ext cx="1419375" cy="1215800"/>
            </a:xfrm>
            <a:custGeom>
              <a:rect b="b" l="l" r="r" t="t"/>
              <a:pathLst>
                <a:path extrusionOk="0" h="48632" w="56775">
                  <a:moveTo>
                    <a:pt x="46934" y="1"/>
                  </a:moveTo>
                  <a:lnTo>
                    <a:pt x="834" y="35860"/>
                  </a:lnTo>
                  <a:cubicBezTo>
                    <a:pt x="0" y="36460"/>
                    <a:pt x="1535" y="39862"/>
                    <a:pt x="4237" y="43365"/>
                  </a:cubicBezTo>
                  <a:cubicBezTo>
                    <a:pt x="6647" y="46489"/>
                    <a:pt x="9216" y="48631"/>
                    <a:pt x="10335" y="48631"/>
                  </a:cubicBezTo>
                  <a:cubicBezTo>
                    <a:pt x="10470" y="48631"/>
                    <a:pt x="10585" y="48600"/>
                    <a:pt x="10675" y="48535"/>
                  </a:cubicBezTo>
                  <a:lnTo>
                    <a:pt x="56774" y="12676"/>
                  </a:lnTo>
                  <a:lnTo>
                    <a:pt x="56774" y="12676"/>
                  </a:lnTo>
                  <a:cubicBezTo>
                    <a:pt x="56684" y="12741"/>
                    <a:pt x="56570" y="12772"/>
                    <a:pt x="56436" y="12772"/>
                  </a:cubicBezTo>
                  <a:cubicBezTo>
                    <a:pt x="55323" y="12772"/>
                    <a:pt x="52780" y="10630"/>
                    <a:pt x="50370" y="7506"/>
                  </a:cubicBezTo>
                  <a:cubicBezTo>
                    <a:pt x="47634" y="4003"/>
                    <a:pt x="46100" y="668"/>
                    <a:pt x="469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8"/>
            <p:cNvSpPr/>
            <p:nvPr/>
          </p:nvSpPr>
          <p:spPr>
            <a:xfrm>
              <a:off x="3917125" y="3036650"/>
              <a:ext cx="287750" cy="321950"/>
            </a:xfrm>
            <a:custGeom>
              <a:rect b="b" l="l" r="r" t="t"/>
              <a:pathLst>
                <a:path extrusionOk="0" h="12878" w="11510">
                  <a:moveTo>
                    <a:pt x="1187" y="1"/>
                  </a:moveTo>
                  <a:cubicBezTo>
                    <a:pt x="1046" y="1"/>
                    <a:pt x="928" y="35"/>
                    <a:pt x="835" y="106"/>
                  </a:cubicBezTo>
                  <a:cubicBezTo>
                    <a:pt x="1" y="740"/>
                    <a:pt x="1535" y="4109"/>
                    <a:pt x="4271" y="7611"/>
                  </a:cubicBezTo>
                  <a:cubicBezTo>
                    <a:pt x="6681" y="10736"/>
                    <a:pt x="9224" y="12878"/>
                    <a:pt x="10337" y="12878"/>
                  </a:cubicBezTo>
                  <a:cubicBezTo>
                    <a:pt x="10471" y="12878"/>
                    <a:pt x="10585" y="12846"/>
                    <a:pt x="10675" y="12782"/>
                  </a:cubicBezTo>
                  <a:cubicBezTo>
                    <a:pt x="11509" y="12114"/>
                    <a:pt x="9975" y="8779"/>
                    <a:pt x="7273" y="5276"/>
                  </a:cubicBezTo>
                  <a:cubicBezTo>
                    <a:pt x="4843" y="2165"/>
                    <a:pt x="2308" y="1"/>
                    <a:pt x="1187" y="1"/>
                  </a:cubicBezTo>
                  <a:close/>
                </a:path>
              </a:pathLst>
            </a:custGeom>
            <a:solidFill>
              <a:srgbClr val="007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
            <p:cNvSpPr/>
            <p:nvPr/>
          </p:nvSpPr>
          <p:spPr>
            <a:xfrm>
              <a:off x="3541025" y="2922525"/>
              <a:ext cx="783925" cy="733475"/>
            </a:xfrm>
            <a:custGeom>
              <a:rect b="b" l="l" r="r" t="t"/>
              <a:pathLst>
                <a:path extrusionOk="0" h="29339" w="31357">
                  <a:moveTo>
                    <a:pt x="20515" y="1"/>
                  </a:moveTo>
                  <a:cubicBezTo>
                    <a:pt x="20511" y="4"/>
                    <a:pt x="20506" y="8"/>
                    <a:pt x="20501" y="12"/>
                  </a:cubicBezTo>
                  <a:lnTo>
                    <a:pt x="20501" y="12"/>
                  </a:lnTo>
                  <a:lnTo>
                    <a:pt x="20515" y="1"/>
                  </a:lnTo>
                  <a:close/>
                  <a:moveTo>
                    <a:pt x="20501" y="12"/>
                  </a:moveTo>
                  <a:lnTo>
                    <a:pt x="901" y="15245"/>
                  </a:lnTo>
                  <a:cubicBezTo>
                    <a:pt x="1" y="15979"/>
                    <a:pt x="1669" y="19682"/>
                    <a:pt x="4671" y="23518"/>
                  </a:cubicBezTo>
                  <a:cubicBezTo>
                    <a:pt x="7337" y="26954"/>
                    <a:pt x="10135" y="29338"/>
                    <a:pt x="11358" y="29338"/>
                  </a:cubicBezTo>
                  <a:cubicBezTo>
                    <a:pt x="11513" y="29338"/>
                    <a:pt x="11642" y="29300"/>
                    <a:pt x="11743" y="29222"/>
                  </a:cubicBezTo>
                  <a:lnTo>
                    <a:pt x="31357" y="13978"/>
                  </a:lnTo>
                  <a:lnTo>
                    <a:pt x="31357" y="13978"/>
                  </a:lnTo>
                  <a:cubicBezTo>
                    <a:pt x="31252" y="14056"/>
                    <a:pt x="31120" y="14094"/>
                    <a:pt x="30963" y="14094"/>
                  </a:cubicBezTo>
                  <a:cubicBezTo>
                    <a:pt x="29716" y="14094"/>
                    <a:pt x="26918" y="11706"/>
                    <a:pt x="24251" y="8240"/>
                  </a:cubicBezTo>
                  <a:cubicBezTo>
                    <a:pt x="21265" y="4390"/>
                    <a:pt x="19599" y="739"/>
                    <a:pt x="20501" y="1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
            <p:cNvSpPr/>
            <p:nvPr/>
          </p:nvSpPr>
          <p:spPr>
            <a:xfrm>
              <a:off x="3578550" y="2169500"/>
              <a:ext cx="1714600" cy="1456475"/>
            </a:xfrm>
            <a:custGeom>
              <a:rect b="b" l="l" r="r" t="t"/>
              <a:pathLst>
                <a:path extrusionOk="0" h="58259" w="68584">
                  <a:moveTo>
                    <a:pt x="68583" y="13977"/>
                  </a:moveTo>
                  <a:lnTo>
                    <a:pt x="68583" y="13977"/>
                  </a:lnTo>
                  <a:lnTo>
                    <a:pt x="68583" y="13977"/>
                  </a:lnTo>
                  <a:cubicBezTo>
                    <a:pt x="68583" y="13977"/>
                    <a:pt x="68583" y="13977"/>
                    <a:pt x="68583" y="13977"/>
                  </a:cubicBezTo>
                  <a:close/>
                  <a:moveTo>
                    <a:pt x="57742" y="0"/>
                  </a:moveTo>
                  <a:lnTo>
                    <a:pt x="902" y="44165"/>
                  </a:lnTo>
                  <a:cubicBezTo>
                    <a:pt x="1" y="44866"/>
                    <a:pt x="1669" y="48602"/>
                    <a:pt x="4671" y="52438"/>
                  </a:cubicBezTo>
                  <a:cubicBezTo>
                    <a:pt x="7337" y="55874"/>
                    <a:pt x="10135" y="58258"/>
                    <a:pt x="11358" y="58258"/>
                  </a:cubicBezTo>
                  <a:cubicBezTo>
                    <a:pt x="11513" y="58258"/>
                    <a:pt x="11642" y="58220"/>
                    <a:pt x="11743" y="58142"/>
                  </a:cubicBezTo>
                  <a:lnTo>
                    <a:pt x="68583" y="13977"/>
                  </a:lnTo>
                  <a:lnTo>
                    <a:pt x="68583" y="13977"/>
                  </a:lnTo>
                  <a:cubicBezTo>
                    <a:pt x="68482" y="14055"/>
                    <a:pt x="68353" y="14093"/>
                    <a:pt x="68199" y="14093"/>
                  </a:cubicBezTo>
                  <a:cubicBezTo>
                    <a:pt x="66975" y="14093"/>
                    <a:pt x="64178" y="11709"/>
                    <a:pt x="61511" y="8273"/>
                  </a:cubicBezTo>
                  <a:cubicBezTo>
                    <a:pt x="58509" y="4403"/>
                    <a:pt x="56841" y="734"/>
                    <a:pt x="577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
            <p:cNvSpPr/>
            <p:nvPr/>
          </p:nvSpPr>
          <p:spPr>
            <a:xfrm>
              <a:off x="4999575" y="2166600"/>
              <a:ext cx="316925" cy="355250"/>
            </a:xfrm>
            <a:custGeom>
              <a:rect b="b" l="l" r="r" t="t"/>
              <a:pathLst>
                <a:path extrusionOk="0" h="14210" w="12677">
                  <a:moveTo>
                    <a:pt x="1295" y="0"/>
                  </a:moveTo>
                  <a:cubicBezTo>
                    <a:pt x="1138" y="0"/>
                    <a:pt x="1006" y="38"/>
                    <a:pt x="901" y="116"/>
                  </a:cubicBezTo>
                  <a:cubicBezTo>
                    <a:pt x="0" y="850"/>
                    <a:pt x="1668" y="4553"/>
                    <a:pt x="4670" y="8389"/>
                  </a:cubicBezTo>
                  <a:cubicBezTo>
                    <a:pt x="7337" y="11825"/>
                    <a:pt x="10134" y="14209"/>
                    <a:pt x="11358" y="14209"/>
                  </a:cubicBezTo>
                  <a:cubicBezTo>
                    <a:pt x="11512" y="14209"/>
                    <a:pt x="11641" y="14171"/>
                    <a:pt x="11742" y="14093"/>
                  </a:cubicBezTo>
                  <a:cubicBezTo>
                    <a:pt x="12676" y="13392"/>
                    <a:pt x="11008" y="9723"/>
                    <a:pt x="8006" y="5854"/>
                  </a:cubicBezTo>
                  <a:cubicBezTo>
                    <a:pt x="5340" y="2388"/>
                    <a:pt x="2542" y="0"/>
                    <a:pt x="1295" y="0"/>
                  </a:cubicBezTo>
                  <a:close/>
                </a:path>
              </a:pathLst>
            </a:custGeom>
            <a:solidFill>
              <a:srgbClr val="007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
            <p:cNvSpPr/>
            <p:nvPr/>
          </p:nvSpPr>
          <p:spPr>
            <a:xfrm>
              <a:off x="4999575" y="2046900"/>
              <a:ext cx="452025" cy="474950"/>
            </a:xfrm>
            <a:custGeom>
              <a:rect b="b" l="l" r="r" t="t"/>
              <a:pathLst>
                <a:path extrusionOk="0" h="18998" w="18081">
                  <a:moveTo>
                    <a:pt x="18080" y="13977"/>
                  </a:moveTo>
                  <a:lnTo>
                    <a:pt x="18078" y="13979"/>
                  </a:lnTo>
                  <a:lnTo>
                    <a:pt x="18078" y="13979"/>
                  </a:lnTo>
                  <a:cubicBezTo>
                    <a:pt x="18079" y="13979"/>
                    <a:pt x="18079" y="13978"/>
                    <a:pt x="18080" y="13977"/>
                  </a:cubicBezTo>
                  <a:close/>
                  <a:moveTo>
                    <a:pt x="7239" y="1"/>
                  </a:moveTo>
                  <a:lnTo>
                    <a:pt x="901" y="4904"/>
                  </a:lnTo>
                  <a:cubicBezTo>
                    <a:pt x="0" y="5638"/>
                    <a:pt x="1668" y="9341"/>
                    <a:pt x="4670" y="13177"/>
                  </a:cubicBezTo>
                  <a:cubicBezTo>
                    <a:pt x="7337" y="16613"/>
                    <a:pt x="10134" y="18997"/>
                    <a:pt x="11358" y="18997"/>
                  </a:cubicBezTo>
                  <a:cubicBezTo>
                    <a:pt x="11512" y="18997"/>
                    <a:pt x="11641" y="18959"/>
                    <a:pt x="11742" y="18881"/>
                  </a:cubicBezTo>
                  <a:lnTo>
                    <a:pt x="18078" y="13979"/>
                  </a:lnTo>
                  <a:lnTo>
                    <a:pt x="18078" y="13979"/>
                  </a:lnTo>
                  <a:cubicBezTo>
                    <a:pt x="17978" y="14056"/>
                    <a:pt x="17849" y="14094"/>
                    <a:pt x="17696" y="14094"/>
                  </a:cubicBezTo>
                  <a:cubicBezTo>
                    <a:pt x="16473" y="14094"/>
                    <a:pt x="13675" y="11706"/>
                    <a:pt x="11008" y="8240"/>
                  </a:cubicBezTo>
                  <a:cubicBezTo>
                    <a:pt x="8006" y="4371"/>
                    <a:pt x="6338" y="701"/>
                    <a:pt x="72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
            <p:cNvSpPr/>
            <p:nvPr/>
          </p:nvSpPr>
          <p:spPr>
            <a:xfrm>
              <a:off x="5221400" y="2377150"/>
              <a:ext cx="214350" cy="167650"/>
            </a:xfrm>
            <a:custGeom>
              <a:rect b="b" l="l" r="r" t="t"/>
              <a:pathLst>
                <a:path extrusionOk="0" fill="none" h="6706" w="8574">
                  <a:moveTo>
                    <a:pt x="0" y="6705"/>
                  </a:moveTo>
                  <a:lnTo>
                    <a:pt x="8573" y="0"/>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
            <p:cNvSpPr/>
            <p:nvPr/>
          </p:nvSpPr>
          <p:spPr>
            <a:xfrm>
              <a:off x="5193875" y="2342950"/>
              <a:ext cx="215175" cy="166825"/>
            </a:xfrm>
            <a:custGeom>
              <a:rect b="b" l="l" r="r" t="t"/>
              <a:pathLst>
                <a:path extrusionOk="0" fill="none" h="6673" w="8607">
                  <a:moveTo>
                    <a:pt x="1" y="6672"/>
                  </a:moveTo>
                  <a:lnTo>
                    <a:pt x="8607"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
            <p:cNvSpPr/>
            <p:nvPr/>
          </p:nvSpPr>
          <p:spPr>
            <a:xfrm>
              <a:off x="5167200" y="2308750"/>
              <a:ext cx="216000" cy="166825"/>
            </a:xfrm>
            <a:custGeom>
              <a:rect b="b" l="l" r="r" t="t"/>
              <a:pathLst>
                <a:path extrusionOk="0" fill="none" h="6673" w="8640">
                  <a:moveTo>
                    <a:pt x="0" y="6672"/>
                  </a:moveTo>
                  <a:lnTo>
                    <a:pt x="8640"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
            <p:cNvSpPr/>
            <p:nvPr/>
          </p:nvSpPr>
          <p:spPr>
            <a:xfrm>
              <a:off x="5139675" y="2272900"/>
              <a:ext cx="216000" cy="167650"/>
            </a:xfrm>
            <a:custGeom>
              <a:rect b="b" l="l" r="r" t="t"/>
              <a:pathLst>
                <a:path extrusionOk="0" fill="none" h="6706" w="8640">
                  <a:moveTo>
                    <a:pt x="0" y="6705"/>
                  </a:moveTo>
                  <a:lnTo>
                    <a:pt x="8640"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
            <p:cNvSpPr/>
            <p:nvPr/>
          </p:nvSpPr>
          <p:spPr>
            <a:xfrm>
              <a:off x="5113825" y="2238700"/>
              <a:ext cx="215175" cy="167650"/>
            </a:xfrm>
            <a:custGeom>
              <a:rect b="b" l="l" r="r" t="t"/>
              <a:pathLst>
                <a:path extrusionOk="0" fill="none" h="6706" w="8607">
                  <a:moveTo>
                    <a:pt x="0" y="6706"/>
                  </a:moveTo>
                  <a:lnTo>
                    <a:pt x="8607"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
            <p:cNvSpPr/>
            <p:nvPr/>
          </p:nvSpPr>
          <p:spPr>
            <a:xfrm>
              <a:off x="5086300" y="2204525"/>
              <a:ext cx="215175" cy="167650"/>
            </a:xfrm>
            <a:custGeom>
              <a:rect b="b" l="l" r="r" t="t"/>
              <a:pathLst>
                <a:path extrusionOk="0" fill="none" h="6706" w="8607">
                  <a:moveTo>
                    <a:pt x="1" y="6705"/>
                  </a:moveTo>
                  <a:lnTo>
                    <a:pt x="8607" y="0"/>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
            <p:cNvSpPr/>
            <p:nvPr/>
          </p:nvSpPr>
          <p:spPr>
            <a:xfrm>
              <a:off x="5059625" y="2169500"/>
              <a:ext cx="214325" cy="167650"/>
            </a:xfrm>
            <a:custGeom>
              <a:rect b="b" l="l" r="r" t="t"/>
              <a:pathLst>
                <a:path extrusionOk="0" fill="none" h="6706" w="8573">
                  <a:moveTo>
                    <a:pt x="0" y="6705"/>
                  </a:moveTo>
                  <a:lnTo>
                    <a:pt x="8573" y="0"/>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
            <p:cNvSpPr/>
            <p:nvPr/>
          </p:nvSpPr>
          <p:spPr>
            <a:xfrm>
              <a:off x="5032925" y="2135300"/>
              <a:ext cx="215175" cy="166825"/>
            </a:xfrm>
            <a:custGeom>
              <a:rect b="b" l="l" r="r" t="t"/>
              <a:pathLst>
                <a:path extrusionOk="0" fill="none" h="6673" w="8607">
                  <a:moveTo>
                    <a:pt x="1" y="6672"/>
                  </a:moveTo>
                  <a:lnTo>
                    <a:pt x="8607"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
            <p:cNvSpPr/>
            <p:nvPr/>
          </p:nvSpPr>
          <p:spPr>
            <a:xfrm>
              <a:off x="5005400" y="2101125"/>
              <a:ext cx="216025" cy="166800"/>
            </a:xfrm>
            <a:custGeom>
              <a:rect b="b" l="l" r="r" t="t"/>
              <a:pathLst>
                <a:path extrusionOk="0" fill="none" h="6672" w="8641">
                  <a:moveTo>
                    <a:pt x="1" y="6671"/>
                  </a:moveTo>
                  <a:lnTo>
                    <a:pt x="8640" y="0"/>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
            <p:cNvSpPr/>
            <p:nvPr/>
          </p:nvSpPr>
          <p:spPr>
            <a:xfrm>
              <a:off x="4979550" y="2065250"/>
              <a:ext cx="214350" cy="167650"/>
            </a:xfrm>
            <a:custGeom>
              <a:rect b="b" l="l" r="r" t="t"/>
              <a:pathLst>
                <a:path extrusionOk="0" fill="none" h="6706" w="8574">
                  <a:moveTo>
                    <a:pt x="1" y="6705"/>
                  </a:moveTo>
                  <a:lnTo>
                    <a:pt x="8574" y="1"/>
                  </a:ln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
            <p:cNvSpPr/>
            <p:nvPr/>
          </p:nvSpPr>
          <p:spPr>
            <a:xfrm>
              <a:off x="5158025" y="2044000"/>
              <a:ext cx="316925" cy="355250"/>
            </a:xfrm>
            <a:custGeom>
              <a:rect b="b" l="l" r="r" t="t"/>
              <a:pathLst>
                <a:path extrusionOk="0" h="14210" w="12677">
                  <a:moveTo>
                    <a:pt x="1295" y="1"/>
                  </a:moveTo>
                  <a:cubicBezTo>
                    <a:pt x="1138" y="1"/>
                    <a:pt x="1006" y="38"/>
                    <a:pt x="901" y="117"/>
                  </a:cubicBezTo>
                  <a:cubicBezTo>
                    <a:pt x="0" y="817"/>
                    <a:pt x="1668" y="4520"/>
                    <a:pt x="4670" y="8356"/>
                  </a:cubicBezTo>
                  <a:cubicBezTo>
                    <a:pt x="7337" y="11822"/>
                    <a:pt x="10135" y="14210"/>
                    <a:pt x="11358" y="14210"/>
                  </a:cubicBezTo>
                  <a:cubicBezTo>
                    <a:pt x="11512" y="14210"/>
                    <a:pt x="11641" y="14172"/>
                    <a:pt x="11742" y="14093"/>
                  </a:cubicBezTo>
                  <a:cubicBezTo>
                    <a:pt x="12676" y="13360"/>
                    <a:pt x="11008" y="9690"/>
                    <a:pt x="8006" y="5821"/>
                  </a:cubicBezTo>
                  <a:cubicBezTo>
                    <a:pt x="5340" y="2385"/>
                    <a:pt x="2542" y="1"/>
                    <a:pt x="12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8"/>
            <p:cNvSpPr/>
            <p:nvPr/>
          </p:nvSpPr>
          <p:spPr>
            <a:xfrm>
              <a:off x="5176375" y="2013550"/>
              <a:ext cx="327750" cy="362975"/>
            </a:xfrm>
            <a:custGeom>
              <a:rect b="b" l="l" r="r" t="t"/>
              <a:pathLst>
                <a:path extrusionOk="0" h="14519" w="13110">
                  <a:moveTo>
                    <a:pt x="3369" y="1"/>
                  </a:moveTo>
                  <a:lnTo>
                    <a:pt x="834" y="1969"/>
                  </a:lnTo>
                  <a:cubicBezTo>
                    <a:pt x="0" y="2569"/>
                    <a:pt x="1501" y="5905"/>
                    <a:pt x="4203" y="9341"/>
                  </a:cubicBezTo>
                  <a:cubicBezTo>
                    <a:pt x="6567" y="12414"/>
                    <a:pt x="9062" y="14518"/>
                    <a:pt x="10180" y="14518"/>
                  </a:cubicBezTo>
                  <a:cubicBezTo>
                    <a:pt x="10325" y="14518"/>
                    <a:pt x="10446" y="14483"/>
                    <a:pt x="10541" y="14411"/>
                  </a:cubicBezTo>
                  <a:lnTo>
                    <a:pt x="13110" y="12476"/>
                  </a:lnTo>
                  <a:lnTo>
                    <a:pt x="13110" y="12476"/>
                  </a:lnTo>
                  <a:cubicBezTo>
                    <a:pt x="13018" y="12542"/>
                    <a:pt x="12903" y="12573"/>
                    <a:pt x="12767" y="12573"/>
                  </a:cubicBezTo>
                  <a:cubicBezTo>
                    <a:pt x="11658" y="12573"/>
                    <a:pt x="9149" y="10463"/>
                    <a:pt x="6772" y="7372"/>
                  </a:cubicBezTo>
                  <a:cubicBezTo>
                    <a:pt x="4103" y="3903"/>
                    <a:pt x="2602" y="634"/>
                    <a:pt x="33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8"/>
            <p:cNvSpPr/>
            <p:nvPr/>
          </p:nvSpPr>
          <p:spPr>
            <a:xfrm>
              <a:off x="5239750" y="2011725"/>
              <a:ext cx="283550" cy="317225"/>
            </a:xfrm>
            <a:custGeom>
              <a:rect b="b" l="l" r="r" t="t"/>
              <a:pathLst>
                <a:path extrusionOk="0" h="12689" w="11342">
                  <a:moveTo>
                    <a:pt x="1190" y="1"/>
                  </a:moveTo>
                  <a:cubicBezTo>
                    <a:pt x="1048" y="1"/>
                    <a:pt x="928" y="35"/>
                    <a:pt x="834" y="107"/>
                  </a:cubicBezTo>
                  <a:cubicBezTo>
                    <a:pt x="0" y="741"/>
                    <a:pt x="1568" y="4043"/>
                    <a:pt x="4237" y="7479"/>
                  </a:cubicBezTo>
                  <a:cubicBezTo>
                    <a:pt x="6604" y="10556"/>
                    <a:pt x="9102" y="12689"/>
                    <a:pt x="10219" y="12689"/>
                  </a:cubicBezTo>
                  <a:cubicBezTo>
                    <a:pt x="10361" y="12689"/>
                    <a:pt x="10480" y="12654"/>
                    <a:pt x="10575" y="12582"/>
                  </a:cubicBezTo>
                  <a:cubicBezTo>
                    <a:pt x="11342" y="11949"/>
                    <a:pt x="9841" y="8646"/>
                    <a:pt x="7172" y="5211"/>
                  </a:cubicBezTo>
                  <a:cubicBezTo>
                    <a:pt x="4805" y="2133"/>
                    <a:pt x="2306" y="1"/>
                    <a:pt x="11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
            <p:cNvSpPr/>
            <p:nvPr/>
          </p:nvSpPr>
          <p:spPr>
            <a:xfrm>
              <a:off x="3978850" y="2509050"/>
              <a:ext cx="896500" cy="797150"/>
            </a:xfrm>
            <a:custGeom>
              <a:rect b="b" l="l" r="r" t="t"/>
              <a:pathLst>
                <a:path extrusionOk="0" h="31886" w="35860">
                  <a:moveTo>
                    <a:pt x="26815" y="1"/>
                  </a:moveTo>
                  <a:cubicBezTo>
                    <a:pt x="26719" y="1"/>
                    <a:pt x="26616" y="31"/>
                    <a:pt x="26519" y="95"/>
                  </a:cubicBezTo>
                  <a:lnTo>
                    <a:pt x="734" y="20109"/>
                  </a:lnTo>
                  <a:cubicBezTo>
                    <a:pt x="0" y="20710"/>
                    <a:pt x="1368" y="23812"/>
                    <a:pt x="3903" y="27047"/>
                  </a:cubicBezTo>
                  <a:cubicBezTo>
                    <a:pt x="6120" y="29886"/>
                    <a:pt x="8469" y="31885"/>
                    <a:pt x="9508" y="31885"/>
                  </a:cubicBezTo>
                  <a:cubicBezTo>
                    <a:pt x="9642" y="31885"/>
                    <a:pt x="9753" y="31852"/>
                    <a:pt x="9841" y="31784"/>
                  </a:cubicBezTo>
                  <a:lnTo>
                    <a:pt x="35592" y="11770"/>
                  </a:lnTo>
                  <a:cubicBezTo>
                    <a:pt x="35859" y="11570"/>
                    <a:pt x="35826" y="11169"/>
                    <a:pt x="35526" y="11036"/>
                  </a:cubicBezTo>
                  <a:cubicBezTo>
                    <a:pt x="34325" y="10469"/>
                    <a:pt x="32390" y="8701"/>
                    <a:pt x="30555" y="6299"/>
                  </a:cubicBezTo>
                  <a:cubicBezTo>
                    <a:pt x="28721" y="3931"/>
                    <a:pt x="27487" y="1663"/>
                    <a:pt x="27220" y="362"/>
                  </a:cubicBezTo>
                  <a:cubicBezTo>
                    <a:pt x="27197" y="135"/>
                    <a:pt x="27020" y="1"/>
                    <a:pt x="268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
            <p:cNvSpPr/>
            <p:nvPr/>
          </p:nvSpPr>
          <p:spPr>
            <a:xfrm>
              <a:off x="4783575" y="2337950"/>
              <a:ext cx="293575" cy="366950"/>
            </a:xfrm>
            <a:custGeom>
              <a:rect b="b" l="l" r="r" t="t"/>
              <a:pathLst>
                <a:path extrusionOk="0" fill="none" h="14678" w="11743">
                  <a:moveTo>
                    <a:pt x="902" y="0"/>
                  </a:moveTo>
                  <a:cubicBezTo>
                    <a:pt x="1" y="701"/>
                    <a:pt x="1669" y="4404"/>
                    <a:pt x="4671" y="8240"/>
                  </a:cubicBezTo>
                  <a:cubicBezTo>
                    <a:pt x="7673" y="12109"/>
                    <a:pt x="10842" y="14678"/>
                    <a:pt x="11743" y="13944"/>
                  </a:cubicBezTo>
                </a:path>
              </a:pathLst>
            </a:custGeom>
            <a:noFill/>
            <a:ln cap="rnd" cmpd="sng" w="166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
            <p:cNvSpPr/>
            <p:nvPr/>
          </p:nvSpPr>
          <p:spPr>
            <a:xfrm>
              <a:off x="3780375" y="3116000"/>
              <a:ext cx="294400" cy="366950"/>
            </a:xfrm>
            <a:custGeom>
              <a:rect b="b" l="l" r="r" t="t"/>
              <a:pathLst>
                <a:path extrusionOk="0" fill="none" h="14678" w="11776">
                  <a:moveTo>
                    <a:pt x="934" y="1"/>
                  </a:moveTo>
                  <a:cubicBezTo>
                    <a:pt x="0" y="735"/>
                    <a:pt x="1668" y="4437"/>
                    <a:pt x="4670" y="8273"/>
                  </a:cubicBezTo>
                  <a:cubicBezTo>
                    <a:pt x="7672" y="12143"/>
                    <a:pt x="10841" y="14678"/>
                    <a:pt x="11775" y="13977"/>
                  </a:cubicBezTo>
                </a:path>
              </a:pathLst>
            </a:custGeom>
            <a:noFill/>
            <a:ln cap="rnd" cmpd="sng" w="166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
            <p:cNvSpPr/>
            <p:nvPr/>
          </p:nvSpPr>
          <p:spPr>
            <a:xfrm>
              <a:off x="2949775" y="3530475"/>
              <a:ext cx="657175" cy="549575"/>
            </a:xfrm>
            <a:custGeom>
              <a:rect b="b" l="l" r="r" t="t"/>
              <a:pathLst>
                <a:path extrusionOk="0" h="21983" w="26287">
                  <a:moveTo>
                    <a:pt x="23251" y="0"/>
                  </a:moveTo>
                  <a:lnTo>
                    <a:pt x="1" y="18047"/>
                  </a:lnTo>
                  <a:lnTo>
                    <a:pt x="3069" y="21983"/>
                  </a:lnTo>
                  <a:lnTo>
                    <a:pt x="26286" y="3903"/>
                  </a:lnTo>
                  <a:lnTo>
                    <a:pt x="232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
            <p:cNvSpPr/>
            <p:nvPr/>
          </p:nvSpPr>
          <p:spPr>
            <a:xfrm>
              <a:off x="3206625" y="3530475"/>
              <a:ext cx="400325" cy="350275"/>
            </a:xfrm>
            <a:custGeom>
              <a:rect b="b" l="l" r="r" t="t"/>
              <a:pathLst>
                <a:path extrusionOk="0" h="14011" w="16013">
                  <a:moveTo>
                    <a:pt x="12943" y="0"/>
                  </a:moveTo>
                  <a:lnTo>
                    <a:pt x="1" y="10074"/>
                  </a:lnTo>
                  <a:cubicBezTo>
                    <a:pt x="22" y="10059"/>
                    <a:pt x="49" y="10051"/>
                    <a:pt x="81" y="10051"/>
                  </a:cubicBezTo>
                  <a:cubicBezTo>
                    <a:pt x="394" y="10051"/>
                    <a:pt x="1178" y="10770"/>
                    <a:pt x="1935" y="11709"/>
                  </a:cubicBezTo>
                  <a:cubicBezTo>
                    <a:pt x="2769" y="12743"/>
                    <a:pt x="3236" y="13777"/>
                    <a:pt x="3036" y="14010"/>
                  </a:cubicBezTo>
                  <a:lnTo>
                    <a:pt x="16012" y="3903"/>
                  </a:lnTo>
                  <a:lnTo>
                    <a:pt x="129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
            <p:cNvSpPr/>
            <p:nvPr/>
          </p:nvSpPr>
          <p:spPr>
            <a:xfrm>
              <a:off x="3199950" y="3781700"/>
              <a:ext cx="87600" cy="99450"/>
            </a:xfrm>
            <a:custGeom>
              <a:rect b="b" l="l" r="r" t="t"/>
              <a:pathLst>
                <a:path extrusionOk="0" h="3978" w="3504">
                  <a:moveTo>
                    <a:pt x="364" y="1"/>
                  </a:moveTo>
                  <a:cubicBezTo>
                    <a:pt x="327" y="1"/>
                    <a:pt x="294" y="9"/>
                    <a:pt x="268" y="25"/>
                  </a:cubicBezTo>
                  <a:cubicBezTo>
                    <a:pt x="1" y="292"/>
                    <a:pt x="501" y="1293"/>
                    <a:pt x="1302" y="2327"/>
                  </a:cubicBezTo>
                  <a:cubicBezTo>
                    <a:pt x="2098" y="3307"/>
                    <a:pt x="2866" y="3978"/>
                    <a:pt x="3219" y="3978"/>
                  </a:cubicBezTo>
                  <a:cubicBezTo>
                    <a:pt x="3250" y="3978"/>
                    <a:pt x="3279" y="3972"/>
                    <a:pt x="3303" y="3961"/>
                  </a:cubicBezTo>
                  <a:cubicBezTo>
                    <a:pt x="3503" y="3728"/>
                    <a:pt x="3036" y="2727"/>
                    <a:pt x="2202" y="1660"/>
                  </a:cubicBezTo>
                  <a:cubicBezTo>
                    <a:pt x="1511" y="668"/>
                    <a:pt x="711"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
            <p:cNvSpPr/>
            <p:nvPr/>
          </p:nvSpPr>
          <p:spPr>
            <a:xfrm>
              <a:off x="3049850" y="4022500"/>
              <a:ext cx="20050" cy="24200"/>
            </a:xfrm>
            <a:custGeom>
              <a:rect b="b" l="l" r="r" t="t"/>
              <a:pathLst>
                <a:path extrusionOk="0" fill="none" h="968" w="802">
                  <a:moveTo>
                    <a:pt x="801" y="967"/>
                  </a:moveTo>
                  <a:lnTo>
                    <a:pt x="0" y="0"/>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
            <p:cNvSpPr/>
            <p:nvPr/>
          </p:nvSpPr>
          <p:spPr>
            <a:xfrm>
              <a:off x="3174950" y="3924925"/>
              <a:ext cx="18350" cy="24200"/>
            </a:xfrm>
            <a:custGeom>
              <a:rect b="b" l="l" r="r" t="t"/>
              <a:pathLst>
                <a:path extrusionOk="0" fill="none" h="968" w="734">
                  <a:moveTo>
                    <a:pt x="734" y="968"/>
                  </a:moveTo>
                  <a:lnTo>
                    <a:pt x="0" y="0"/>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
            <p:cNvSpPr/>
            <p:nvPr/>
          </p:nvSpPr>
          <p:spPr>
            <a:xfrm>
              <a:off x="3300025" y="3828175"/>
              <a:ext cx="18375" cy="24225"/>
            </a:xfrm>
            <a:custGeom>
              <a:rect b="b" l="l" r="r" t="t"/>
              <a:pathLst>
                <a:path extrusionOk="0" fill="none" h="969" w="735">
                  <a:moveTo>
                    <a:pt x="734" y="968"/>
                  </a:moveTo>
                  <a:lnTo>
                    <a:pt x="1" y="1"/>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
            <p:cNvSpPr/>
            <p:nvPr/>
          </p:nvSpPr>
          <p:spPr>
            <a:xfrm>
              <a:off x="3424275" y="3731450"/>
              <a:ext cx="19225" cy="23375"/>
            </a:xfrm>
            <a:custGeom>
              <a:rect b="b" l="l" r="r" t="t"/>
              <a:pathLst>
                <a:path extrusionOk="0" fill="none" h="935" w="769">
                  <a:moveTo>
                    <a:pt x="768" y="934"/>
                  </a:moveTo>
                  <a:lnTo>
                    <a:pt x="1" y="0"/>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
            <p:cNvSpPr/>
            <p:nvPr/>
          </p:nvSpPr>
          <p:spPr>
            <a:xfrm>
              <a:off x="3549375" y="3633875"/>
              <a:ext cx="19200" cy="24200"/>
            </a:xfrm>
            <a:custGeom>
              <a:rect b="b" l="l" r="r" t="t"/>
              <a:pathLst>
                <a:path extrusionOk="0" fill="none" h="968" w="768">
                  <a:moveTo>
                    <a:pt x="768" y="968"/>
                  </a:moveTo>
                  <a:lnTo>
                    <a:pt x="0" y="1"/>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
            <p:cNvSpPr/>
            <p:nvPr/>
          </p:nvSpPr>
          <p:spPr>
            <a:xfrm>
              <a:off x="2992300" y="3948275"/>
              <a:ext cx="20050" cy="25025"/>
            </a:xfrm>
            <a:custGeom>
              <a:rect b="b" l="l" r="r" t="t"/>
              <a:pathLst>
                <a:path extrusionOk="0" fill="none" h="1001" w="802">
                  <a:moveTo>
                    <a:pt x="801" y="1001"/>
                  </a:moveTo>
                  <a:lnTo>
                    <a:pt x="1" y="0"/>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
            <p:cNvSpPr/>
            <p:nvPr/>
          </p:nvSpPr>
          <p:spPr>
            <a:xfrm>
              <a:off x="3117400" y="3851525"/>
              <a:ext cx="20025" cy="25050"/>
            </a:xfrm>
            <a:custGeom>
              <a:rect b="b" l="l" r="r" t="t"/>
              <a:pathLst>
                <a:path extrusionOk="0" fill="none" h="1002" w="801">
                  <a:moveTo>
                    <a:pt x="801" y="1002"/>
                  </a:moveTo>
                  <a:lnTo>
                    <a:pt x="0" y="1"/>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8"/>
            <p:cNvSpPr/>
            <p:nvPr/>
          </p:nvSpPr>
          <p:spPr>
            <a:xfrm>
              <a:off x="3242475" y="3753975"/>
              <a:ext cx="19225" cy="25025"/>
            </a:xfrm>
            <a:custGeom>
              <a:rect b="b" l="l" r="r" t="t"/>
              <a:pathLst>
                <a:path extrusionOk="0" fill="none" h="1001" w="769">
                  <a:moveTo>
                    <a:pt x="768" y="1001"/>
                  </a:moveTo>
                  <a:lnTo>
                    <a:pt x="1" y="0"/>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8"/>
            <p:cNvSpPr/>
            <p:nvPr/>
          </p:nvSpPr>
          <p:spPr>
            <a:xfrm>
              <a:off x="3367575" y="3657225"/>
              <a:ext cx="19200" cy="25050"/>
            </a:xfrm>
            <a:custGeom>
              <a:rect b="b" l="l" r="r" t="t"/>
              <a:pathLst>
                <a:path extrusionOk="0" fill="none" h="1002" w="768">
                  <a:moveTo>
                    <a:pt x="768" y="1001"/>
                  </a:moveTo>
                  <a:lnTo>
                    <a:pt x="1" y="1"/>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
            <p:cNvSpPr/>
            <p:nvPr/>
          </p:nvSpPr>
          <p:spPr>
            <a:xfrm>
              <a:off x="3491825" y="3560500"/>
              <a:ext cx="20050" cy="25025"/>
            </a:xfrm>
            <a:custGeom>
              <a:rect b="b" l="l" r="r" t="t"/>
              <a:pathLst>
                <a:path extrusionOk="0" fill="none" h="1001" w="802">
                  <a:moveTo>
                    <a:pt x="801" y="1001"/>
                  </a:moveTo>
                  <a:lnTo>
                    <a:pt x="1" y="0"/>
                  </a:lnTo>
                </a:path>
              </a:pathLst>
            </a:custGeom>
            <a:noFill/>
            <a:ln cap="flat" cmpd="sng" w="9525">
              <a:solidFill>
                <a:srgbClr val="304243"/>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
            <p:cNvSpPr/>
            <p:nvPr/>
          </p:nvSpPr>
          <p:spPr>
            <a:xfrm>
              <a:off x="4213175" y="3017600"/>
              <a:ext cx="67575" cy="81750"/>
            </a:xfrm>
            <a:custGeom>
              <a:rect b="b" l="l" r="r" t="t"/>
              <a:pathLst>
                <a:path extrusionOk="0" h="3270" w="2703">
                  <a:moveTo>
                    <a:pt x="368" y="1"/>
                  </a:moveTo>
                  <a:lnTo>
                    <a:pt x="1" y="267"/>
                  </a:lnTo>
                  <a:lnTo>
                    <a:pt x="2336" y="3270"/>
                  </a:lnTo>
                  <a:lnTo>
                    <a:pt x="2703" y="3003"/>
                  </a:lnTo>
                  <a:lnTo>
                    <a:pt x="3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
            <p:cNvSpPr/>
            <p:nvPr/>
          </p:nvSpPr>
          <p:spPr>
            <a:xfrm>
              <a:off x="4239025" y="2959225"/>
              <a:ext cx="115125" cy="119275"/>
            </a:xfrm>
            <a:custGeom>
              <a:rect b="b" l="l" r="r" t="t"/>
              <a:pathLst>
                <a:path extrusionOk="0" h="4771" w="4605">
                  <a:moveTo>
                    <a:pt x="2269" y="1"/>
                  </a:moveTo>
                  <a:lnTo>
                    <a:pt x="1902" y="267"/>
                  </a:lnTo>
                  <a:lnTo>
                    <a:pt x="2836" y="1535"/>
                  </a:lnTo>
                  <a:cubicBezTo>
                    <a:pt x="3236" y="2002"/>
                    <a:pt x="3503" y="2369"/>
                    <a:pt x="3837" y="2736"/>
                  </a:cubicBezTo>
                  <a:cubicBezTo>
                    <a:pt x="3470" y="2569"/>
                    <a:pt x="3070" y="2369"/>
                    <a:pt x="2569" y="2202"/>
                  </a:cubicBezTo>
                  <a:lnTo>
                    <a:pt x="434" y="1435"/>
                  </a:lnTo>
                  <a:lnTo>
                    <a:pt x="1" y="1769"/>
                  </a:lnTo>
                  <a:lnTo>
                    <a:pt x="2336" y="4771"/>
                  </a:lnTo>
                  <a:lnTo>
                    <a:pt x="2769" y="4404"/>
                  </a:lnTo>
                  <a:lnTo>
                    <a:pt x="1769" y="3103"/>
                  </a:lnTo>
                  <a:cubicBezTo>
                    <a:pt x="1402" y="2602"/>
                    <a:pt x="1102" y="2269"/>
                    <a:pt x="768" y="1902"/>
                  </a:cubicBezTo>
                  <a:lnTo>
                    <a:pt x="768" y="1902"/>
                  </a:lnTo>
                  <a:cubicBezTo>
                    <a:pt x="1168" y="2102"/>
                    <a:pt x="1635" y="2336"/>
                    <a:pt x="2102" y="2502"/>
                  </a:cubicBezTo>
                  <a:lnTo>
                    <a:pt x="4237" y="3270"/>
                  </a:lnTo>
                  <a:lnTo>
                    <a:pt x="4604" y="3003"/>
                  </a:lnTo>
                  <a:lnTo>
                    <a:pt x="2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
            <p:cNvSpPr/>
            <p:nvPr/>
          </p:nvSpPr>
          <p:spPr>
            <a:xfrm>
              <a:off x="4314075" y="2919200"/>
              <a:ext cx="90925" cy="102600"/>
            </a:xfrm>
            <a:custGeom>
              <a:rect b="b" l="l" r="r" t="t"/>
              <a:pathLst>
                <a:path extrusionOk="0" h="4104" w="3637">
                  <a:moveTo>
                    <a:pt x="1502" y="0"/>
                  </a:moveTo>
                  <a:cubicBezTo>
                    <a:pt x="1302" y="34"/>
                    <a:pt x="1002" y="134"/>
                    <a:pt x="735" y="367"/>
                  </a:cubicBezTo>
                  <a:cubicBezTo>
                    <a:pt x="134" y="834"/>
                    <a:pt x="1" y="1502"/>
                    <a:pt x="401" y="1969"/>
                  </a:cubicBezTo>
                  <a:cubicBezTo>
                    <a:pt x="597" y="2242"/>
                    <a:pt x="849" y="2355"/>
                    <a:pt x="1146" y="2355"/>
                  </a:cubicBezTo>
                  <a:cubicBezTo>
                    <a:pt x="1355" y="2355"/>
                    <a:pt x="1587" y="2299"/>
                    <a:pt x="1836" y="2202"/>
                  </a:cubicBezTo>
                  <a:cubicBezTo>
                    <a:pt x="2044" y="2141"/>
                    <a:pt x="2211" y="2111"/>
                    <a:pt x="2351" y="2111"/>
                  </a:cubicBezTo>
                  <a:cubicBezTo>
                    <a:pt x="2594" y="2111"/>
                    <a:pt x="2755" y="2200"/>
                    <a:pt x="2903" y="2369"/>
                  </a:cubicBezTo>
                  <a:cubicBezTo>
                    <a:pt x="3136" y="2669"/>
                    <a:pt x="3070" y="3103"/>
                    <a:pt x="2669" y="3370"/>
                  </a:cubicBezTo>
                  <a:cubicBezTo>
                    <a:pt x="2436" y="3603"/>
                    <a:pt x="2102" y="3670"/>
                    <a:pt x="1836" y="3703"/>
                  </a:cubicBezTo>
                  <a:lnTo>
                    <a:pt x="1969" y="4103"/>
                  </a:lnTo>
                  <a:cubicBezTo>
                    <a:pt x="2236" y="4037"/>
                    <a:pt x="2603" y="3870"/>
                    <a:pt x="2903" y="3670"/>
                  </a:cubicBezTo>
                  <a:cubicBezTo>
                    <a:pt x="3603" y="3136"/>
                    <a:pt x="3637" y="2469"/>
                    <a:pt x="3270" y="2002"/>
                  </a:cubicBezTo>
                  <a:cubicBezTo>
                    <a:pt x="3060" y="1708"/>
                    <a:pt x="2797" y="1586"/>
                    <a:pt x="2464" y="1586"/>
                  </a:cubicBezTo>
                  <a:cubicBezTo>
                    <a:pt x="2268" y="1586"/>
                    <a:pt x="2049" y="1628"/>
                    <a:pt x="1802" y="1702"/>
                  </a:cubicBezTo>
                  <a:cubicBezTo>
                    <a:pt x="1567" y="1775"/>
                    <a:pt x="1376" y="1816"/>
                    <a:pt x="1220" y="1816"/>
                  </a:cubicBezTo>
                  <a:cubicBezTo>
                    <a:pt x="1023" y="1816"/>
                    <a:pt x="880" y="1751"/>
                    <a:pt x="768" y="1602"/>
                  </a:cubicBezTo>
                  <a:cubicBezTo>
                    <a:pt x="601" y="1368"/>
                    <a:pt x="568" y="1035"/>
                    <a:pt x="968" y="701"/>
                  </a:cubicBezTo>
                  <a:cubicBezTo>
                    <a:pt x="1235" y="501"/>
                    <a:pt x="1502" y="467"/>
                    <a:pt x="1635" y="434"/>
                  </a:cubicBezTo>
                  <a:lnTo>
                    <a:pt x="150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
            <p:cNvSpPr/>
            <p:nvPr/>
          </p:nvSpPr>
          <p:spPr>
            <a:xfrm>
              <a:off x="4367450" y="2861650"/>
              <a:ext cx="107600" cy="106350"/>
            </a:xfrm>
            <a:custGeom>
              <a:rect b="b" l="l" r="r" t="t"/>
              <a:pathLst>
                <a:path extrusionOk="0" h="4254" w="4304">
                  <a:moveTo>
                    <a:pt x="2202" y="1"/>
                  </a:moveTo>
                  <a:lnTo>
                    <a:pt x="1835" y="301"/>
                  </a:lnTo>
                  <a:lnTo>
                    <a:pt x="3203" y="2102"/>
                  </a:lnTo>
                  <a:cubicBezTo>
                    <a:pt x="3703" y="2769"/>
                    <a:pt x="3670" y="3303"/>
                    <a:pt x="3203" y="3637"/>
                  </a:cubicBezTo>
                  <a:cubicBezTo>
                    <a:pt x="3052" y="3750"/>
                    <a:pt x="2886" y="3816"/>
                    <a:pt x="2709" y="3816"/>
                  </a:cubicBezTo>
                  <a:cubicBezTo>
                    <a:pt x="2419" y="3816"/>
                    <a:pt x="2100" y="3639"/>
                    <a:pt x="1769" y="3203"/>
                  </a:cubicBezTo>
                  <a:lnTo>
                    <a:pt x="368" y="1435"/>
                  </a:lnTo>
                  <a:lnTo>
                    <a:pt x="1" y="1702"/>
                  </a:lnTo>
                  <a:lnTo>
                    <a:pt x="1368" y="3470"/>
                  </a:lnTo>
                  <a:cubicBezTo>
                    <a:pt x="1812" y="4029"/>
                    <a:pt x="2233" y="4254"/>
                    <a:pt x="2632" y="4254"/>
                  </a:cubicBezTo>
                  <a:cubicBezTo>
                    <a:pt x="2923" y="4254"/>
                    <a:pt x="3202" y="4134"/>
                    <a:pt x="3470" y="3937"/>
                  </a:cubicBezTo>
                  <a:cubicBezTo>
                    <a:pt x="4137" y="3437"/>
                    <a:pt x="4304" y="2669"/>
                    <a:pt x="3570" y="1769"/>
                  </a:cubicBezTo>
                  <a:lnTo>
                    <a:pt x="22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8"/>
            <p:cNvSpPr/>
            <p:nvPr/>
          </p:nvSpPr>
          <p:spPr>
            <a:xfrm>
              <a:off x="4439175" y="2842475"/>
              <a:ext cx="100100" cy="81750"/>
            </a:xfrm>
            <a:custGeom>
              <a:rect b="b" l="l" r="r" t="t"/>
              <a:pathLst>
                <a:path extrusionOk="0" h="3270" w="4004">
                  <a:moveTo>
                    <a:pt x="367" y="1"/>
                  </a:moveTo>
                  <a:lnTo>
                    <a:pt x="0" y="267"/>
                  </a:lnTo>
                  <a:lnTo>
                    <a:pt x="2335" y="3270"/>
                  </a:lnTo>
                  <a:lnTo>
                    <a:pt x="4003" y="2002"/>
                  </a:lnTo>
                  <a:lnTo>
                    <a:pt x="3770" y="1668"/>
                  </a:lnTo>
                  <a:lnTo>
                    <a:pt x="2469" y="2669"/>
                  </a:lnTo>
                  <a:lnTo>
                    <a:pt x="36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8"/>
            <p:cNvSpPr/>
            <p:nvPr/>
          </p:nvSpPr>
          <p:spPr>
            <a:xfrm>
              <a:off x="4492550" y="2800775"/>
              <a:ext cx="67575" cy="81750"/>
            </a:xfrm>
            <a:custGeom>
              <a:rect b="b" l="l" r="r" t="t"/>
              <a:pathLst>
                <a:path extrusionOk="0" h="3270" w="2703">
                  <a:moveTo>
                    <a:pt x="367" y="1"/>
                  </a:moveTo>
                  <a:lnTo>
                    <a:pt x="0" y="268"/>
                  </a:lnTo>
                  <a:lnTo>
                    <a:pt x="2335" y="3270"/>
                  </a:lnTo>
                  <a:lnTo>
                    <a:pt x="2702" y="3003"/>
                  </a:lnTo>
                  <a:lnTo>
                    <a:pt x="36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8"/>
            <p:cNvSpPr/>
            <p:nvPr/>
          </p:nvSpPr>
          <p:spPr>
            <a:xfrm>
              <a:off x="4518400" y="2743250"/>
              <a:ext cx="115100" cy="120100"/>
            </a:xfrm>
            <a:custGeom>
              <a:rect b="b" l="l" r="r" t="t"/>
              <a:pathLst>
                <a:path extrusionOk="0" h="4804" w="4604">
                  <a:moveTo>
                    <a:pt x="2269" y="0"/>
                  </a:moveTo>
                  <a:lnTo>
                    <a:pt x="1902" y="300"/>
                  </a:lnTo>
                  <a:lnTo>
                    <a:pt x="2836" y="1534"/>
                  </a:lnTo>
                  <a:cubicBezTo>
                    <a:pt x="3236" y="2001"/>
                    <a:pt x="3503" y="2368"/>
                    <a:pt x="3836" y="2735"/>
                  </a:cubicBezTo>
                  <a:cubicBezTo>
                    <a:pt x="3470" y="2569"/>
                    <a:pt x="3036" y="2368"/>
                    <a:pt x="2536" y="2202"/>
                  </a:cubicBezTo>
                  <a:lnTo>
                    <a:pt x="434" y="1468"/>
                  </a:lnTo>
                  <a:lnTo>
                    <a:pt x="0" y="1801"/>
                  </a:lnTo>
                  <a:lnTo>
                    <a:pt x="2335" y="4804"/>
                  </a:lnTo>
                  <a:lnTo>
                    <a:pt x="2769" y="4403"/>
                  </a:lnTo>
                  <a:lnTo>
                    <a:pt x="1768" y="3136"/>
                  </a:lnTo>
                  <a:cubicBezTo>
                    <a:pt x="1401" y="2635"/>
                    <a:pt x="1101" y="2302"/>
                    <a:pt x="768" y="1901"/>
                  </a:cubicBezTo>
                  <a:lnTo>
                    <a:pt x="768" y="1901"/>
                  </a:lnTo>
                  <a:cubicBezTo>
                    <a:pt x="1168" y="2135"/>
                    <a:pt x="1635" y="2335"/>
                    <a:pt x="2102" y="2502"/>
                  </a:cubicBezTo>
                  <a:lnTo>
                    <a:pt x="4237" y="3302"/>
                  </a:lnTo>
                  <a:lnTo>
                    <a:pt x="4604" y="3002"/>
                  </a:lnTo>
                  <a:lnTo>
                    <a:pt x="226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8"/>
            <p:cNvSpPr/>
            <p:nvPr/>
          </p:nvSpPr>
          <p:spPr>
            <a:xfrm>
              <a:off x="3617750" y="3528575"/>
              <a:ext cx="1079125" cy="940100"/>
            </a:xfrm>
            <a:custGeom>
              <a:rect b="b" l="l" r="r" t="t"/>
              <a:pathLst>
                <a:path extrusionOk="0" h="37604" w="43165">
                  <a:moveTo>
                    <a:pt x="5161" y="0"/>
                  </a:moveTo>
                  <a:cubicBezTo>
                    <a:pt x="3369" y="0"/>
                    <a:pt x="1653" y="1192"/>
                    <a:pt x="1235" y="3145"/>
                  </a:cubicBezTo>
                  <a:cubicBezTo>
                    <a:pt x="1" y="8249"/>
                    <a:pt x="1669" y="13519"/>
                    <a:pt x="5571" y="17022"/>
                  </a:cubicBezTo>
                  <a:lnTo>
                    <a:pt x="28354" y="37603"/>
                  </a:lnTo>
                  <a:lnTo>
                    <a:pt x="43165" y="25261"/>
                  </a:lnTo>
                  <a:lnTo>
                    <a:pt x="7439" y="710"/>
                  </a:lnTo>
                  <a:cubicBezTo>
                    <a:pt x="6732" y="225"/>
                    <a:pt x="5939" y="0"/>
                    <a:pt x="51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8"/>
            <p:cNvSpPr/>
            <p:nvPr/>
          </p:nvSpPr>
          <p:spPr>
            <a:xfrm>
              <a:off x="3617750" y="3506275"/>
              <a:ext cx="1079125" cy="962400"/>
            </a:xfrm>
            <a:custGeom>
              <a:rect b="b" l="l" r="r" t="t"/>
              <a:pathLst>
                <a:path extrusionOk="0" fill="none" h="38496" w="43165">
                  <a:moveTo>
                    <a:pt x="43165" y="26153"/>
                  </a:moveTo>
                  <a:lnTo>
                    <a:pt x="7439" y="1602"/>
                  </a:lnTo>
                  <a:cubicBezTo>
                    <a:pt x="5104" y="1"/>
                    <a:pt x="1835" y="1235"/>
                    <a:pt x="1235" y="4037"/>
                  </a:cubicBezTo>
                  <a:lnTo>
                    <a:pt x="1235" y="4037"/>
                  </a:lnTo>
                  <a:cubicBezTo>
                    <a:pt x="1" y="9141"/>
                    <a:pt x="1669" y="14411"/>
                    <a:pt x="5571" y="17914"/>
                  </a:cubicBezTo>
                  <a:lnTo>
                    <a:pt x="28354" y="38495"/>
                  </a:lnTo>
                </a:path>
              </a:pathLst>
            </a:custGeom>
            <a:noFill/>
            <a:ln cap="rnd" cmpd="sng" w="25025">
              <a:solidFill>
                <a:srgbClr val="F4977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8"/>
            <p:cNvSpPr/>
            <p:nvPr/>
          </p:nvSpPr>
          <p:spPr>
            <a:xfrm>
              <a:off x="3696150" y="3562975"/>
              <a:ext cx="204325" cy="220425"/>
            </a:xfrm>
            <a:custGeom>
              <a:rect b="b" l="l" r="r" t="t"/>
              <a:pathLst>
                <a:path extrusionOk="0" h="8817" w="8173">
                  <a:moveTo>
                    <a:pt x="2702" y="0"/>
                  </a:moveTo>
                  <a:cubicBezTo>
                    <a:pt x="2516" y="0"/>
                    <a:pt x="2328" y="75"/>
                    <a:pt x="2168" y="235"/>
                  </a:cubicBezTo>
                  <a:cubicBezTo>
                    <a:pt x="1701" y="702"/>
                    <a:pt x="1101" y="1469"/>
                    <a:pt x="634" y="2570"/>
                  </a:cubicBezTo>
                  <a:cubicBezTo>
                    <a:pt x="234" y="3504"/>
                    <a:pt x="67" y="4438"/>
                    <a:pt x="34" y="5038"/>
                  </a:cubicBezTo>
                  <a:cubicBezTo>
                    <a:pt x="0" y="5405"/>
                    <a:pt x="134" y="5772"/>
                    <a:pt x="401" y="6039"/>
                  </a:cubicBezTo>
                  <a:lnTo>
                    <a:pt x="2535" y="7974"/>
                  </a:lnTo>
                  <a:cubicBezTo>
                    <a:pt x="3162" y="8547"/>
                    <a:pt x="3927" y="8816"/>
                    <a:pt x="4681" y="8816"/>
                  </a:cubicBezTo>
                  <a:cubicBezTo>
                    <a:pt x="5815" y="8816"/>
                    <a:pt x="6925" y="8208"/>
                    <a:pt x="7506" y="7106"/>
                  </a:cubicBezTo>
                  <a:cubicBezTo>
                    <a:pt x="8173" y="5805"/>
                    <a:pt x="7873" y="4238"/>
                    <a:pt x="6805" y="3270"/>
                  </a:cubicBezTo>
                  <a:lnTo>
                    <a:pt x="3169" y="168"/>
                  </a:lnTo>
                  <a:cubicBezTo>
                    <a:pt x="3028" y="59"/>
                    <a:pt x="2866" y="0"/>
                    <a:pt x="27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8"/>
            <p:cNvSpPr/>
            <p:nvPr/>
          </p:nvSpPr>
          <p:spPr>
            <a:xfrm>
              <a:off x="4339100" y="2743925"/>
              <a:ext cx="1053275" cy="884975"/>
            </a:xfrm>
            <a:custGeom>
              <a:rect b="b" l="l" r="r" t="t"/>
              <a:pathLst>
                <a:path extrusionOk="0" h="35399" w="42131">
                  <a:moveTo>
                    <a:pt x="8294" y="1"/>
                  </a:moveTo>
                  <a:cubicBezTo>
                    <a:pt x="4638" y="1"/>
                    <a:pt x="1422" y="2596"/>
                    <a:pt x="768" y="6211"/>
                  </a:cubicBezTo>
                  <a:cubicBezTo>
                    <a:pt x="1" y="10280"/>
                    <a:pt x="2636" y="14150"/>
                    <a:pt x="6639" y="15017"/>
                  </a:cubicBezTo>
                  <a:lnTo>
                    <a:pt x="18581" y="17552"/>
                  </a:lnTo>
                  <a:lnTo>
                    <a:pt x="12476" y="27092"/>
                  </a:lnTo>
                  <a:lnTo>
                    <a:pt x="25519" y="35398"/>
                  </a:lnTo>
                  <a:lnTo>
                    <a:pt x="39495" y="22523"/>
                  </a:lnTo>
                  <a:cubicBezTo>
                    <a:pt x="41163" y="20988"/>
                    <a:pt x="42131" y="18820"/>
                    <a:pt x="42097" y="16518"/>
                  </a:cubicBezTo>
                  <a:cubicBezTo>
                    <a:pt x="42031" y="13683"/>
                    <a:pt x="40530" y="11114"/>
                    <a:pt x="38094" y="9713"/>
                  </a:cubicBezTo>
                  <a:lnTo>
                    <a:pt x="29789" y="5010"/>
                  </a:lnTo>
                  <a:cubicBezTo>
                    <a:pt x="25852" y="2775"/>
                    <a:pt x="21516" y="1341"/>
                    <a:pt x="17013" y="874"/>
                  </a:cubicBezTo>
                  <a:lnTo>
                    <a:pt x="9074" y="40"/>
                  </a:lnTo>
                  <a:cubicBezTo>
                    <a:pt x="8812" y="13"/>
                    <a:pt x="8552" y="1"/>
                    <a:pt x="82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8"/>
            <p:cNvSpPr/>
            <p:nvPr/>
          </p:nvSpPr>
          <p:spPr>
            <a:xfrm>
              <a:off x="4339100" y="2733225"/>
              <a:ext cx="1053275" cy="894850"/>
            </a:xfrm>
            <a:custGeom>
              <a:rect b="b" l="l" r="r" t="t"/>
              <a:pathLst>
                <a:path extrusionOk="0" fill="none" h="35794" w="42131">
                  <a:moveTo>
                    <a:pt x="12476" y="27520"/>
                  </a:moveTo>
                  <a:lnTo>
                    <a:pt x="18581" y="17980"/>
                  </a:lnTo>
                  <a:lnTo>
                    <a:pt x="6639" y="15445"/>
                  </a:lnTo>
                  <a:cubicBezTo>
                    <a:pt x="2636" y="14578"/>
                    <a:pt x="1" y="10708"/>
                    <a:pt x="768" y="6639"/>
                  </a:cubicBezTo>
                  <a:lnTo>
                    <a:pt x="768" y="6639"/>
                  </a:lnTo>
                  <a:cubicBezTo>
                    <a:pt x="1468" y="2736"/>
                    <a:pt x="5104" y="1"/>
                    <a:pt x="9040" y="434"/>
                  </a:cubicBezTo>
                  <a:lnTo>
                    <a:pt x="17013" y="1268"/>
                  </a:lnTo>
                  <a:cubicBezTo>
                    <a:pt x="21516" y="1735"/>
                    <a:pt x="25852" y="3136"/>
                    <a:pt x="29789" y="5405"/>
                  </a:cubicBezTo>
                  <a:lnTo>
                    <a:pt x="38094" y="10108"/>
                  </a:lnTo>
                  <a:cubicBezTo>
                    <a:pt x="40530" y="11476"/>
                    <a:pt x="42031" y="14078"/>
                    <a:pt x="42097" y="16913"/>
                  </a:cubicBezTo>
                  <a:lnTo>
                    <a:pt x="42097" y="16913"/>
                  </a:lnTo>
                  <a:cubicBezTo>
                    <a:pt x="42131" y="19181"/>
                    <a:pt x="41163" y="21349"/>
                    <a:pt x="39495" y="22917"/>
                  </a:cubicBezTo>
                  <a:lnTo>
                    <a:pt x="25519" y="35793"/>
                  </a:lnTo>
                </a:path>
              </a:pathLst>
            </a:custGeom>
            <a:noFill/>
            <a:ln cap="rnd" cmpd="sng" w="2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8"/>
            <p:cNvSpPr/>
            <p:nvPr/>
          </p:nvSpPr>
          <p:spPr>
            <a:xfrm>
              <a:off x="4418325" y="2798825"/>
              <a:ext cx="349450" cy="250225"/>
            </a:xfrm>
            <a:custGeom>
              <a:rect b="b" l="l" r="r" t="t"/>
              <a:pathLst>
                <a:path extrusionOk="0" h="10009" w="13978">
                  <a:moveTo>
                    <a:pt x="2356" y="1"/>
                  </a:moveTo>
                  <a:cubicBezTo>
                    <a:pt x="1511" y="1"/>
                    <a:pt x="788" y="543"/>
                    <a:pt x="634" y="1313"/>
                  </a:cubicBezTo>
                  <a:cubicBezTo>
                    <a:pt x="468" y="2013"/>
                    <a:pt x="301" y="2947"/>
                    <a:pt x="167" y="4015"/>
                  </a:cubicBezTo>
                  <a:cubicBezTo>
                    <a:pt x="1" y="5516"/>
                    <a:pt x="134" y="6650"/>
                    <a:pt x="267" y="7451"/>
                  </a:cubicBezTo>
                  <a:cubicBezTo>
                    <a:pt x="401" y="8185"/>
                    <a:pt x="968" y="8718"/>
                    <a:pt x="1668" y="8852"/>
                  </a:cubicBezTo>
                  <a:lnTo>
                    <a:pt x="8673" y="9952"/>
                  </a:lnTo>
                  <a:cubicBezTo>
                    <a:pt x="8911" y="9991"/>
                    <a:pt x="9148" y="10009"/>
                    <a:pt x="9381" y="10009"/>
                  </a:cubicBezTo>
                  <a:cubicBezTo>
                    <a:pt x="11601" y="10009"/>
                    <a:pt x="13536" y="8340"/>
                    <a:pt x="13777" y="6016"/>
                  </a:cubicBezTo>
                  <a:cubicBezTo>
                    <a:pt x="13977" y="3681"/>
                    <a:pt x="12409" y="1613"/>
                    <a:pt x="10108" y="1246"/>
                  </a:cubicBezTo>
                  <a:lnTo>
                    <a:pt x="2569" y="12"/>
                  </a:lnTo>
                  <a:cubicBezTo>
                    <a:pt x="2497" y="4"/>
                    <a:pt x="2426" y="1"/>
                    <a:pt x="23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8"/>
            <p:cNvSpPr/>
            <p:nvPr/>
          </p:nvSpPr>
          <p:spPr>
            <a:xfrm>
              <a:off x="4803600" y="3184400"/>
              <a:ext cx="211000" cy="49225"/>
            </a:xfrm>
            <a:custGeom>
              <a:rect b="b" l="l" r="r" t="t"/>
              <a:pathLst>
                <a:path extrusionOk="0" fill="none" h="1969" w="8440">
                  <a:moveTo>
                    <a:pt x="1" y="0"/>
                  </a:moveTo>
                  <a:lnTo>
                    <a:pt x="8440" y="1968"/>
                  </a:lnTo>
                </a:path>
              </a:pathLst>
            </a:custGeom>
            <a:noFill/>
            <a:ln cap="rnd" cmpd="sng" w="25025">
              <a:solidFill>
                <a:srgbClr val="F4977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8"/>
            <p:cNvSpPr/>
            <p:nvPr/>
          </p:nvSpPr>
          <p:spPr>
            <a:xfrm>
              <a:off x="3833750" y="3046825"/>
              <a:ext cx="1249250" cy="1113275"/>
            </a:xfrm>
            <a:custGeom>
              <a:rect b="b" l="l" r="r" t="t"/>
              <a:pathLst>
                <a:path extrusionOk="0" h="44531" w="49970">
                  <a:moveTo>
                    <a:pt x="9551" y="1"/>
                  </a:moveTo>
                  <a:cubicBezTo>
                    <a:pt x="5957" y="1"/>
                    <a:pt x="2619" y="2261"/>
                    <a:pt x="1435" y="5870"/>
                  </a:cubicBezTo>
                  <a:cubicBezTo>
                    <a:pt x="0" y="10073"/>
                    <a:pt x="2035" y="14710"/>
                    <a:pt x="6138" y="16511"/>
                  </a:cubicBezTo>
                  <a:lnTo>
                    <a:pt x="22283" y="21581"/>
                  </a:lnTo>
                  <a:lnTo>
                    <a:pt x="31656" y="27552"/>
                  </a:lnTo>
                  <a:lnTo>
                    <a:pt x="34525" y="44531"/>
                  </a:lnTo>
                  <a:cubicBezTo>
                    <a:pt x="34525" y="44531"/>
                    <a:pt x="49969" y="30955"/>
                    <a:pt x="48702" y="20380"/>
                  </a:cubicBezTo>
                  <a:cubicBezTo>
                    <a:pt x="47801" y="12675"/>
                    <a:pt x="24785" y="4402"/>
                    <a:pt x="12142" y="399"/>
                  </a:cubicBezTo>
                  <a:cubicBezTo>
                    <a:pt x="11281" y="129"/>
                    <a:pt x="10409" y="1"/>
                    <a:pt x="95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8"/>
            <p:cNvSpPr/>
            <p:nvPr/>
          </p:nvSpPr>
          <p:spPr>
            <a:xfrm>
              <a:off x="3954650" y="3096450"/>
              <a:ext cx="346125" cy="260050"/>
            </a:xfrm>
            <a:custGeom>
              <a:rect b="b" l="l" r="r" t="t"/>
              <a:pathLst>
                <a:path extrusionOk="0" h="10402" w="13845">
                  <a:moveTo>
                    <a:pt x="2562" y="1"/>
                  </a:moveTo>
                  <a:cubicBezTo>
                    <a:pt x="1869" y="1"/>
                    <a:pt x="1220" y="418"/>
                    <a:pt x="968" y="1116"/>
                  </a:cubicBezTo>
                  <a:cubicBezTo>
                    <a:pt x="768" y="1783"/>
                    <a:pt x="501" y="2617"/>
                    <a:pt x="301" y="3685"/>
                  </a:cubicBezTo>
                  <a:cubicBezTo>
                    <a:pt x="1" y="5086"/>
                    <a:pt x="1" y="6187"/>
                    <a:pt x="34" y="6920"/>
                  </a:cubicBezTo>
                  <a:cubicBezTo>
                    <a:pt x="101" y="7621"/>
                    <a:pt x="601" y="8221"/>
                    <a:pt x="1269" y="8388"/>
                  </a:cubicBezTo>
                  <a:lnTo>
                    <a:pt x="8207" y="10256"/>
                  </a:lnTo>
                  <a:cubicBezTo>
                    <a:pt x="8570" y="10355"/>
                    <a:pt x="8936" y="10402"/>
                    <a:pt x="9296" y="10402"/>
                  </a:cubicBezTo>
                  <a:cubicBezTo>
                    <a:pt x="11252" y="10402"/>
                    <a:pt x="13050" y="9020"/>
                    <a:pt x="13444" y="7021"/>
                  </a:cubicBezTo>
                  <a:cubicBezTo>
                    <a:pt x="13844" y="4852"/>
                    <a:pt x="12510" y="2717"/>
                    <a:pt x="10375" y="2117"/>
                  </a:cubicBezTo>
                  <a:lnTo>
                    <a:pt x="2970" y="49"/>
                  </a:lnTo>
                  <a:cubicBezTo>
                    <a:pt x="2834" y="16"/>
                    <a:pt x="2697" y="1"/>
                    <a:pt x="256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8"/>
            <p:cNvSpPr/>
            <p:nvPr/>
          </p:nvSpPr>
          <p:spPr>
            <a:xfrm>
              <a:off x="3833750" y="3021775"/>
              <a:ext cx="1249250" cy="1138325"/>
            </a:xfrm>
            <a:custGeom>
              <a:rect b="b" l="l" r="r" t="t"/>
              <a:pathLst>
                <a:path extrusionOk="0" fill="none" h="45533" w="49970">
                  <a:moveTo>
                    <a:pt x="34525" y="45533"/>
                  </a:moveTo>
                  <a:cubicBezTo>
                    <a:pt x="34525" y="45533"/>
                    <a:pt x="49969" y="31957"/>
                    <a:pt x="48702" y="21382"/>
                  </a:cubicBezTo>
                  <a:cubicBezTo>
                    <a:pt x="47801" y="13677"/>
                    <a:pt x="24785" y="5404"/>
                    <a:pt x="12142" y="1401"/>
                  </a:cubicBezTo>
                  <a:cubicBezTo>
                    <a:pt x="7672" y="0"/>
                    <a:pt x="2902" y="2402"/>
                    <a:pt x="1435" y="6872"/>
                  </a:cubicBezTo>
                  <a:lnTo>
                    <a:pt x="1435" y="6872"/>
                  </a:lnTo>
                  <a:cubicBezTo>
                    <a:pt x="0" y="11075"/>
                    <a:pt x="2035" y="15712"/>
                    <a:pt x="6138" y="17513"/>
                  </a:cubicBezTo>
                  <a:lnTo>
                    <a:pt x="22483" y="22583"/>
                  </a:lnTo>
                  <a:cubicBezTo>
                    <a:pt x="22483" y="22583"/>
                    <a:pt x="30555" y="29021"/>
                    <a:pt x="35392" y="30222"/>
                  </a:cubicBezTo>
                </a:path>
              </a:pathLst>
            </a:custGeom>
            <a:noFill/>
            <a:ln cap="rnd" cmpd="sng" w="2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8"/>
            <p:cNvSpPr/>
            <p:nvPr/>
          </p:nvSpPr>
          <p:spPr>
            <a:xfrm>
              <a:off x="2400225" y="4428600"/>
              <a:ext cx="60900" cy="53850"/>
            </a:xfrm>
            <a:custGeom>
              <a:rect b="b" l="l" r="r" t="t"/>
              <a:pathLst>
                <a:path extrusionOk="0" h="2154" w="2436">
                  <a:moveTo>
                    <a:pt x="601" y="1"/>
                  </a:moveTo>
                  <a:cubicBezTo>
                    <a:pt x="601" y="1"/>
                    <a:pt x="0" y="868"/>
                    <a:pt x="667" y="1669"/>
                  </a:cubicBezTo>
                  <a:cubicBezTo>
                    <a:pt x="972" y="2053"/>
                    <a:pt x="1391" y="2153"/>
                    <a:pt x="1745" y="2153"/>
                  </a:cubicBezTo>
                  <a:cubicBezTo>
                    <a:pt x="2129" y="2153"/>
                    <a:pt x="2435" y="2036"/>
                    <a:pt x="2435" y="2036"/>
                  </a:cubicBezTo>
                  <a:cubicBezTo>
                    <a:pt x="2435" y="1535"/>
                    <a:pt x="2269" y="1035"/>
                    <a:pt x="1935" y="668"/>
                  </a:cubicBezTo>
                  <a:cubicBezTo>
                    <a:pt x="1601" y="301"/>
                    <a:pt x="1101" y="34"/>
                    <a:pt x="6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9" name="Google Shape;1219;p8"/>
          <p:cNvSpPr txBox="1"/>
          <p:nvPr>
            <p:ph type="title"/>
          </p:nvPr>
        </p:nvSpPr>
        <p:spPr>
          <a:xfrm>
            <a:off x="724575" y="2074733"/>
            <a:ext cx="4528200" cy="73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Analyze</a:t>
            </a:r>
            <a:endParaRPr/>
          </a:p>
        </p:txBody>
      </p:sp>
      <p:sp>
        <p:nvSpPr>
          <p:cNvPr id="1220" name="Google Shape;1220;p8"/>
          <p:cNvSpPr txBox="1"/>
          <p:nvPr>
            <p:ph idx="2" type="title"/>
          </p:nvPr>
        </p:nvSpPr>
        <p:spPr>
          <a:xfrm>
            <a:off x="724583" y="709175"/>
            <a:ext cx="1575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sp>
        <p:nvSpPr>
          <p:cNvPr id="1221" name="Google Shape;1221;p8"/>
          <p:cNvSpPr/>
          <p:nvPr/>
        </p:nvSpPr>
        <p:spPr>
          <a:xfrm>
            <a:off x="6044021" y="443750"/>
            <a:ext cx="207053" cy="207082"/>
          </a:xfrm>
          <a:custGeom>
            <a:rect b="b" l="l" r="r" t="t"/>
            <a:pathLst>
              <a:path extrusionOk="0" h="7240" w="7239">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8"/>
          <p:cNvSpPr/>
          <p:nvPr/>
        </p:nvSpPr>
        <p:spPr>
          <a:xfrm>
            <a:off x="7762899" y="1704128"/>
            <a:ext cx="231227" cy="230146"/>
          </a:xfrm>
          <a:custGeom>
            <a:rect b="b" l="l" r="r" t="t"/>
            <a:pathLst>
              <a:path extrusionOk="0" h="7239" w="7273">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3" name="Google Shape;1223;p8"/>
          <p:cNvGrpSpPr/>
          <p:nvPr/>
        </p:nvGrpSpPr>
        <p:grpSpPr>
          <a:xfrm rot="9651258">
            <a:off x="2014777" y="4274119"/>
            <a:ext cx="643548" cy="377045"/>
            <a:chOff x="-1131628" y="1250953"/>
            <a:chExt cx="695437" cy="407447"/>
          </a:xfrm>
        </p:grpSpPr>
        <p:sp>
          <p:nvSpPr>
            <p:cNvPr id="1224" name="Google Shape;1224;p8"/>
            <p:cNvSpPr/>
            <p:nvPr/>
          </p:nvSpPr>
          <p:spPr>
            <a:xfrm>
              <a:off x="-1131628" y="1250953"/>
              <a:ext cx="695437" cy="407447"/>
            </a:xfrm>
            <a:custGeom>
              <a:rect b="b" l="l" r="r" t="t"/>
              <a:pathLst>
                <a:path extrusionOk="0" h="11648" w="19881">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8"/>
            <p:cNvSpPr/>
            <p:nvPr/>
          </p:nvSpPr>
          <p:spPr>
            <a:xfrm>
              <a:off x="-1131628" y="1328644"/>
              <a:ext cx="393245" cy="329756"/>
            </a:xfrm>
            <a:custGeom>
              <a:rect b="b" l="l" r="r" t="t"/>
              <a:pathLst>
                <a:path extrusionOk="0" h="9427" w="11242">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8"/>
            <p:cNvSpPr/>
            <p:nvPr/>
          </p:nvSpPr>
          <p:spPr>
            <a:xfrm>
              <a:off x="-1033614" y="1304858"/>
              <a:ext cx="460931" cy="190956"/>
            </a:xfrm>
            <a:custGeom>
              <a:rect b="b" l="l" r="r" t="t"/>
              <a:pathLst>
                <a:path extrusionOk="0" h="5459" w="13177">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8"/>
          <p:cNvGrpSpPr/>
          <p:nvPr/>
        </p:nvGrpSpPr>
        <p:grpSpPr>
          <a:xfrm>
            <a:off x="3943198" y="309925"/>
            <a:ext cx="357775" cy="295791"/>
            <a:chOff x="-783927" y="2108838"/>
            <a:chExt cx="357775" cy="295791"/>
          </a:xfrm>
        </p:grpSpPr>
        <p:sp>
          <p:nvSpPr>
            <p:cNvPr id="1228" name="Google Shape;1228;p8"/>
            <p:cNvSpPr/>
            <p:nvPr/>
          </p:nvSpPr>
          <p:spPr>
            <a:xfrm>
              <a:off x="-783927" y="2108838"/>
              <a:ext cx="357775" cy="295791"/>
            </a:xfrm>
            <a:custGeom>
              <a:rect b="b" l="l" r="r" t="t"/>
              <a:pathLst>
                <a:path extrusionOk="0" h="8456" w="10228">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8"/>
            <p:cNvSpPr/>
            <p:nvPr/>
          </p:nvSpPr>
          <p:spPr>
            <a:xfrm>
              <a:off x="-745414" y="2137242"/>
              <a:ext cx="248568" cy="234576"/>
            </a:xfrm>
            <a:custGeom>
              <a:rect b="b" l="l" r="r" t="t"/>
              <a:pathLst>
                <a:path extrusionOk="0" h="6706" w="7106">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19"/>
                                        </p:tgtEl>
                                        <p:attrNameLst>
                                          <p:attrName>style.visibility</p:attrName>
                                        </p:attrNameLst>
                                      </p:cBhvr>
                                      <p:to>
                                        <p:strVal val="visible"/>
                                      </p:to>
                                    </p:set>
                                    <p:anim calcmode="lin" valueType="num">
                                      <p:cBhvr additive="base">
                                        <p:cTn dur="1000"/>
                                        <p:tgtEl>
                                          <p:spTgt spid="12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220"/>
                                        </p:tgtEl>
                                        <p:attrNameLst>
                                          <p:attrName>style.visibility</p:attrName>
                                        </p:attrNameLst>
                                      </p:cBhvr>
                                      <p:to>
                                        <p:strVal val="visible"/>
                                      </p:to>
                                    </p:set>
                                    <p:anim calcmode="lin" valueType="num">
                                      <p:cBhvr additive="base">
                                        <p:cTn dur="1000"/>
                                        <p:tgtEl>
                                          <p:spTgt spid="12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pic>
        <p:nvPicPr>
          <p:cNvPr id="1234" name="Google Shape;1234;p9"/>
          <p:cNvPicPr preferRelativeResize="0"/>
          <p:nvPr/>
        </p:nvPicPr>
        <p:blipFill rotWithShape="1">
          <a:blip r:embed="rId3">
            <a:alphaModFix/>
          </a:blip>
          <a:srcRect b="0" l="0" r="0" t="0"/>
          <a:stretch/>
        </p:blipFill>
        <p:spPr>
          <a:xfrm>
            <a:off x="309250" y="2111938"/>
            <a:ext cx="609600" cy="695325"/>
          </a:xfrm>
          <a:prstGeom prst="rect">
            <a:avLst/>
          </a:prstGeom>
          <a:noFill/>
          <a:ln>
            <a:noFill/>
          </a:ln>
        </p:spPr>
      </p:pic>
      <p:pic>
        <p:nvPicPr>
          <p:cNvPr id="1235" name="Google Shape;1235;p9"/>
          <p:cNvPicPr preferRelativeResize="0"/>
          <p:nvPr/>
        </p:nvPicPr>
        <p:blipFill rotWithShape="1">
          <a:blip r:embed="rId3">
            <a:alphaModFix/>
          </a:blip>
          <a:srcRect b="0" l="0" r="0" t="0"/>
          <a:stretch/>
        </p:blipFill>
        <p:spPr>
          <a:xfrm>
            <a:off x="8457200" y="4028713"/>
            <a:ext cx="609600" cy="695325"/>
          </a:xfrm>
          <a:prstGeom prst="rect">
            <a:avLst/>
          </a:prstGeom>
          <a:noFill/>
          <a:ln>
            <a:noFill/>
          </a:ln>
        </p:spPr>
      </p:pic>
      <p:sp>
        <p:nvSpPr>
          <p:cNvPr id="1236" name="Google Shape;1236;p9"/>
          <p:cNvSpPr/>
          <p:nvPr/>
        </p:nvSpPr>
        <p:spPr>
          <a:xfrm>
            <a:off x="3689225" y="159400"/>
            <a:ext cx="2085300" cy="572700"/>
          </a:xfrm>
          <a:prstGeom prst="roundRect">
            <a:avLst>
              <a:gd fmla="val 16667" name="adj"/>
            </a:avLst>
          </a:prstGeom>
          <a:solidFill>
            <a:srgbClr val="FE514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9"/>
          <p:cNvSpPr/>
          <p:nvPr/>
        </p:nvSpPr>
        <p:spPr>
          <a:xfrm>
            <a:off x="90100" y="2584213"/>
            <a:ext cx="410400" cy="410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9"/>
          <p:cNvSpPr txBox="1"/>
          <p:nvPr>
            <p:ph type="title"/>
          </p:nvPr>
        </p:nvSpPr>
        <p:spPr>
          <a:xfrm>
            <a:off x="859975" y="136225"/>
            <a:ext cx="7721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000"/>
              <a:t>Analyze</a:t>
            </a:r>
            <a:endParaRPr sz="3000"/>
          </a:p>
        </p:txBody>
      </p:sp>
      <p:sp>
        <p:nvSpPr>
          <p:cNvPr id="1239" name="Google Shape;1239;p9"/>
          <p:cNvSpPr txBox="1"/>
          <p:nvPr>
            <p:ph idx="2" type="body"/>
          </p:nvPr>
        </p:nvSpPr>
        <p:spPr>
          <a:xfrm>
            <a:off x="4630850" y="765950"/>
            <a:ext cx="4370400" cy="81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200"/>
              <a:t>Bộ dữ liệu không cân bằng: </a:t>
            </a:r>
            <a:endParaRPr sz="1200"/>
          </a:p>
          <a:p>
            <a:pPr indent="-298450" lvl="0" marL="457200" rtl="0" algn="just">
              <a:lnSpc>
                <a:spcPct val="100000"/>
              </a:lnSpc>
              <a:spcBef>
                <a:spcPts val="0"/>
              </a:spcBef>
              <a:spcAft>
                <a:spcPts val="0"/>
              </a:spcAft>
              <a:buSzPts val="1100"/>
              <a:buChar char="●"/>
            </a:pPr>
            <a:r>
              <a:rPr lang="en" sz="1200"/>
              <a:t>196.087 người không mắc bệnh Đái tháo đường, </a:t>
            </a:r>
            <a:endParaRPr sz="1200"/>
          </a:p>
          <a:p>
            <a:pPr indent="0" lvl="0" marL="457200" rtl="0" algn="just">
              <a:lnSpc>
                <a:spcPct val="100000"/>
              </a:lnSpc>
              <a:spcBef>
                <a:spcPts val="0"/>
              </a:spcBef>
              <a:spcAft>
                <a:spcPts val="0"/>
              </a:spcAft>
              <a:buSzPts val="1400"/>
              <a:buNone/>
            </a:pPr>
            <a:r>
              <a:rPr lang="en" sz="1200"/>
              <a:t>chiếm 87.82%</a:t>
            </a:r>
            <a:endParaRPr sz="1200"/>
          </a:p>
          <a:p>
            <a:pPr indent="-298450" lvl="0" marL="457200" rtl="0" algn="just">
              <a:lnSpc>
                <a:spcPct val="100000"/>
              </a:lnSpc>
              <a:spcBef>
                <a:spcPts val="0"/>
              </a:spcBef>
              <a:spcAft>
                <a:spcPts val="0"/>
              </a:spcAft>
              <a:buSzPts val="1100"/>
              <a:buChar char="●"/>
            </a:pPr>
            <a:r>
              <a:rPr lang="en" sz="1200"/>
              <a:t>27.200 người mắc bệnh, chiếm 12.18%</a:t>
            </a:r>
            <a:endParaRPr sz="1200"/>
          </a:p>
        </p:txBody>
      </p:sp>
      <p:sp>
        <p:nvSpPr>
          <p:cNvPr id="1240" name="Google Shape;1240;p9"/>
          <p:cNvSpPr txBox="1"/>
          <p:nvPr>
            <p:ph idx="2" type="body"/>
          </p:nvPr>
        </p:nvSpPr>
        <p:spPr>
          <a:xfrm>
            <a:off x="5006500" y="1679138"/>
            <a:ext cx="4124400" cy="1408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200" u="sng"/>
              <a:t>Yếu tố nguy cơ:</a:t>
            </a:r>
            <a:endParaRPr sz="1200" u="sng"/>
          </a:p>
          <a:p>
            <a:pPr indent="-304800" lvl="0" marL="457200" rtl="0" algn="just">
              <a:lnSpc>
                <a:spcPct val="100000"/>
              </a:lnSpc>
              <a:spcBef>
                <a:spcPts val="0"/>
              </a:spcBef>
              <a:spcAft>
                <a:spcPts val="0"/>
              </a:spcAft>
              <a:buSzPts val="1200"/>
              <a:buChar char="●"/>
            </a:pPr>
            <a:r>
              <a:rPr lang="en" sz="1200"/>
              <a:t>Số người mắc bệnh tăng theo: BMI, nhóm tuổi</a:t>
            </a:r>
            <a:endParaRPr sz="1200"/>
          </a:p>
          <a:p>
            <a:pPr indent="-304800" lvl="0" marL="457200" rtl="0" algn="just">
              <a:lnSpc>
                <a:spcPct val="100000"/>
              </a:lnSpc>
              <a:spcBef>
                <a:spcPts val="0"/>
              </a:spcBef>
              <a:spcAft>
                <a:spcPts val="0"/>
              </a:spcAft>
              <a:buSzPts val="1200"/>
              <a:buChar char="●"/>
            </a:pPr>
            <a:r>
              <a:rPr lang="en" sz="1200"/>
              <a:t>Nam giới có xu hướng mắc bệnh nhiều hơn</a:t>
            </a:r>
            <a:endParaRPr sz="1200"/>
          </a:p>
          <a:p>
            <a:pPr indent="-304800" lvl="0" marL="457200" rtl="0" algn="just">
              <a:lnSpc>
                <a:spcPct val="100000"/>
              </a:lnSpc>
              <a:spcBef>
                <a:spcPts val="0"/>
              </a:spcBef>
              <a:spcAft>
                <a:spcPts val="0"/>
              </a:spcAft>
              <a:buSzPts val="1200"/>
              <a:buChar char="●"/>
            </a:pPr>
            <a:r>
              <a:rPr lang="en" sz="1200"/>
              <a:t>Tỉ lệ người hút thuốc cao hơn ở người mắc bệnh</a:t>
            </a:r>
            <a:endParaRPr sz="1200"/>
          </a:p>
          <a:p>
            <a:pPr indent="-304800" lvl="0" marL="457200" rtl="0" algn="just">
              <a:lnSpc>
                <a:spcPct val="100000"/>
              </a:lnSpc>
              <a:spcBef>
                <a:spcPts val="0"/>
              </a:spcBef>
              <a:spcAft>
                <a:spcPts val="0"/>
              </a:spcAft>
              <a:buSzPts val="1200"/>
              <a:buChar char="●"/>
            </a:pPr>
            <a:r>
              <a:rPr lang="en" sz="1200"/>
              <a:t>Người mắc bệnh ít hoạt động thể chất hơn </a:t>
            </a:r>
            <a:endParaRPr sz="1200"/>
          </a:p>
          <a:p>
            <a:pPr indent="0" lvl="0" marL="457200" rtl="0" algn="just">
              <a:lnSpc>
                <a:spcPct val="100000"/>
              </a:lnSpc>
              <a:spcBef>
                <a:spcPts val="0"/>
              </a:spcBef>
              <a:spcAft>
                <a:spcPts val="0"/>
              </a:spcAft>
              <a:buSzPts val="1400"/>
              <a:buNone/>
            </a:pPr>
            <a:r>
              <a:t/>
            </a:r>
            <a:endParaRPr sz="1200"/>
          </a:p>
        </p:txBody>
      </p:sp>
      <p:pic>
        <p:nvPicPr>
          <p:cNvPr id="1241" name="Google Shape;1241;p9"/>
          <p:cNvPicPr preferRelativeResize="0"/>
          <p:nvPr/>
        </p:nvPicPr>
        <p:blipFill rotWithShape="1">
          <a:blip r:embed="rId4">
            <a:alphaModFix/>
          </a:blip>
          <a:srcRect b="0" l="0" r="0" t="0"/>
          <a:stretch/>
        </p:blipFill>
        <p:spPr>
          <a:xfrm>
            <a:off x="619050" y="2225900"/>
            <a:ext cx="1814606" cy="1408800"/>
          </a:xfrm>
          <a:prstGeom prst="rect">
            <a:avLst/>
          </a:prstGeom>
          <a:noFill/>
          <a:ln>
            <a:noFill/>
          </a:ln>
        </p:spPr>
      </p:pic>
      <p:pic>
        <p:nvPicPr>
          <p:cNvPr id="1242" name="Google Shape;1242;p9"/>
          <p:cNvPicPr preferRelativeResize="0"/>
          <p:nvPr/>
        </p:nvPicPr>
        <p:blipFill rotWithShape="1">
          <a:blip r:embed="rId5">
            <a:alphaModFix/>
          </a:blip>
          <a:srcRect b="0" l="0" r="0" t="0"/>
          <a:stretch/>
        </p:blipFill>
        <p:spPr>
          <a:xfrm>
            <a:off x="2569173" y="2223100"/>
            <a:ext cx="1768002" cy="1408800"/>
          </a:xfrm>
          <a:prstGeom prst="rect">
            <a:avLst/>
          </a:prstGeom>
          <a:noFill/>
          <a:ln>
            <a:noFill/>
          </a:ln>
        </p:spPr>
      </p:pic>
      <p:grpSp>
        <p:nvGrpSpPr>
          <p:cNvPr id="1243" name="Google Shape;1243;p9"/>
          <p:cNvGrpSpPr/>
          <p:nvPr/>
        </p:nvGrpSpPr>
        <p:grpSpPr>
          <a:xfrm>
            <a:off x="8126575" y="3150396"/>
            <a:ext cx="454800" cy="543642"/>
            <a:chOff x="3336425" y="2150983"/>
            <a:chExt cx="454800" cy="543642"/>
          </a:xfrm>
        </p:grpSpPr>
        <p:sp>
          <p:nvSpPr>
            <p:cNvPr id="1244" name="Google Shape;1244;p9"/>
            <p:cNvSpPr/>
            <p:nvPr/>
          </p:nvSpPr>
          <p:spPr>
            <a:xfrm>
              <a:off x="3336425" y="2239825"/>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5" name="Google Shape;1245;p9"/>
            <p:cNvGrpSpPr/>
            <p:nvPr/>
          </p:nvGrpSpPr>
          <p:grpSpPr>
            <a:xfrm>
              <a:off x="3385566" y="2150983"/>
              <a:ext cx="356548" cy="457027"/>
              <a:chOff x="7603081" y="1973072"/>
              <a:chExt cx="276802" cy="354807"/>
            </a:xfrm>
          </p:grpSpPr>
          <p:sp>
            <p:nvSpPr>
              <p:cNvPr id="1246" name="Google Shape;1246;p9"/>
              <p:cNvSpPr/>
              <p:nvPr/>
            </p:nvSpPr>
            <p:spPr>
              <a:xfrm>
                <a:off x="7603081" y="2189465"/>
                <a:ext cx="276802" cy="138414"/>
              </a:xfrm>
              <a:custGeom>
                <a:rect b="b" l="l" r="r" t="t"/>
                <a:pathLst>
                  <a:path extrusionOk="0" h="5286" w="10571">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9"/>
              <p:cNvSpPr/>
              <p:nvPr/>
            </p:nvSpPr>
            <p:spPr>
              <a:xfrm>
                <a:off x="7666527" y="2189465"/>
                <a:ext cx="149909" cy="92197"/>
              </a:xfrm>
              <a:custGeom>
                <a:rect b="b" l="l" r="r" t="t"/>
                <a:pathLst>
                  <a:path extrusionOk="0" h="3521" w="5725">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9"/>
              <p:cNvSpPr/>
              <p:nvPr/>
            </p:nvSpPr>
            <p:spPr>
              <a:xfrm>
                <a:off x="7679751" y="2189465"/>
                <a:ext cx="123698" cy="34564"/>
              </a:xfrm>
              <a:custGeom>
                <a:rect b="b" l="l" r="r" t="t"/>
                <a:pathLst>
                  <a:path extrusionOk="0" h="1320" w="4724">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9"/>
              <p:cNvSpPr/>
              <p:nvPr/>
            </p:nvSpPr>
            <p:spPr>
              <a:xfrm>
                <a:off x="7644532" y="2033585"/>
                <a:ext cx="189370" cy="155408"/>
              </a:xfrm>
              <a:custGeom>
                <a:rect b="b" l="l" r="r" t="t"/>
                <a:pathLst>
                  <a:path extrusionOk="0" h="5935" w="7232">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9"/>
              <p:cNvSpPr/>
              <p:nvPr/>
            </p:nvSpPr>
            <p:spPr>
              <a:xfrm>
                <a:off x="7701249" y="2092292"/>
                <a:ext cx="11521" cy="17020"/>
              </a:xfrm>
              <a:custGeom>
                <a:rect b="b" l="l" r="r" t="t"/>
                <a:pathLst>
                  <a:path extrusionOk="0" h="650" w="44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9"/>
              <p:cNvSpPr/>
              <p:nvPr/>
            </p:nvSpPr>
            <p:spPr>
              <a:xfrm>
                <a:off x="7770429" y="2092292"/>
                <a:ext cx="11521" cy="17020"/>
              </a:xfrm>
              <a:custGeom>
                <a:rect b="b" l="l" r="r" t="t"/>
                <a:pathLst>
                  <a:path extrusionOk="0" h="650" w="44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7693995" y="2074067"/>
                <a:ext cx="25766" cy="11495"/>
              </a:xfrm>
              <a:custGeom>
                <a:rect b="b" l="l" r="r" t="t"/>
                <a:pathLst>
                  <a:path extrusionOk="0" h="439" w="984">
                    <a:moveTo>
                      <a:pt x="277" y="0"/>
                    </a:moveTo>
                    <a:cubicBezTo>
                      <a:pt x="1" y="19"/>
                      <a:pt x="1" y="420"/>
                      <a:pt x="277" y="439"/>
                    </a:cubicBezTo>
                    <a:lnTo>
                      <a:pt x="716" y="439"/>
                    </a:lnTo>
                    <a:cubicBezTo>
                      <a:pt x="983" y="420"/>
                      <a:pt x="983" y="19"/>
                      <a:pt x="7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7763202" y="2074067"/>
                <a:ext cx="25740" cy="11495"/>
              </a:xfrm>
              <a:custGeom>
                <a:rect b="b" l="l" r="r" t="t"/>
                <a:pathLst>
                  <a:path extrusionOk="0" h="439" w="983">
                    <a:moveTo>
                      <a:pt x="277" y="0"/>
                    </a:moveTo>
                    <a:cubicBezTo>
                      <a:pt x="0" y="19"/>
                      <a:pt x="0" y="420"/>
                      <a:pt x="277" y="439"/>
                    </a:cubicBezTo>
                    <a:lnTo>
                      <a:pt x="716" y="439"/>
                    </a:lnTo>
                    <a:cubicBezTo>
                      <a:pt x="983" y="420"/>
                      <a:pt x="983" y="19"/>
                      <a:pt x="7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7647281" y="2033585"/>
                <a:ext cx="140430" cy="155879"/>
              </a:xfrm>
              <a:custGeom>
                <a:rect b="b" l="l" r="r" t="t"/>
                <a:pathLst>
                  <a:path extrusionOk="0" h="5953" w="5363">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7652518" y="1983127"/>
                <a:ext cx="106206" cy="108694"/>
              </a:xfrm>
              <a:custGeom>
                <a:rect b="b" l="l" r="r" t="t"/>
                <a:pathLst>
                  <a:path extrusionOk="0" h="4151" w="4056">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7678023" y="2126018"/>
                <a:ext cx="126919" cy="86463"/>
              </a:xfrm>
              <a:custGeom>
                <a:rect b="b" l="l" r="r" t="t"/>
                <a:pathLst>
                  <a:path extrusionOk="0" h="3302" w="4847">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7715493" y="2142881"/>
                <a:ext cx="51165" cy="17701"/>
              </a:xfrm>
              <a:custGeom>
                <a:rect b="b" l="l" r="r" t="t"/>
                <a:pathLst>
                  <a:path extrusionOk="0" h="676" w="1954">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7678023" y="2126018"/>
                <a:ext cx="78215" cy="86463"/>
              </a:xfrm>
              <a:custGeom>
                <a:rect b="b" l="l" r="r" t="t"/>
                <a:pathLst>
                  <a:path extrusionOk="0" h="3302" w="2987">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
              <p:cNvSpPr/>
              <p:nvPr/>
            </p:nvSpPr>
            <p:spPr>
              <a:xfrm>
                <a:off x="7666030" y="1973072"/>
                <a:ext cx="164625" cy="118749"/>
              </a:xfrm>
              <a:custGeom>
                <a:rect b="b" l="l" r="r" t="t"/>
                <a:pathLst>
                  <a:path extrusionOk="0" h="4535" w="6287">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0" name="Google Shape;1260;p9"/>
          <p:cNvGrpSpPr/>
          <p:nvPr/>
        </p:nvGrpSpPr>
        <p:grpSpPr>
          <a:xfrm>
            <a:off x="8126578" y="4028729"/>
            <a:ext cx="513927" cy="518352"/>
            <a:chOff x="4863930" y="1647798"/>
            <a:chExt cx="814077" cy="821087"/>
          </a:xfrm>
        </p:grpSpPr>
        <p:sp>
          <p:nvSpPr>
            <p:cNvPr id="1261" name="Google Shape;1261;p9"/>
            <p:cNvSpPr/>
            <p:nvPr/>
          </p:nvSpPr>
          <p:spPr>
            <a:xfrm>
              <a:off x="4863930" y="1711085"/>
              <a:ext cx="757800" cy="7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2" name="Google Shape;1262;p9"/>
            <p:cNvGrpSpPr/>
            <p:nvPr/>
          </p:nvGrpSpPr>
          <p:grpSpPr>
            <a:xfrm>
              <a:off x="5183602" y="1647798"/>
              <a:ext cx="494405" cy="665413"/>
              <a:chOff x="762004" y="2531406"/>
              <a:chExt cx="283864" cy="382070"/>
            </a:xfrm>
          </p:grpSpPr>
          <p:sp>
            <p:nvSpPr>
              <p:cNvPr id="1263" name="Google Shape;1263;p9"/>
              <p:cNvSpPr/>
              <p:nvPr/>
            </p:nvSpPr>
            <p:spPr>
              <a:xfrm>
                <a:off x="955137" y="2621361"/>
                <a:ext cx="51272" cy="97466"/>
              </a:xfrm>
              <a:custGeom>
                <a:rect b="b" l="l" r="r" t="t"/>
                <a:pathLst>
                  <a:path extrusionOk="0" h="2764" w="1454">
                    <a:moveTo>
                      <a:pt x="1089" y="1"/>
                    </a:moveTo>
                    <a:cubicBezTo>
                      <a:pt x="953" y="1"/>
                      <a:pt x="841" y="87"/>
                      <a:pt x="786" y="215"/>
                    </a:cubicBezTo>
                    <a:lnTo>
                      <a:pt x="0" y="2501"/>
                    </a:lnTo>
                    <a:lnTo>
                      <a:pt x="548" y="2763"/>
                    </a:lnTo>
                    <a:lnTo>
                      <a:pt x="1358" y="406"/>
                    </a:lnTo>
                    <a:cubicBezTo>
                      <a:pt x="1453" y="263"/>
                      <a:pt x="1358" y="72"/>
                      <a:pt x="1215" y="25"/>
                    </a:cubicBezTo>
                    <a:cubicBezTo>
                      <a:pt x="1171" y="8"/>
                      <a:pt x="1129" y="1"/>
                      <a:pt x="1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947591" y="2574321"/>
                <a:ext cx="98277" cy="62203"/>
              </a:xfrm>
              <a:custGeom>
                <a:rect b="b" l="l" r="r" t="t"/>
                <a:pathLst>
                  <a:path extrusionOk="0" h="1764" w="2787">
                    <a:moveTo>
                      <a:pt x="959" y="0"/>
                    </a:moveTo>
                    <a:cubicBezTo>
                      <a:pt x="430" y="0"/>
                      <a:pt x="0" y="444"/>
                      <a:pt x="0" y="1001"/>
                    </a:cubicBezTo>
                    <a:lnTo>
                      <a:pt x="0" y="1454"/>
                    </a:lnTo>
                    <a:cubicBezTo>
                      <a:pt x="0" y="1621"/>
                      <a:pt x="143" y="1764"/>
                      <a:pt x="334" y="1764"/>
                    </a:cubicBezTo>
                    <a:lnTo>
                      <a:pt x="1882" y="1764"/>
                    </a:lnTo>
                    <a:cubicBezTo>
                      <a:pt x="2382" y="1764"/>
                      <a:pt x="2786" y="1359"/>
                      <a:pt x="2763" y="859"/>
                    </a:cubicBezTo>
                    <a:cubicBezTo>
                      <a:pt x="2739" y="359"/>
                      <a:pt x="2334" y="1"/>
                      <a:pt x="1882" y="1"/>
                    </a:cubicBezTo>
                    <a:lnTo>
                      <a:pt x="1000" y="1"/>
                    </a:lnTo>
                    <a:cubicBezTo>
                      <a:pt x="987" y="1"/>
                      <a:pt x="973" y="0"/>
                      <a:pt x="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762004" y="2531406"/>
                <a:ext cx="82303" cy="194120"/>
              </a:xfrm>
              <a:custGeom>
                <a:rect b="b" l="l" r="r" t="t"/>
                <a:pathLst>
                  <a:path extrusionOk="0" h="5505" w="2334">
                    <a:moveTo>
                      <a:pt x="334" y="1"/>
                    </a:moveTo>
                    <a:cubicBezTo>
                      <a:pt x="318" y="1"/>
                      <a:pt x="302" y="2"/>
                      <a:pt x="286" y="4"/>
                    </a:cubicBezTo>
                    <a:cubicBezTo>
                      <a:pt x="119" y="51"/>
                      <a:pt x="0" y="194"/>
                      <a:pt x="24" y="361"/>
                    </a:cubicBezTo>
                    <a:lnTo>
                      <a:pt x="95" y="1171"/>
                    </a:lnTo>
                    <a:cubicBezTo>
                      <a:pt x="167" y="1576"/>
                      <a:pt x="429" y="1957"/>
                      <a:pt x="857" y="2123"/>
                    </a:cubicBezTo>
                    <a:lnTo>
                      <a:pt x="857" y="3885"/>
                    </a:lnTo>
                    <a:cubicBezTo>
                      <a:pt x="857" y="3933"/>
                      <a:pt x="881" y="4005"/>
                      <a:pt x="881" y="4028"/>
                    </a:cubicBezTo>
                    <a:lnTo>
                      <a:pt x="1762" y="5505"/>
                    </a:lnTo>
                    <a:lnTo>
                      <a:pt x="2334" y="5219"/>
                    </a:lnTo>
                    <a:lnTo>
                      <a:pt x="1500" y="3790"/>
                    </a:lnTo>
                    <a:lnTo>
                      <a:pt x="1500" y="2314"/>
                    </a:lnTo>
                    <a:lnTo>
                      <a:pt x="1596" y="2338"/>
                    </a:lnTo>
                    <a:lnTo>
                      <a:pt x="1691" y="2338"/>
                    </a:lnTo>
                    <a:cubicBezTo>
                      <a:pt x="1834" y="2338"/>
                      <a:pt x="1953" y="2242"/>
                      <a:pt x="1977" y="2099"/>
                    </a:cubicBezTo>
                    <a:cubicBezTo>
                      <a:pt x="2048" y="1909"/>
                      <a:pt x="1929" y="1766"/>
                      <a:pt x="1786" y="1718"/>
                    </a:cubicBezTo>
                    <a:lnTo>
                      <a:pt x="1119" y="1528"/>
                    </a:lnTo>
                    <a:cubicBezTo>
                      <a:pt x="905" y="1480"/>
                      <a:pt x="762" y="1290"/>
                      <a:pt x="738" y="1075"/>
                    </a:cubicBezTo>
                    <a:lnTo>
                      <a:pt x="643" y="290"/>
                    </a:lnTo>
                    <a:cubicBezTo>
                      <a:pt x="621" y="115"/>
                      <a:pt x="500"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775439" y="2865942"/>
                <a:ext cx="259497" cy="47534"/>
              </a:xfrm>
              <a:custGeom>
                <a:rect b="b" l="l" r="r" t="t"/>
                <a:pathLst>
                  <a:path extrusionOk="0" h="1348" w="7359">
                    <a:moveTo>
                      <a:pt x="7040" y="0"/>
                    </a:moveTo>
                    <a:cubicBezTo>
                      <a:pt x="6864" y="0"/>
                      <a:pt x="6716" y="138"/>
                      <a:pt x="6716" y="328"/>
                    </a:cubicBezTo>
                    <a:lnTo>
                      <a:pt x="6716" y="352"/>
                    </a:lnTo>
                    <a:lnTo>
                      <a:pt x="619" y="352"/>
                    </a:lnTo>
                    <a:lnTo>
                      <a:pt x="619" y="233"/>
                    </a:lnTo>
                    <a:cubicBezTo>
                      <a:pt x="619" y="209"/>
                      <a:pt x="619" y="162"/>
                      <a:pt x="596" y="138"/>
                    </a:cubicBezTo>
                    <a:cubicBezTo>
                      <a:pt x="510" y="53"/>
                      <a:pt x="418" y="18"/>
                      <a:pt x="331" y="18"/>
                    </a:cubicBezTo>
                    <a:cubicBezTo>
                      <a:pt x="152" y="18"/>
                      <a:pt x="0" y="168"/>
                      <a:pt x="0" y="328"/>
                    </a:cubicBezTo>
                    <a:lnTo>
                      <a:pt x="0" y="1114"/>
                    </a:lnTo>
                    <a:cubicBezTo>
                      <a:pt x="0" y="1162"/>
                      <a:pt x="0" y="1186"/>
                      <a:pt x="24" y="1209"/>
                    </a:cubicBezTo>
                    <a:cubicBezTo>
                      <a:pt x="114" y="1299"/>
                      <a:pt x="211" y="1336"/>
                      <a:pt x="301" y="1336"/>
                    </a:cubicBezTo>
                    <a:cubicBezTo>
                      <a:pt x="475" y="1336"/>
                      <a:pt x="619" y="1199"/>
                      <a:pt x="619" y="1043"/>
                    </a:cubicBezTo>
                    <a:lnTo>
                      <a:pt x="619" y="995"/>
                    </a:lnTo>
                    <a:lnTo>
                      <a:pt x="6716" y="995"/>
                    </a:lnTo>
                    <a:lnTo>
                      <a:pt x="6716" y="1162"/>
                    </a:lnTo>
                    <a:cubicBezTo>
                      <a:pt x="6716" y="1186"/>
                      <a:pt x="6764" y="1233"/>
                      <a:pt x="6764" y="1233"/>
                    </a:cubicBezTo>
                    <a:cubicBezTo>
                      <a:pt x="6852" y="1314"/>
                      <a:pt x="6949" y="1348"/>
                      <a:pt x="7038" y="1348"/>
                    </a:cubicBezTo>
                    <a:cubicBezTo>
                      <a:pt x="7213" y="1348"/>
                      <a:pt x="7359" y="1216"/>
                      <a:pt x="7359" y="1043"/>
                    </a:cubicBezTo>
                    <a:lnTo>
                      <a:pt x="7359" y="233"/>
                    </a:lnTo>
                    <a:cubicBezTo>
                      <a:pt x="7359" y="162"/>
                      <a:pt x="7359" y="138"/>
                      <a:pt x="7311" y="114"/>
                    </a:cubicBezTo>
                    <a:cubicBezTo>
                      <a:pt x="7224" y="35"/>
                      <a:pt x="7129" y="0"/>
                      <a:pt x="70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905593" y="2865942"/>
                <a:ext cx="129343" cy="46688"/>
              </a:xfrm>
              <a:custGeom>
                <a:rect b="b" l="l" r="r" t="t"/>
                <a:pathLst>
                  <a:path extrusionOk="0" h="1324" w="3668">
                    <a:moveTo>
                      <a:pt x="3349" y="0"/>
                    </a:moveTo>
                    <a:cubicBezTo>
                      <a:pt x="3173" y="0"/>
                      <a:pt x="3025" y="138"/>
                      <a:pt x="3025" y="328"/>
                    </a:cubicBezTo>
                    <a:lnTo>
                      <a:pt x="3025" y="352"/>
                    </a:lnTo>
                    <a:lnTo>
                      <a:pt x="0" y="352"/>
                    </a:lnTo>
                    <a:lnTo>
                      <a:pt x="0" y="971"/>
                    </a:lnTo>
                    <a:lnTo>
                      <a:pt x="3025" y="971"/>
                    </a:lnTo>
                    <a:lnTo>
                      <a:pt x="3025" y="1114"/>
                    </a:lnTo>
                    <a:cubicBezTo>
                      <a:pt x="3025" y="1162"/>
                      <a:pt x="3073" y="1209"/>
                      <a:pt x="3073" y="1209"/>
                    </a:cubicBezTo>
                    <a:cubicBezTo>
                      <a:pt x="3160" y="1289"/>
                      <a:pt x="3255" y="1323"/>
                      <a:pt x="3343" y="1323"/>
                    </a:cubicBezTo>
                    <a:cubicBezTo>
                      <a:pt x="3520" y="1323"/>
                      <a:pt x="3668" y="1186"/>
                      <a:pt x="3668" y="995"/>
                    </a:cubicBezTo>
                    <a:lnTo>
                      <a:pt x="3668" y="209"/>
                    </a:lnTo>
                    <a:cubicBezTo>
                      <a:pt x="3668" y="162"/>
                      <a:pt x="3668" y="138"/>
                      <a:pt x="3620" y="114"/>
                    </a:cubicBezTo>
                    <a:cubicBezTo>
                      <a:pt x="3533" y="35"/>
                      <a:pt x="3438" y="0"/>
                      <a:pt x="33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
              <p:cNvSpPr/>
              <p:nvPr/>
            </p:nvSpPr>
            <p:spPr>
              <a:xfrm>
                <a:off x="792224" y="2674290"/>
                <a:ext cx="224234" cy="225081"/>
              </a:xfrm>
              <a:custGeom>
                <a:rect b="b" l="l" r="r" t="t"/>
                <a:pathLst>
                  <a:path extrusionOk="0" h="6383" w="6359">
                    <a:moveTo>
                      <a:pt x="3168" y="0"/>
                    </a:moveTo>
                    <a:cubicBezTo>
                      <a:pt x="1429" y="0"/>
                      <a:pt x="0" y="1429"/>
                      <a:pt x="0" y="3191"/>
                    </a:cubicBezTo>
                    <a:cubicBezTo>
                      <a:pt x="0" y="4954"/>
                      <a:pt x="1429" y="6382"/>
                      <a:pt x="3168" y="6382"/>
                    </a:cubicBezTo>
                    <a:cubicBezTo>
                      <a:pt x="4930" y="6382"/>
                      <a:pt x="6359" y="4954"/>
                      <a:pt x="6359" y="3191"/>
                    </a:cubicBezTo>
                    <a:cubicBezTo>
                      <a:pt x="6359" y="1429"/>
                      <a:pt x="4930" y="0"/>
                      <a:pt x="3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903901" y="2675947"/>
                <a:ext cx="112558" cy="224269"/>
              </a:xfrm>
              <a:custGeom>
                <a:rect b="b" l="l" r="r" t="t"/>
                <a:pathLst>
                  <a:path extrusionOk="0" h="6360" w="3192">
                    <a:moveTo>
                      <a:pt x="1" y="1"/>
                    </a:moveTo>
                    <a:lnTo>
                      <a:pt x="1" y="6359"/>
                    </a:lnTo>
                    <a:cubicBezTo>
                      <a:pt x="1763" y="6359"/>
                      <a:pt x="3192" y="4930"/>
                      <a:pt x="3192" y="3168"/>
                    </a:cubicBezTo>
                    <a:cubicBezTo>
                      <a:pt x="3192" y="1430"/>
                      <a:pt x="1763"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851853" y="2716252"/>
                <a:ext cx="105012" cy="105012"/>
              </a:xfrm>
              <a:custGeom>
                <a:rect b="b" l="l" r="r" t="t"/>
                <a:pathLst>
                  <a:path extrusionOk="0" h="2978" w="2978">
                    <a:moveTo>
                      <a:pt x="1477" y="1"/>
                    </a:moveTo>
                    <a:cubicBezTo>
                      <a:pt x="667" y="1"/>
                      <a:pt x="0" y="668"/>
                      <a:pt x="0" y="1501"/>
                    </a:cubicBezTo>
                    <a:cubicBezTo>
                      <a:pt x="0" y="2311"/>
                      <a:pt x="667" y="2978"/>
                      <a:pt x="1477" y="2978"/>
                    </a:cubicBezTo>
                    <a:cubicBezTo>
                      <a:pt x="2310" y="2978"/>
                      <a:pt x="2977" y="2311"/>
                      <a:pt x="2977" y="1501"/>
                    </a:cubicBezTo>
                    <a:cubicBezTo>
                      <a:pt x="2977" y="668"/>
                      <a:pt x="2310" y="1"/>
                      <a:pt x="1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903901" y="2716252"/>
                <a:ext cx="52964" cy="106704"/>
              </a:xfrm>
              <a:custGeom>
                <a:rect b="b" l="l" r="r" t="t"/>
                <a:pathLst>
                  <a:path extrusionOk="0" h="3026" w="1502">
                    <a:moveTo>
                      <a:pt x="1" y="1"/>
                    </a:moveTo>
                    <a:lnTo>
                      <a:pt x="1" y="3025"/>
                    </a:lnTo>
                    <a:cubicBezTo>
                      <a:pt x="858" y="3025"/>
                      <a:pt x="1501" y="2335"/>
                      <a:pt x="1501" y="1525"/>
                    </a:cubicBezTo>
                    <a:cubicBezTo>
                      <a:pt x="1501" y="715"/>
                      <a:pt x="85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893851" y="2758250"/>
                <a:ext cx="21863" cy="88227"/>
              </a:xfrm>
              <a:custGeom>
                <a:rect b="b" l="l" r="r" t="t"/>
                <a:pathLst>
                  <a:path extrusionOk="0" h="2502" w="620">
                    <a:moveTo>
                      <a:pt x="262" y="1"/>
                    </a:moveTo>
                    <a:cubicBezTo>
                      <a:pt x="119" y="48"/>
                      <a:pt x="0" y="167"/>
                      <a:pt x="0" y="334"/>
                    </a:cubicBezTo>
                    <a:lnTo>
                      <a:pt x="0" y="2501"/>
                    </a:lnTo>
                    <a:lnTo>
                      <a:pt x="619" y="2501"/>
                    </a:lnTo>
                    <a:lnTo>
                      <a:pt x="619" y="334"/>
                    </a:lnTo>
                    <a:cubicBezTo>
                      <a:pt x="619" y="167"/>
                      <a:pt x="476" y="1"/>
                      <a:pt x="262" y="1"/>
                    </a:cubicBezTo>
                    <a:close/>
                  </a:path>
                </a:pathLst>
              </a:custGeom>
              <a:solidFill>
                <a:srgbClr val="F2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903901" y="2758250"/>
                <a:ext cx="11813" cy="88227"/>
              </a:xfrm>
              <a:custGeom>
                <a:rect b="b" l="l" r="r" t="t"/>
                <a:pathLst>
                  <a:path extrusionOk="0" h="2502" w="335">
                    <a:moveTo>
                      <a:pt x="1" y="1"/>
                    </a:moveTo>
                    <a:lnTo>
                      <a:pt x="1" y="2501"/>
                    </a:lnTo>
                    <a:lnTo>
                      <a:pt x="334" y="2501"/>
                    </a:lnTo>
                    <a:lnTo>
                      <a:pt x="334" y="334"/>
                    </a:lnTo>
                    <a:cubicBezTo>
                      <a:pt x="334" y="167"/>
                      <a:pt x="191" y="1"/>
                      <a:pt x="1" y="1"/>
                    </a:cubicBezTo>
                    <a:close/>
                  </a:path>
                </a:pathLst>
              </a:custGeom>
              <a:solidFill>
                <a:srgbClr val="E3E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881227" y="2836357"/>
                <a:ext cx="47075" cy="21863"/>
              </a:xfrm>
              <a:custGeom>
                <a:rect b="b" l="l" r="r" t="t"/>
                <a:pathLst>
                  <a:path extrusionOk="0" h="620" w="1335">
                    <a:moveTo>
                      <a:pt x="358" y="0"/>
                    </a:moveTo>
                    <a:cubicBezTo>
                      <a:pt x="215" y="0"/>
                      <a:pt x="72" y="119"/>
                      <a:pt x="25" y="262"/>
                    </a:cubicBezTo>
                    <a:cubicBezTo>
                      <a:pt x="1" y="453"/>
                      <a:pt x="144" y="620"/>
                      <a:pt x="358" y="620"/>
                    </a:cubicBezTo>
                    <a:lnTo>
                      <a:pt x="1025" y="620"/>
                    </a:lnTo>
                    <a:cubicBezTo>
                      <a:pt x="1168" y="620"/>
                      <a:pt x="1311" y="500"/>
                      <a:pt x="1334" y="358"/>
                    </a:cubicBezTo>
                    <a:cubicBezTo>
                      <a:pt x="1334" y="143"/>
                      <a:pt x="1192" y="0"/>
                      <a:pt x="10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904747" y="2836357"/>
                <a:ext cx="22709" cy="21863"/>
              </a:xfrm>
              <a:custGeom>
                <a:rect b="b" l="l" r="r" t="t"/>
                <a:pathLst>
                  <a:path extrusionOk="0" h="620" w="644">
                    <a:moveTo>
                      <a:pt x="1" y="0"/>
                    </a:moveTo>
                    <a:lnTo>
                      <a:pt x="1" y="620"/>
                    </a:lnTo>
                    <a:lnTo>
                      <a:pt x="310" y="620"/>
                    </a:lnTo>
                    <a:cubicBezTo>
                      <a:pt x="501" y="620"/>
                      <a:pt x="644" y="477"/>
                      <a:pt x="644" y="262"/>
                    </a:cubicBezTo>
                    <a:cubicBezTo>
                      <a:pt x="644" y="119"/>
                      <a:pt x="501" y="0"/>
                      <a:pt x="3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76" name="Google Shape;1276;p9"/>
          <p:cNvGrpSpPr/>
          <p:nvPr/>
        </p:nvGrpSpPr>
        <p:grpSpPr>
          <a:xfrm>
            <a:off x="4472688" y="2383080"/>
            <a:ext cx="454800" cy="547233"/>
            <a:chOff x="6464825" y="1195530"/>
            <a:chExt cx="454800" cy="547233"/>
          </a:xfrm>
        </p:grpSpPr>
        <p:sp>
          <p:nvSpPr>
            <p:cNvPr id="1277" name="Google Shape;1277;p9"/>
            <p:cNvSpPr/>
            <p:nvPr/>
          </p:nvSpPr>
          <p:spPr>
            <a:xfrm>
              <a:off x="6464825" y="1287963"/>
              <a:ext cx="454800" cy="45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8" name="Google Shape;1278;p9"/>
            <p:cNvGrpSpPr/>
            <p:nvPr/>
          </p:nvGrpSpPr>
          <p:grpSpPr>
            <a:xfrm>
              <a:off x="6513955" y="1195530"/>
              <a:ext cx="356537" cy="460615"/>
              <a:chOff x="8054458" y="1973150"/>
              <a:chExt cx="274576" cy="354729"/>
            </a:xfrm>
          </p:grpSpPr>
          <p:sp>
            <p:nvSpPr>
              <p:cNvPr id="1279" name="Google Shape;1279;p9"/>
              <p:cNvSpPr/>
              <p:nvPr/>
            </p:nvSpPr>
            <p:spPr>
              <a:xfrm>
                <a:off x="8054458" y="2150501"/>
                <a:ext cx="274576" cy="177377"/>
              </a:xfrm>
              <a:custGeom>
                <a:rect b="b" l="l" r="r" t="t"/>
                <a:pathLst>
                  <a:path extrusionOk="0" h="6774" w="10486">
                    <a:moveTo>
                      <a:pt x="3721" y="0"/>
                    </a:moveTo>
                    <a:lnTo>
                      <a:pt x="3721" y="1632"/>
                    </a:lnTo>
                    <a:cubicBezTo>
                      <a:pt x="3712" y="1918"/>
                      <a:pt x="3521" y="2175"/>
                      <a:pt x="3244" y="2261"/>
                    </a:cubicBezTo>
                    <a:lnTo>
                      <a:pt x="945" y="2939"/>
                    </a:lnTo>
                    <a:cubicBezTo>
                      <a:pt x="382" y="3101"/>
                      <a:pt x="1" y="3616"/>
                      <a:pt x="1" y="4198"/>
                    </a:cubicBezTo>
                    <a:lnTo>
                      <a:pt x="1" y="6115"/>
                    </a:lnTo>
                    <a:cubicBezTo>
                      <a:pt x="1" y="6478"/>
                      <a:pt x="296" y="6774"/>
                      <a:pt x="659" y="6774"/>
                    </a:cubicBezTo>
                    <a:lnTo>
                      <a:pt x="9836" y="6774"/>
                    </a:lnTo>
                    <a:cubicBezTo>
                      <a:pt x="10189" y="6774"/>
                      <a:pt x="10485" y="6478"/>
                      <a:pt x="10485" y="6115"/>
                    </a:cubicBezTo>
                    <a:lnTo>
                      <a:pt x="10485" y="4198"/>
                    </a:lnTo>
                    <a:cubicBezTo>
                      <a:pt x="10485" y="3616"/>
                      <a:pt x="10104" y="3101"/>
                      <a:pt x="9550" y="2939"/>
                    </a:cubicBezTo>
                    <a:lnTo>
                      <a:pt x="7242" y="2261"/>
                    </a:lnTo>
                    <a:cubicBezTo>
                      <a:pt x="6965" y="2175"/>
                      <a:pt x="6774" y="1918"/>
                      <a:pt x="6774" y="1632"/>
                    </a:cubicBezTo>
                    <a:lnTo>
                      <a:pt x="6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8088944" y="2150501"/>
                <a:ext cx="205866" cy="124431"/>
              </a:xfrm>
              <a:custGeom>
                <a:rect b="b" l="l" r="r" t="t"/>
                <a:pathLst>
                  <a:path extrusionOk="0" h="4752" w="7862">
                    <a:moveTo>
                      <a:pt x="2404" y="0"/>
                    </a:moveTo>
                    <a:lnTo>
                      <a:pt x="2404" y="1632"/>
                    </a:lnTo>
                    <a:cubicBezTo>
                      <a:pt x="2395" y="1918"/>
                      <a:pt x="2204" y="2175"/>
                      <a:pt x="1927" y="2261"/>
                    </a:cubicBezTo>
                    <a:lnTo>
                      <a:pt x="0" y="2824"/>
                    </a:lnTo>
                    <a:cubicBezTo>
                      <a:pt x="468" y="3988"/>
                      <a:pt x="1584" y="4751"/>
                      <a:pt x="2834" y="4751"/>
                    </a:cubicBezTo>
                    <a:lnTo>
                      <a:pt x="5018" y="4751"/>
                    </a:lnTo>
                    <a:cubicBezTo>
                      <a:pt x="6268" y="4751"/>
                      <a:pt x="7394" y="3988"/>
                      <a:pt x="7861" y="2824"/>
                    </a:cubicBezTo>
                    <a:lnTo>
                      <a:pt x="5925" y="2261"/>
                    </a:lnTo>
                    <a:cubicBezTo>
                      <a:pt x="5648" y="2175"/>
                      <a:pt x="5457" y="1918"/>
                      <a:pt x="5457" y="1632"/>
                    </a:cubicBezTo>
                    <a:lnTo>
                      <a:pt x="54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8157391" y="2246417"/>
                <a:ext cx="11521" cy="81462"/>
              </a:xfrm>
              <a:custGeom>
                <a:rect b="b" l="l" r="r" t="t"/>
                <a:pathLst>
                  <a:path extrusionOk="0" h="3111" w="440">
                    <a:moveTo>
                      <a:pt x="220" y="1"/>
                    </a:moveTo>
                    <a:cubicBezTo>
                      <a:pt x="105" y="1"/>
                      <a:pt x="0" y="96"/>
                      <a:pt x="0" y="220"/>
                    </a:cubicBezTo>
                    <a:lnTo>
                      <a:pt x="0" y="3111"/>
                    </a:lnTo>
                    <a:lnTo>
                      <a:pt x="439" y="3111"/>
                    </a:lnTo>
                    <a:lnTo>
                      <a:pt x="439" y="220"/>
                    </a:lnTo>
                    <a:cubicBezTo>
                      <a:pt x="439" y="96"/>
                      <a:pt x="344"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8214579" y="2246417"/>
                <a:ext cx="11521" cy="81462"/>
              </a:xfrm>
              <a:custGeom>
                <a:rect b="b" l="l" r="r" t="t"/>
                <a:pathLst>
                  <a:path extrusionOk="0" h="3111" w="440">
                    <a:moveTo>
                      <a:pt x="220" y="1"/>
                    </a:moveTo>
                    <a:cubicBezTo>
                      <a:pt x="96" y="1"/>
                      <a:pt x="1" y="96"/>
                      <a:pt x="1" y="220"/>
                    </a:cubicBezTo>
                    <a:lnTo>
                      <a:pt x="1" y="3111"/>
                    </a:lnTo>
                    <a:lnTo>
                      <a:pt x="440" y="3111"/>
                    </a:lnTo>
                    <a:lnTo>
                      <a:pt x="440" y="220"/>
                    </a:lnTo>
                    <a:cubicBezTo>
                      <a:pt x="440" y="96"/>
                      <a:pt x="344"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8094443" y="2160478"/>
                <a:ext cx="194607" cy="103195"/>
              </a:xfrm>
              <a:custGeom>
                <a:rect b="b" l="l" r="r" t="t"/>
                <a:pathLst>
                  <a:path extrusionOk="0" h="3941" w="7432">
                    <a:moveTo>
                      <a:pt x="1317" y="1"/>
                    </a:moveTo>
                    <a:cubicBezTo>
                      <a:pt x="592" y="1"/>
                      <a:pt x="0" y="592"/>
                      <a:pt x="0" y="1317"/>
                    </a:cubicBezTo>
                    <a:cubicBezTo>
                      <a:pt x="0" y="2768"/>
                      <a:pt x="1174" y="3941"/>
                      <a:pt x="2624" y="3941"/>
                    </a:cubicBezTo>
                    <a:lnTo>
                      <a:pt x="4808" y="3941"/>
                    </a:lnTo>
                    <a:cubicBezTo>
                      <a:pt x="6258" y="3941"/>
                      <a:pt x="7432" y="2768"/>
                      <a:pt x="7432" y="1317"/>
                    </a:cubicBezTo>
                    <a:cubicBezTo>
                      <a:pt x="7432" y="592"/>
                      <a:pt x="6850" y="1"/>
                      <a:pt x="61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8112746" y="2177734"/>
                <a:ext cx="158000" cy="65227"/>
              </a:xfrm>
              <a:custGeom>
                <a:rect b="b" l="l" r="r" t="t"/>
                <a:pathLst>
                  <a:path extrusionOk="0" h="2491" w="6034">
                    <a:moveTo>
                      <a:pt x="664" y="0"/>
                    </a:moveTo>
                    <a:cubicBezTo>
                      <a:pt x="186" y="0"/>
                      <a:pt x="1" y="622"/>
                      <a:pt x="408" y="878"/>
                    </a:cubicBezTo>
                    <a:lnTo>
                      <a:pt x="2659" y="2376"/>
                    </a:lnTo>
                    <a:cubicBezTo>
                      <a:pt x="2769" y="2452"/>
                      <a:pt x="2895" y="2490"/>
                      <a:pt x="3022" y="2490"/>
                    </a:cubicBezTo>
                    <a:cubicBezTo>
                      <a:pt x="3148" y="2490"/>
                      <a:pt x="3275" y="2452"/>
                      <a:pt x="3384" y="2376"/>
                    </a:cubicBezTo>
                    <a:lnTo>
                      <a:pt x="5626" y="878"/>
                    </a:lnTo>
                    <a:cubicBezTo>
                      <a:pt x="6033" y="622"/>
                      <a:pt x="5848" y="0"/>
                      <a:pt x="5370" y="0"/>
                    </a:cubicBezTo>
                    <a:cubicBezTo>
                      <a:pt x="5366" y="0"/>
                      <a:pt x="5363" y="0"/>
                      <a:pt x="5359" y="0"/>
                    </a:cubicBezTo>
                    <a:lnTo>
                      <a:pt x="675" y="0"/>
                    </a:lnTo>
                    <a:cubicBezTo>
                      <a:pt x="671" y="0"/>
                      <a:pt x="668" y="0"/>
                      <a:pt x="6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8137910" y="2156236"/>
                <a:ext cx="107935" cy="86725"/>
              </a:xfrm>
              <a:custGeom>
                <a:rect b="b" l="l" r="r" t="t"/>
                <a:pathLst>
                  <a:path extrusionOk="0" h="3312" w="4122">
                    <a:moveTo>
                      <a:pt x="534" y="1"/>
                    </a:moveTo>
                    <a:lnTo>
                      <a:pt x="534" y="1422"/>
                    </a:lnTo>
                    <a:cubicBezTo>
                      <a:pt x="534" y="1708"/>
                      <a:pt x="344" y="1966"/>
                      <a:pt x="57" y="2052"/>
                    </a:cubicBezTo>
                    <a:lnTo>
                      <a:pt x="0" y="2071"/>
                    </a:lnTo>
                    <a:lnTo>
                      <a:pt x="1698" y="3197"/>
                    </a:lnTo>
                    <a:cubicBezTo>
                      <a:pt x="1808" y="3273"/>
                      <a:pt x="1934" y="3311"/>
                      <a:pt x="2061" y="3311"/>
                    </a:cubicBezTo>
                    <a:cubicBezTo>
                      <a:pt x="2187" y="3311"/>
                      <a:pt x="2314" y="3273"/>
                      <a:pt x="2423" y="3197"/>
                    </a:cubicBezTo>
                    <a:lnTo>
                      <a:pt x="4121" y="2071"/>
                    </a:lnTo>
                    <a:lnTo>
                      <a:pt x="4055" y="2052"/>
                    </a:lnTo>
                    <a:cubicBezTo>
                      <a:pt x="3778" y="1966"/>
                      <a:pt x="3587" y="1708"/>
                      <a:pt x="3587" y="1422"/>
                    </a:cubicBezTo>
                    <a:lnTo>
                      <a:pt x="35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8151631" y="2156236"/>
                <a:ext cx="80231" cy="28646"/>
              </a:xfrm>
              <a:custGeom>
                <a:rect b="b" l="l" r="r" t="t"/>
                <a:pathLst>
                  <a:path extrusionOk="0" h="1094" w="3064">
                    <a:moveTo>
                      <a:pt x="1" y="1"/>
                    </a:moveTo>
                    <a:lnTo>
                      <a:pt x="1" y="707"/>
                    </a:lnTo>
                    <a:cubicBezTo>
                      <a:pt x="478" y="964"/>
                      <a:pt x="1005" y="1093"/>
                      <a:pt x="1532" y="1093"/>
                    </a:cubicBezTo>
                    <a:cubicBezTo>
                      <a:pt x="2059" y="1093"/>
                      <a:pt x="2586" y="964"/>
                      <a:pt x="3063" y="707"/>
                    </a:cubicBez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8094678" y="1973150"/>
                <a:ext cx="194136" cy="200368"/>
              </a:xfrm>
              <a:custGeom>
                <a:rect b="b" l="l" r="r" t="t"/>
                <a:pathLst>
                  <a:path extrusionOk="0" h="7652" w="7414">
                    <a:moveTo>
                      <a:pt x="3712" y="0"/>
                    </a:moveTo>
                    <a:cubicBezTo>
                      <a:pt x="2023" y="0"/>
                      <a:pt x="649" y="1374"/>
                      <a:pt x="649" y="3062"/>
                    </a:cubicBezTo>
                    <a:lnTo>
                      <a:pt x="649" y="3950"/>
                    </a:lnTo>
                    <a:cubicBezTo>
                      <a:pt x="1" y="4074"/>
                      <a:pt x="96" y="5028"/>
                      <a:pt x="764" y="5028"/>
                    </a:cubicBezTo>
                    <a:lnTo>
                      <a:pt x="878" y="5028"/>
                    </a:lnTo>
                    <a:cubicBezTo>
                      <a:pt x="993" y="6506"/>
                      <a:pt x="2223" y="7651"/>
                      <a:pt x="3712" y="7651"/>
                    </a:cubicBezTo>
                    <a:cubicBezTo>
                      <a:pt x="5190" y="7651"/>
                      <a:pt x="6421" y="6506"/>
                      <a:pt x="6536" y="5028"/>
                    </a:cubicBezTo>
                    <a:lnTo>
                      <a:pt x="6660" y="5028"/>
                    </a:lnTo>
                    <a:cubicBezTo>
                      <a:pt x="7318" y="5028"/>
                      <a:pt x="7413" y="4074"/>
                      <a:pt x="6764" y="3950"/>
                    </a:cubicBezTo>
                    <a:lnTo>
                      <a:pt x="6764" y="3062"/>
                    </a:lnTo>
                    <a:cubicBezTo>
                      <a:pt x="6764" y="1374"/>
                      <a:pt x="5400" y="0"/>
                      <a:pt x="37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8099182" y="2003970"/>
                <a:ext cx="109427" cy="169548"/>
              </a:xfrm>
              <a:custGeom>
                <a:rect b="b" l="l" r="r" t="t"/>
                <a:pathLst>
                  <a:path extrusionOk="0" h="6475" w="4179">
                    <a:moveTo>
                      <a:pt x="1348" y="0"/>
                    </a:moveTo>
                    <a:cubicBezTo>
                      <a:pt x="1215" y="0"/>
                      <a:pt x="1082" y="61"/>
                      <a:pt x="993" y="197"/>
                    </a:cubicBezTo>
                    <a:cubicBezTo>
                      <a:pt x="659" y="693"/>
                      <a:pt x="477" y="1284"/>
                      <a:pt x="477" y="1885"/>
                    </a:cubicBezTo>
                    <a:lnTo>
                      <a:pt x="477" y="2773"/>
                    </a:lnTo>
                    <a:cubicBezTo>
                      <a:pt x="191" y="2830"/>
                      <a:pt x="0" y="3106"/>
                      <a:pt x="48" y="3402"/>
                    </a:cubicBezTo>
                    <a:cubicBezTo>
                      <a:pt x="104" y="3663"/>
                      <a:pt x="332" y="3851"/>
                      <a:pt x="592" y="3851"/>
                    </a:cubicBezTo>
                    <a:cubicBezTo>
                      <a:pt x="598" y="3851"/>
                      <a:pt x="605" y="3851"/>
                      <a:pt x="611" y="3851"/>
                    </a:cubicBezTo>
                    <a:lnTo>
                      <a:pt x="706" y="3851"/>
                    </a:lnTo>
                    <a:cubicBezTo>
                      <a:pt x="823" y="5361"/>
                      <a:pt x="2080" y="6475"/>
                      <a:pt x="3523" y="6475"/>
                    </a:cubicBezTo>
                    <a:cubicBezTo>
                      <a:pt x="3738" y="6475"/>
                      <a:pt x="3958" y="6450"/>
                      <a:pt x="4179" y="6398"/>
                    </a:cubicBezTo>
                    <a:cubicBezTo>
                      <a:pt x="2786" y="6083"/>
                      <a:pt x="1794" y="4843"/>
                      <a:pt x="1794" y="3412"/>
                    </a:cubicBezTo>
                    <a:lnTo>
                      <a:pt x="1794" y="445"/>
                    </a:lnTo>
                    <a:cubicBezTo>
                      <a:pt x="1788" y="170"/>
                      <a:pt x="1569" y="0"/>
                      <a:pt x="13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8157889" y="2116277"/>
                <a:ext cx="67714" cy="66588"/>
              </a:xfrm>
              <a:custGeom>
                <a:rect b="b" l="l" r="r" t="t"/>
                <a:pathLst>
                  <a:path extrusionOk="0" h="2543" w="2586">
                    <a:moveTo>
                      <a:pt x="792" y="0"/>
                    </a:moveTo>
                    <a:cubicBezTo>
                      <a:pt x="458" y="0"/>
                      <a:pt x="172" y="248"/>
                      <a:pt x="143" y="582"/>
                    </a:cubicBezTo>
                    <a:lnTo>
                      <a:pt x="38" y="1508"/>
                    </a:lnTo>
                    <a:cubicBezTo>
                      <a:pt x="0" y="1784"/>
                      <a:pt x="143" y="2042"/>
                      <a:pt x="391" y="2166"/>
                    </a:cubicBezTo>
                    <a:lnTo>
                      <a:pt x="1002" y="2471"/>
                    </a:lnTo>
                    <a:cubicBezTo>
                      <a:pt x="1093" y="2519"/>
                      <a:pt x="1193" y="2543"/>
                      <a:pt x="1294" y="2543"/>
                    </a:cubicBezTo>
                    <a:cubicBezTo>
                      <a:pt x="1395" y="2543"/>
                      <a:pt x="1498" y="2519"/>
                      <a:pt x="1593" y="2471"/>
                    </a:cubicBezTo>
                    <a:lnTo>
                      <a:pt x="2194" y="2166"/>
                    </a:lnTo>
                    <a:cubicBezTo>
                      <a:pt x="2443" y="2042"/>
                      <a:pt x="2586" y="1784"/>
                      <a:pt x="2557" y="1508"/>
                    </a:cubicBezTo>
                    <a:lnTo>
                      <a:pt x="2452" y="582"/>
                    </a:lnTo>
                    <a:cubicBezTo>
                      <a:pt x="2414" y="248"/>
                      <a:pt x="2137" y="0"/>
                      <a:pt x="1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8157889" y="2116016"/>
                <a:ext cx="41739" cy="66667"/>
              </a:xfrm>
              <a:custGeom>
                <a:rect b="b" l="l" r="r" t="t"/>
                <a:pathLst>
                  <a:path extrusionOk="0" h="2546" w="1594">
                    <a:moveTo>
                      <a:pt x="792" y="1"/>
                    </a:moveTo>
                    <a:cubicBezTo>
                      <a:pt x="458" y="1"/>
                      <a:pt x="172" y="258"/>
                      <a:pt x="134" y="583"/>
                    </a:cubicBezTo>
                    <a:lnTo>
                      <a:pt x="38" y="1518"/>
                    </a:lnTo>
                    <a:cubicBezTo>
                      <a:pt x="0" y="1785"/>
                      <a:pt x="143" y="2052"/>
                      <a:pt x="391" y="2176"/>
                    </a:cubicBezTo>
                    <a:lnTo>
                      <a:pt x="1002" y="2481"/>
                    </a:lnTo>
                    <a:cubicBezTo>
                      <a:pt x="1093" y="2524"/>
                      <a:pt x="1193" y="2546"/>
                      <a:pt x="1294" y="2546"/>
                    </a:cubicBezTo>
                    <a:cubicBezTo>
                      <a:pt x="1395" y="2546"/>
                      <a:pt x="1498" y="2524"/>
                      <a:pt x="1593" y="2481"/>
                    </a:cubicBezTo>
                    <a:lnTo>
                      <a:pt x="1221" y="2243"/>
                    </a:lnTo>
                    <a:cubicBezTo>
                      <a:pt x="964" y="2061"/>
                      <a:pt x="821" y="1747"/>
                      <a:pt x="859" y="1432"/>
                    </a:cubicBezTo>
                    <a:lnTo>
                      <a:pt x="964" y="287"/>
                    </a:lnTo>
                    <a:cubicBezTo>
                      <a:pt x="973" y="192"/>
                      <a:pt x="1002" y="96"/>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8172317" y="2128034"/>
                <a:ext cx="37366" cy="16758"/>
              </a:xfrm>
              <a:custGeom>
                <a:rect b="b" l="l" r="r" t="t"/>
                <a:pathLst>
                  <a:path extrusionOk="0" h="640" w="1427">
                    <a:moveTo>
                      <a:pt x="355" y="1"/>
                    </a:moveTo>
                    <a:cubicBezTo>
                      <a:pt x="199" y="1"/>
                      <a:pt x="0" y="191"/>
                      <a:pt x="127" y="324"/>
                    </a:cubicBezTo>
                    <a:cubicBezTo>
                      <a:pt x="265" y="517"/>
                      <a:pt x="482" y="639"/>
                      <a:pt x="720" y="639"/>
                    </a:cubicBezTo>
                    <a:cubicBezTo>
                      <a:pt x="729" y="639"/>
                      <a:pt x="738" y="639"/>
                      <a:pt x="747" y="639"/>
                    </a:cubicBezTo>
                    <a:cubicBezTo>
                      <a:pt x="985" y="639"/>
                      <a:pt x="1214" y="524"/>
                      <a:pt x="1357" y="324"/>
                    </a:cubicBezTo>
                    <a:cubicBezTo>
                      <a:pt x="1427" y="164"/>
                      <a:pt x="1293" y="19"/>
                      <a:pt x="1149" y="19"/>
                    </a:cubicBezTo>
                    <a:cubicBezTo>
                      <a:pt x="1096" y="19"/>
                      <a:pt x="1041" y="39"/>
                      <a:pt x="995" y="86"/>
                    </a:cubicBezTo>
                    <a:cubicBezTo>
                      <a:pt x="928" y="162"/>
                      <a:pt x="835" y="200"/>
                      <a:pt x="742" y="200"/>
                    </a:cubicBezTo>
                    <a:cubicBezTo>
                      <a:pt x="649" y="200"/>
                      <a:pt x="556" y="162"/>
                      <a:pt x="489" y="86"/>
                    </a:cubicBezTo>
                    <a:cubicBezTo>
                      <a:pt x="461" y="25"/>
                      <a:pt x="411" y="1"/>
                      <a:pt x="3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8144142" y="2047568"/>
                <a:ext cx="32496" cy="11521"/>
              </a:xfrm>
              <a:custGeom>
                <a:rect b="b" l="l" r="r" t="t"/>
                <a:pathLst>
                  <a:path extrusionOk="0" h="440" w="1241">
                    <a:moveTo>
                      <a:pt x="287" y="1"/>
                    </a:moveTo>
                    <a:cubicBezTo>
                      <a:pt x="1" y="1"/>
                      <a:pt x="1" y="440"/>
                      <a:pt x="287" y="440"/>
                    </a:cubicBezTo>
                    <a:lnTo>
                      <a:pt x="945" y="440"/>
                    </a:lnTo>
                    <a:cubicBezTo>
                      <a:pt x="1241" y="440"/>
                      <a:pt x="1241" y="1"/>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8207091" y="2047568"/>
                <a:ext cx="32260" cy="11521"/>
              </a:xfrm>
              <a:custGeom>
                <a:rect b="b" l="l" r="r" t="t"/>
                <a:pathLst>
                  <a:path extrusionOk="0" h="440" w="1232">
                    <a:moveTo>
                      <a:pt x="287" y="1"/>
                    </a:moveTo>
                    <a:cubicBezTo>
                      <a:pt x="1" y="1"/>
                      <a:pt x="1" y="440"/>
                      <a:pt x="287" y="440"/>
                    </a:cubicBezTo>
                    <a:lnTo>
                      <a:pt x="945" y="440"/>
                    </a:lnTo>
                    <a:cubicBezTo>
                      <a:pt x="1231" y="440"/>
                      <a:pt x="1231" y="1"/>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8104183" y="2070558"/>
                <a:ext cx="43729" cy="11260"/>
              </a:xfrm>
              <a:custGeom>
                <a:rect b="b" l="l" r="r" t="t"/>
                <a:pathLst>
                  <a:path extrusionOk="0" h="430" w="1670">
                    <a:moveTo>
                      <a:pt x="286" y="1"/>
                    </a:moveTo>
                    <a:cubicBezTo>
                      <a:pt x="0" y="1"/>
                      <a:pt x="0" y="430"/>
                      <a:pt x="286" y="430"/>
                    </a:cubicBezTo>
                    <a:lnTo>
                      <a:pt x="1383" y="430"/>
                    </a:lnTo>
                    <a:cubicBezTo>
                      <a:pt x="1670" y="430"/>
                      <a:pt x="1670" y="1"/>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8235580" y="2070558"/>
                <a:ext cx="43729" cy="11260"/>
              </a:xfrm>
              <a:custGeom>
                <a:rect b="b" l="l" r="r" t="t"/>
                <a:pathLst>
                  <a:path extrusionOk="0" h="430" w="1670">
                    <a:moveTo>
                      <a:pt x="296" y="1"/>
                    </a:moveTo>
                    <a:cubicBezTo>
                      <a:pt x="0" y="1"/>
                      <a:pt x="0" y="430"/>
                      <a:pt x="296" y="430"/>
                    </a:cubicBezTo>
                    <a:lnTo>
                      <a:pt x="1383" y="430"/>
                    </a:lnTo>
                    <a:cubicBezTo>
                      <a:pt x="1670" y="430"/>
                      <a:pt x="1670" y="1"/>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8174621" y="2070558"/>
                <a:ext cx="34486" cy="22833"/>
              </a:xfrm>
              <a:custGeom>
                <a:rect b="b" l="l" r="r" t="t"/>
                <a:pathLst>
                  <a:path extrusionOk="0" h="872" w="1317">
                    <a:moveTo>
                      <a:pt x="659" y="1"/>
                    </a:moveTo>
                    <a:cubicBezTo>
                      <a:pt x="296" y="1"/>
                      <a:pt x="0" y="287"/>
                      <a:pt x="0" y="649"/>
                    </a:cubicBezTo>
                    <a:cubicBezTo>
                      <a:pt x="0" y="797"/>
                      <a:pt x="110" y="871"/>
                      <a:pt x="220" y="871"/>
                    </a:cubicBezTo>
                    <a:cubicBezTo>
                      <a:pt x="330" y="871"/>
                      <a:pt x="439" y="797"/>
                      <a:pt x="439" y="649"/>
                    </a:cubicBezTo>
                    <a:cubicBezTo>
                      <a:pt x="439" y="506"/>
                      <a:pt x="549" y="435"/>
                      <a:pt x="659" y="435"/>
                    </a:cubicBezTo>
                    <a:cubicBezTo>
                      <a:pt x="768" y="435"/>
                      <a:pt x="878" y="506"/>
                      <a:pt x="878" y="649"/>
                    </a:cubicBezTo>
                    <a:cubicBezTo>
                      <a:pt x="878" y="773"/>
                      <a:pt x="974" y="869"/>
                      <a:pt x="1088" y="869"/>
                    </a:cubicBezTo>
                    <a:cubicBezTo>
                      <a:pt x="1212" y="869"/>
                      <a:pt x="1317" y="773"/>
                      <a:pt x="1317" y="649"/>
                    </a:cubicBezTo>
                    <a:cubicBezTo>
                      <a:pt x="1317" y="287"/>
                      <a:pt x="1021" y="1"/>
                      <a:pt x="6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8134663" y="2064824"/>
                <a:ext cx="51480" cy="39984"/>
              </a:xfrm>
              <a:custGeom>
                <a:rect b="b" l="l" r="r" t="t"/>
                <a:pathLst>
                  <a:path extrusionOk="0" h="1527" w="1966">
                    <a:moveTo>
                      <a:pt x="1526" y="429"/>
                    </a:moveTo>
                    <a:lnTo>
                      <a:pt x="1526" y="868"/>
                    </a:lnTo>
                    <a:cubicBezTo>
                      <a:pt x="1526" y="992"/>
                      <a:pt x="1431" y="1088"/>
                      <a:pt x="1307" y="1088"/>
                    </a:cubicBezTo>
                    <a:lnTo>
                      <a:pt x="649" y="1088"/>
                    </a:lnTo>
                    <a:cubicBezTo>
                      <a:pt x="534" y="1088"/>
                      <a:pt x="439" y="992"/>
                      <a:pt x="439" y="868"/>
                    </a:cubicBezTo>
                    <a:lnTo>
                      <a:pt x="439" y="429"/>
                    </a:lnTo>
                    <a:close/>
                    <a:moveTo>
                      <a:pt x="219" y="0"/>
                    </a:moveTo>
                    <a:cubicBezTo>
                      <a:pt x="95" y="0"/>
                      <a:pt x="0" y="96"/>
                      <a:pt x="0" y="210"/>
                    </a:cubicBezTo>
                    <a:lnTo>
                      <a:pt x="0" y="868"/>
                    </a:lnTo>
                    <a:cubicBezTo>
                      <a:pt x="0" y="1231"/>
                      <a:pt x="286" y="1527"/>
                      <a:pt x="649" y="1527"/>
                    </a:cubicBezTo>
                    <a:lnTo>
                      <a:pt x="1307" y="1527"/>
                    </a:lnTo>
                    <a:cubicBezTo>
                      <a:pt x="1670" y="1527"/>
                      <a:pt x="1965" y="1231"/>
                      <a:pt x="1965" y="868"/>
                    </a:cubicBezTo>
                    <a:lnTo>
                      <a:pt x="1965" y="210"/>
                    </a:lnTo>
                    <a:cubicBezTo>
                      <a:pt x="1965" y="96"/>
                      <a:pt x="1860" y="0"/>
                      <a:pt x="17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8197612" y="2064824"/>
                <a:ext cx="51218" cy="39984"/>
              </a:xfrm>
              <a:custGeom>
                <a:rect b="b" l="l" r="r" t="t"/>
                <a:pathLst>
                  <a:path extrusionOk="0" h="1527" w="1956">
                    <a:moveTo>
                      <a:pt x="1527" y="429"/>
                    </a:moveTo>
                    <a:lnTo>
                      <a:pt x="1527" y="868"/>
                    </a:lnTo>
                    <a:cubicBezTo>
                      <a:pt x="1527" y="992"/>
                      <a:pt x="1431" y="1088"/>
                      <a:pt x="1307" y="1088"/>
                    </a:cubicBezTo>
                    <a:lnTo>
                      <a:pt x="649" y="1088"/>
                    </a:lnTo>
                    <a:cubicBezTo>
                      <a:pt x="534" y="1088"/>
                      <a:pt x="429" y="992"/>
                      <a:pt x="429" y="868"/>
                    </a:cubicBezTo>
                    <a:lnTo>
                      <a:pt x="429" y="429"/>
                    </a:lnTo>
                    <a:close/>
                    <a:moveTo>
                      <a:pt x="210" y="0"/>
                    </a:moveTo>
                    <a:cubicBezTo>
                      <a:pt x="96" y="0"/>
                      <a:pt x="0" y="96"/>
                      <a:pt x="0" y="210"/>
                    </a:cubicBezTo>
                    <a:lnTo>
                      <a:pt x="0" y="868"/>
                    </a:lnTo>
                    <a:cubicBezTo>
                      <a:pt x="0" y="1231"/>
                      <a:pt x="286" y="1527"/>
                      <a:pt x="649" y="1527"/>
                    </a:cubicBezTo>
                    <a:lnTo>
                      <a:pt x="1307" y="1527"/>
                    </a:lnTo>
                    <a:cubicBezTo>
                      <a:pt x="1670" y="1527"/>
                      <a:pt x="1956" y="1231"/>
                      <a:pt x="1956" y="868"/>
                    </a:cubicBezTo>
                    <a:lnTo>
                      <a:pt x="1956" y="210"/>
                    </a:lnTo>
                    <a:cubicBezTo>
                      <a:pt x="1956" y="96"/>
                      <a:pt x="1860" y="0"/>
                      <a:pt x="17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8154642" y="2076319"/>
                <a:ext cx="11521" cy="11312"/>
              </a:xfrm>
              <a:custGeom>
                <a:rect b="b" l="l" r="r" t="t"/>
                <a:pathLst>
                  <a:path extrusionOk="0" h="432" w="440">
                    <a:moveTo>
                      <a:pt x="0" y="0"/>
                    </a:moveTo>
                    <a:lnTo>
                      <a:pt x="0" y="210"/>
                    </a:lnTo>
                    <a:cubicBezTo>
                      <a:pt x="0" y="358"/>
                      <a:pt x="110" y="432"/>
                      <a:pt x="220" y="432"/>
                    </a:cubicBezTo>
                    <a:cubicBezTo>
                      <a:pt x="329" y="432"/>
                      <a:pt x="439" y="358"/>
                      <a:pt x="439" y="210"/>
                    </a:cubicBezTo>
                    <a:lnTo>
                      <a:pt x="4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8217591" y="2076319"/>
                <a:ext cx="11521" cy="11312"/>
              </a:xfrm>
              <a:custGeom>
                <a:rect b="b" l="l" r="r" t="t"/>
                <a:pathLst>
                  <a:path extrusionOk="0" h="432" w="440">
                    <a:moveTo>
                      <a:pt x="0" y="0"/>
                    </a:moveTo>
                    <a:lnTo>
                      <a:pt x="0" y="210"/>
                    </a:lnTo>
                    <a:cubicBezTo>
                      <a:pt x="0" y="358"/>
                      <a:pt x="108" y="432"/>
                      <a:pt x="216" y="432"/>
                    </a:cubicBezTo>
                    <a:cubicBezTo>
                      <a:pt x="325" y="432"/>
                      <a:pt x="434" y="358"/>
                      <a:pt x="439" y="210"/>
                    </a:cubicBezTo>
                    <a:lnTo>
                      <a:pt x="4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1" name="Google Shape;1301;p9"/>
          <p:cNvGrpSpPr/>
          <p:nvPr/>
        </p:nvGrpSpPr>
        <p:grpSpPr>
          <a:xfrm>
            <a:off x="165553" y="2421250"/>
            <a:ext cx="259496" cy="378789"/>
            <a:chOff x="2423891" y="3752512"/>
            <a:chExt cx="259496" cy="378789"/>
          </a:xfrm>
        </p:grpSpPr>
        <p:sp>
          <p:nvSpPr>
            <p:cNvPr id="1302" name="Google Shape;1302;p9"/>
            <p:cNvSpPr/>
            <p:nvPr/>
          </p:nvSpPr>
          <p:spPr>
            <a:xfrm>
              <a:off x="2442333" y="3752512"/>
              <a:ext cx="152898" cy="154556"/>
            </a:xfrm>
            <a:custGeom>
              <a:rect b="b" l="l" r="r" t="t"/>
              <a:pathLst>
                <a:path extrusionOk="0" h="4383" w="4336">
                  <a:moveTo>
                    <a:pt x="334" y="1"/>
                  </a:moveTo>
                  <a:cubicBezTo>
                    <a:pt x="144" y="1"/>
                    <a:pt x="1" y="144"/>
                    <a:pt x="1" y="334"/>
                  </a:cubicBezTo>
                  <a:lnTo>
                    <a:pt x="1" y="4049"/>
                  </a:lnTo>
                  <a:cubicBezTo>
                    <a:pt x="1" y="4240"/>
                    <a:pt x="144" y="4383"/>
                    <a:pt x="334" y="4383"/>
                  </a:cubicBezTo>
                  <a:lnTo>
                    <a:pt x="4026" y="4383"/>
                  </a:lnTo>
                  <a:cubicBezTo>
                    <a:pt x="4192" y="4383"/>
                    <a:pt x="4335" y="4240"/>
                    <a:pt x="4335" y="4049"/>
                  </a:cubicBezTo>
                  <a:lnTo>
                    <a:pt x="4335" y="334"/>
                  </a:lnTo>
                  <a:cubicBezTo>
                    <a:pt x="4335" y="120"/>
                    <a:pt x="4192" y="1"/>
                    <a:pt x="4026" y="1"/>
                  </a:cubicBezTo>
                  <a:close/>
                </a:path>
              </a:pathLst>
            </a:custGeom>
            <a:solidFill>
              <a:srgbClr val="B263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2518782" y="3752512"/>
              <a:ext cx="76449" cy="153709"/>
            </a:xfrm>
            <a:custGeom>
              <a:rect b="b" l="l" r="r" t="t"/>
              <a:pathLst>
                <a:path extrusionOk="0" h="4359" w="2168">
                  <a:moveTo>
                    <a:pt x="0" y="1"/>
                  </a:moveTo>
                  <a:lnTo>
                    <a:pt x="0" y="4359"/>
                  </a:lnTo>
                  <a:lnTo>
                    <a:pt x="1858" y="4359"/>
                  </a:lnTo>
                  <a:cubicBezTo>
                    <a:pt x="2024" y="4359"/>
                    <a:pt x="2167" y="4192"/>
                    <a:pt x="2167" y="4025"/>
                  </a:cubicBezTo>
                  <a:lnTo>
                    <a:pt x="2167" y="310"/>
                  </a:lnTo>
                  <a:cubicBezTo>
                    <a:pt x="2167" y="120"/>
                    <a:pt x="2024" y="1"/>
                    <a:pt x="1858" y="1"/>
                  </a:cubicBezTo>
                  <a:close/>
                </a:path>
              </a:pathLst>
            </a:custGeom>
            <a:solidFill>
              <a:srgbClr val="9840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2443179" y="3752512"/>
              <a:ext cx="152052" cy="153709"/>
            </a:xfrm>
            <a:custGeom>
              <a:rect b="b" l="l" r="r" t="t"/>
              <a:pathLst>
                <a:path extrusionOk="0" h="4359" w="4312">
                  <a:moveTo>
                    <a:pt x="1858" y="1"/>
                  </a:moveTo>
                  <a:lnTo>
                    <a:pt x="1858" y="1549"/>
                  </a:lnTo>
                  <a:lnTo>
                    <a:pt x="1" y="1549"/>
                  </a:lnTo>
                  <a:lnTo>
                    <a:pt x="1" y="2168"/>
                  </a:lnTo>
                  <a:lnTo>
                    <a:pt x="1858" y="2168"/>
                  </a:lnTo>
                  <a:lnTo>
                    <a:pt x="1858" y="4359"/>
                  </a:lnTo>
                  <a:lnTo>
                    <a:pt x="2477" y="4359"/>
                  </a:lnTo>
                  <a:lnTo>
                    <a:pt x="2477" y="2168"/>
                  </a:lnTo>
                  <a:lnTo>
                    <a:pt x="4311" y="2168"/>
                  </a:lnTo>
                  <a:lnTo>
                    <a:pt x="4311" y="1549"/>
                  </a:lnTo>
                  <a:lnTo>
                    <a:pt x="2477" y="1549"/>
                  </a:lnTo>
                  <a:lnTo>
                    <a:pt x="2477" y="1"/>
                  </a:lnTo>
                  <a:close/>
                </a:path>
              </a:pathLst>
            </a:custGeom>
            <a:solidFill>
              <a:srgbClr val="9840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2518782" y="3752512"/>
              <a:ext cx="76449" cy="153709"/>
            </a:xfrm>
            <a:custGeom>
              <a:rect b="b" l="l" r="r" t="t"/>
              <a:pathLst>
                <a:path extrusionOk="0" h="4359" w="2168">
                  <a:moveTo>
                    <a:pt x="0" y="1"/>
                  </a:moveTo>
                  <a:lnTo>
                    <a:pt x="0" y="4359"/>
                  </a:lnTo>
                  <a:lnTo>
                    <a:pt x="333" y="4359"/>
                  </a:lnTo>
                  <a:lnTo>
                    <a:pt x="333" y="2168"/>
                  </a:lnTo>
                  <a:lnTo>
                    <a:pt x="2167" y="2168"/>
                  </a:lnTo>
                  <a:lnTo>
                    <a:pt x="2167" y="1549"/>
                  </a:lnTo>
                  <a:lnTo>
                    <a:pt x="333" y="1549"/>
                  </a:lnTo>
                  <a:lnTo>
                    <a:pt x="333" y="1"/>
                  </a:lnTo>
                  <a:close/>
                </a:path>
              </a:pathLst>
            </a:custGeom>
            <a:solidFill>
              <a:srgbClr val="802B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2424702" y="3898639"/>
              <a:ext cx="189007" cy="209142"/>
            </a:xfrm>
            <a:custGeom>
              <a:rect b="b" l="l" r="r" t="t"/>
              <a:pathLst>
                <a:path extrusionOk="0" h="5931" w="5360">
                  <a:moveTo>
                    <a:pt x="1" y="1"/>
                  </a:moveTo>
                  <a:lnTo>
                    <a:pt x="1" y="5597"/>
                  </a:lnTo>
                  <a:cubicBezTo>
                    <a:pt x="1" y="5764"/>
                    <a:pt x="144" y="5930"/>
                    <a:pt x="310" y="5930"/>
                  </a:cubicBezTo>
                  <a:lnTo>
                    <a:pt x="5026" y="5930"/>
                  </a:lnTo>
                  <a:cubicBezTo>
                    <a:pt x="5192" y="5930"/>
                    <a:pt x="5359" y="5764"/>
                    <a:pt x="5359" y="5597"/>
                  </a:cubicBezTo>
                  <a:lnTo>
                    <a:pt x="5359" y="2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2518782" y="3899486"/>
              <a:ext cx="94927" cy="208296"/>
            </a:xfrm>
            <a:custGeom>
              <a:rect b="b" l="l" r="r" t="t"/>
              <a:pathLst>
                <a:path extrusionOk="0" h="5907" w="2692">
                  <a:moveTo>
                    <a:pt x="0" y="0"/>
                  </a:moveTo>
                  <a:lnTo>
                    <a:pt x="0" y="5906"/>
                  </a:lnTo>
                  <a:lnTo>
                    <a:pt x="2358" y="5906"/>
                  </a:lnTo>
                  <a:cubicBezTo>
                    <a:pt x="2524" y="5906"/>
                    <a:pt x="2691" y="5740"/>
                    <a:pt x="2691" y="5573"/>
                  </a:cubicBezTo>
                  <a:lnTo>
                    <a:pt x="269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2423891" y="3882701"/>
              <a:ext cx="189818" cy="99934"/>
            </a:xfrm>
            <a:custGeom>
              <a:rect b="b" l="l" r="r" t="t"/>
              <a:pathLst>
                <a:path extrusionOk="0" h="2834" w="5383">
                  <a:moveTo>
                    <a:pt x="333" y="0"/>
                  </a:moveTo>
                  <a:cubicBezTo>
                    <a:pt x="167" y="0"/>
                    <a:pt x="0" y="143"/>
                    <a:pt x="0" y="333"/>
                  </a:cubicBezTo>
                  <a:lnTo>
                    <a:pt x="0" y="453"/>
                  </a:lnTo>
                  <a:lnTo>
                    <a:pt x="1405" y="2691"/>
                  </a:lnTo>
                  <a:cubicBezTo>
                    <a:pt x="1429" y="2739"/>
                    <a:pt x="1524" y="2810"/>
                    <a:pt x="1619" y="2834"/>
                  </a:cubicBezTo>
                  <a:lnTo>
                    <a:pt x="1667" y="2834"/>
                  </a:lnTo>
                  <a:cubicBezTo>
                    <a:pt x="1738" y="2834"/>
                    <a:pt x="1786" y="2810"/>
                    <a:pt x="1858" y="2763"/>
                  </a:cubicBezTo>
                  <a:lnTo>
                    <a:pt x="5358" y="453"/>
                  </a:lnTo>
                  <a:lnTo>
                    <a:pt x="5358" y="333"/>
                  </a:lnTo>
                  <a:lnTo>
                    <a:pt x="5382" y="333"/>
                  </a:lnTo>
                  <a:cubicBezTo>
                    <a:pt x="5382" y="143"/>
                    <a:pt x="5215" y="0"/>
                    <a:pt x="5049" y="0"/>
                  </a:cubicBezTo>
                  <a:close/>
                </a:path>
              </a:pathLst>
            </a:custGeom>
            <a:solidFill>
              <a:srgbClr val="F2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2518782" y="3883512"/>
              <a:ext cx="94927" cy="78142"/>
            </a:xfrm>
            <a:custGeom>
              <a:rect b="b" l="l" r="r" t="t"/>
              <a:pathLst>
                <a:path extrusionOk="0" h="2216" w="2692">
                  <a:moveTo>
                    <a:pt x="0" y="1"/>
                  </a:moveTo>
                  <a:lnTo>
                    <a:pt x="0" y="2216"/>
                  </a:lnTo>
                  <a:lnTo>
                    <a:pt x="2691" y="453"/>
                  </a:lnTo>
                  <a:lnTo>
                    <a:pt x="2691" y="310"/>
                  </a:lnTo>
                  <a:cubicBezTo>
                    <a:pt x="2691" y="120"/>
                    <a:pt x="2524" y="1"/>
                    <a:pt x="2358" y="1"/>
                  </a:cubicBezTo>
                  <a:close/>
                </a:path>
              </a:pathLst>
            </a:custGeom>
            <a:solidFill>
              <a:srgbClr val="E3E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2613673" y="3991027"/>
              <a:ext cx="69714" cy="140274"/>
            </a:xfrm>
            <a:custGeom>
              <a:rect b="b" l="l" r="r" t="t"/>
              <a:pathLst>
                <a:path extrusionOk="0" h="3978" w="1977">
                  <a:moveTo>
                    <a:pt x="0" y="0"/>
                  </a:moveTo>
                  <a:lnTo>
                    <a:pt x="0" y="3977"/>
                  </a:lnTo>
                  <a:cubicBezTo>
                    <a:pt x="1096" y="3977"/>
                    <a:pt x="1977" y="3096"/>
                    <a:pt x="1977" y="2001"/>
                  </a:cubicBezTo>
                  <a:cubicBezTo>
                    <a:pt x="1977" y="881"/>
                    <a:pt x="1096"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11" name="Google Shape;1311;p9"/>
          <p:cNvPicPr preferRelativeResize="0"/>
          <p:nvPr/>
        </p:nvPicPr>
        <p:blipFill rotWithShape="1">
          <a:blip r:embed="rId3">
            <a:alphaModFix/>
          </a:blip>
          <a:srcRect b="0" l="0" r="0" t="0"/>
          <a:stretch/>
        </p:blipFill>
        <p:spPr>
          <a:xfrm>
            <a:off x="250375" y="4210288"/>
            <a:ext cx="609600" cy="695325"/>
          </a:xfrm>
          <a:prstGeom prst="rect">
            <a:avLst/>
          </a:prstGeom>
          <a:noFill/>
          <a:ln>
            <a:noFill/>
          </a:ln>
        </p:spPr>
      </p:pic>
      <p:grpSp>
        <p:nvGrpSpPr>
          <p:cNvPr id="1312" name="Google Shape;1312;p9"/>
          <p:cNvGrpSpPr/>
          <p:nvPr/>
        </p:nvGrpSpPr>
        <p:grpSpPr>
          <a:xfrm>
            <a:off x="90115" y="4097697"/>
            <a:ext cx="410366" cy="380416"/>
            <a:chOff x="3536029" y="1711085"/>
            <a:chExt cx="817462" cy="757800"/>
          </a:xfrm>
        </p:grpSpPr>
        <p:sp>
          <p:nvSpPr>
            <p:cNvPr id="1313" name="Google Shape;1313;p9"/>
            <p:cNvSpPr/>
            <p:nvPr/>
          </p:nvSpPr>
          <p:spPr>
            <a:xfrm>
              <a:off x="3536029" y="1711085"/>
              <a:ext cx="757800" cy="757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4" name="Google Shape;1314;p9"/>
            <p:cNvGrpSpPr/>
            <p:nvPr/>
          </p:nvGrpSpPr>
          <p:grpSpPr>
            <a:xfrm>
              <a:off x="3721344" y="1714619"/>
              <a:ext cx="632147" cy="629010"/>
              <a:chOff x="6435388" y="1933813"/>
              <a:chExt cx="381294" cy="379424"/>
            </a:xfrm>
          </p:grpSpPr>
          <p:sp>
            <p:nvSpPr>
              <p:cNvPr id="1315" name="Google Shape;1315;p9"/>
              <p:cNvSpPr/>
              <p:nvPr/>
            </p:nvSpPr>
            <p:spPr>
              <a:xfrm>
                <a:off x="6435388" y="2261331"/>
                <a:ext cx="54622" cy="51906"/>
              </a:xfrm>
              <a:custGeom>
                <a:rect b="b" l="l" r="r" t="t"/>
                <a:pathLst>
                  <a:path extrusionOk="0" h="1472" w="1549">
                    <a:moveTo>
                      <a:pt x="1203" y="0"/>
                    </a:moveTo>
                    <a:cubicBezTo>
                      <a:pt x="1120" y="0"/>
                      <a:pt x="1037" y="30"/>
                      <a:pt x="977" y="90"/>
                    </a:cubicBezTo>
                    <a:lnTo>
                      <a:pt x="120" y="947"/>
                    </a:lnTo>
                    <a:cubicBezTo>
                      <a:pt x="1" y="1066"/>
                      <a:pt x="1" y="1281"/>
                      <a:pt x="120" y="1400"/>
                    </a:cubicBezTo>
                    <a:cubicBezTo>
                      <a:pt x="179" y="1447"/>
                      <a:pt x="263" y="1471"/>
                      <a:pt x="346" y="1471"/>
                    </a:cubicBezTo>
                    <a:cubicBezTo>
                      <a:pt x="429" y="1471"/>
                      <a:pt x="513" y="1447"/>
                      <a:pt x="572" y="1400"/>
                    </a:cubicBezTo>
                    <a:lnTo>
                      <a:pt x="1430" y="518"/>
                    </a:lnTo>
                    <a:cubicBezTo>
                      <a:pt x="1549" y="399"/>
                      <a:pt x="1549" y="209"/>
                      <a:pt x="1430" y="90"/>
                    </a:cubicBezTo>
                    <a:cubicBezTo>
                      <a:pt x="1370" y="30"/>
                      <a:pt x="1287" y="0"/>
                      <a:pt x="1203" y="0"/>
                    </a:cubicBezTo>
                    <a:close/>
                  </a:path>
                </a:pathLst>
              </a:custGeom>
              <a:solidFill>
                <a:srgbClr val="F2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6439584" y="2264469"/>
                <a:ext cx="50425" cy="48768"/>
              </a:xfrm>
              <a:custGeom>
                <a:rect b="b" l="l" r="r" t="t"/>
                <a:pathLst>
                  <a:path extrusionOk="0" h="1383" w="1430">
                    <a:moveTo>
                      <a:pt x="1311" y="1"/>
                    </a:moveTo>
                    <a:lnTo>
                      <a:pt x="1" y="1311"/>
                    </a:lnTo>
                    <a:cubicBezTo>
                      <a:pt x="60" y="1358"/>
                      <a:pt x="144" y="1382"/>
                      <a:pt x="227" y="1382"/>
                    </a:cubicBezTo>
                    <a:cubicBezTo>
                      <a:pt x="310" y="1382"/>
                      <a:pt x="394" y="1358"/>
                      <a:pt x="453" y="1311"/>
                    </a:cubicBezTo>
                    <a:lnTo>
                      <a:pt x="1311" y="429"/>
                    </a:lnTo>
                    <a:cubicBezTo>
                      <a:pt x="1430" y="310"/>
                      <a:pt x="1430" y="120"/>
                      <a:pt x="1311" y="1"/>
                    </a:cubicBezTo>
                    <a:close/>
                  </a:path>
                </a:pathLst>
              </a:custGeom>
              <a:solidFill>
                <a:srgbClr val="E3E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6485778" y="2139570"/>
                <a:ext cx="125182" cy="122220"/>
              </a:xfrm>
              <a:custGeom>
                <a:rect b="b" l="l" r="r" t="t"/>
                <a:pathLst>
                  <a:path extrusionOk="0" h="3466" w="3550">
                    <a:moveTo>
                      <a:pt x="2370" y="0"/>
                    </a:moveTo>
                    <a:cubicBezTo>
                      <a:pt x="2287" y="0"/>
                      <a:pt x="2204" y="30"/>
                      <a:pt x="2144" y="90"/>
                    </a:cubicBezTo>
                    <a:lnTo>
                      <a:pt x="120" y="2114"/>
                    </a:lnTo>
                    <a:cubicBezTo>
                      <a:pt x="1" y="2209"/>
                      <a:pt x="1" y="2424"/>
                      <a:pt x="120" y="2543"/>
                    </a:cubicBezTo>
                    <a:lnTo>
                      <a:pt x="953" y="3376"/>
                    </a:lnTo>
                    <a:cubicBezTo>
                      <a:pt x="1013" y="3436"/>
                      <a:pt x="1096" y="3465"/>
                      <a:pt x="1180" y="3465"/>
                    </a:cubicBezTo>
                    <a:cubicBezTo>
                      <a:pt x="1263" y="3465"/>
                      <a:pt x="1346" y="3436"/>
                      <a:pt x="1406" y="3376"/>
                    </a:cubicBezTo>
                    <a:lnTo>
                      <a:pt x="3430" y="1352"/>
                    </a:lnTo>
                    <a:cubicBezTo>
                      <a:pt x="3549" y="1233"/>
                      <a:pt x="3549" y="1018"/>
                      <a:pt x="3430" y="923"/>
                    </a:cubicBezTo>
                    <a:lnTo>
                      <a:pt x="2596" y="90"/>
                    </a:lnTo>
                    <a:cubicBezTo>
                      <a:pt x="2537" y="30"/>
                      <a:pt x="2454" y="0"/>
                      <a:pt x="2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6504256" y="2156989"/>
                <a:ext cx="106704" cy="104800"/>
              </a:xfrm>
              <a:custGeom>
                <a:rect b="b" l="l" r="r" t="t"/>
                <a:pathLst>
                  <a:path extrusionOk="0" h="2972" w="3026">
                    <a:moveTo>
                      <a:pt x="2477" y="1"/>
                    </a:moveTo>
                    <a:lnTo>
                      <a:pt x="1" y="2477"/>
                    </a:lnTo>
                    <a:lnTo>
                      <a:pt x="429" y="2882"/>
                    </a:lnTo>
                    <a:cubicBezTo>
                      <a:pt x="489" y="2942"/>
                      <a:pt x="572" y="2971"/>
                      <a:pt x="656" y="2971"/>
                    </a:cubicBezTo>
                    <a:cubicBezTo>
                      <a:pt x="739" y="2971"/>
                      <a:pt x="822" y="2942"/>
                      <a:pt x="882" y="2882"/>
                    </a:cubicBezTo>
                    <a:lnTo>
                      <a:pt x="2906" y="858"/>
                    </a:lnTo>
                    <a:cubicBezTo>
                      <a:pt x="3025" y="739"/>
                      <a:pt x="3025" y="524"/>
                      <a:pt x="2906" y="429"/>
                    </a:cubicBezTo>
                    <a:lnTo>
                      <a:pt x="247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6449669" y="2214079"/>
                <a:ext cx="84842" cy="83819"/>
              </a:xfrm>
              <a:custGeom>
                <a:rect b="b" l="l" r="r" t="t"/>
                <a:pathLst>
                  <a:path extrusionOk="0" h="2377" w="2406">
                    <a:moveTo>
                      <a:pt x="1144" y="1"/>
                    </a:moveTo>
                    <a:lnTo>
                      <a:pt x="120" y="1001"/>
                    </a:lnTo>
                    <a:cubicBezTo>
                      <a:pt x="1" y="1120"/>
                      <a:pt x="1" y="1335"/>
                      <a:pt x="120" y="1454"/>
                    </a:cubicBezTo>
                    <a:lnTo>
                      <a:pt x="953" y="2287"/>
                    </a:lnTo>
                    <a:cubicBezTo>
                      <a:pt x="1013" y="2347"/>
                      <a:pt x="1096" y="2376"/>
                      <a:pt x="1179" y="2376"/>
                    </a:cubicBezTo>
                    <a:cubicBezTo>
                      <a:pt x="1263" y="2376"/>
                      <a:pt x="1346" y="2347"/>
                      <a:pt x="1406" y="2287"/>
                    </a:cubicBezTo>
                    <a:lnTo>
                      <a:pt x="2406" y="1263"/>
                    </a:lnTo>
                    <a:lnTo>
                      <a:pt x="114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6469839" y="2235942"/>
                <a:ext cx="66364" cy="61110"/>
              </a:xfrm>
              <a:custGeom>
                <a:rect b="b" l="l" r="r" t="t"/>
                <a:pathLst>
                  <a:path extrusionOk="0" h="1733" w="1882">
                    <a:moveTo>
                      <a:pt x="1215" y="0"/>
                    </a:moveTo>
                    <a:lnTo>
                      <a:pt x="0" y="1215"/>
                    </a:lnTo>
                    <a:lnTo>
                      <a:pt x="429" y="1643"/>
                    </a:lnTo>
                    <a:cubicBezTo>
                      <a:pt x="488" y="1703"/>
                      <a:pt x="566" y="1733"/>
                      <a:pt x="643" y="1733"/>
                    </a:cubicBezTo>
                    <a:cubicBezTo>
                      <a:pt x="721" y="1733"/>
                      <a:pt x="798" y="1703"/>
                      <a:pt x="858" y="1643"/>
                    </a:cubicBezTo>
                    <a:lnTo>
                      <a:pt x="1882" y="619"/>
                    </a:lnTo>
                    <a:lnTo>
                      <a:pt x="12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6737729" y="1933813"/>
                <a:ext cx="78953" cy="77084"/>
              </a:xfrm>
              <a:custGeom>
                <a:rect b="b" l="l" r="r" t="t"/>
                <a:pathLst>
                  <a:path extrusionOk="0" h="2186" w="2239">
                    <a:moveTo>
                      <a:pt x="1179" y="1"/>
                    </a:moveTo>
                    <a:cubicBezTo>
                      <a:pt x="1096" y="1"/>
                      <a:pt x="1012" y="31"/>
                      <a:pt x="953" y="90"/>
                    </a:cubicBezTo>
                    <a:lnTo>
                      <a:pt x="119" y="924"/>
                    </a:lnTo>
                    <a:cubicBezTo>
                      <a:pt x="0" y="1043"/>
                      <a:pt x="0" y="1233"/>
                      <a:pt x="119" y="1352"/>
                    </a:cubicBezTo>
                    <a:lnTo>
                      <a:pt x="810" y="2114"/>
                    </a:lnTo>
                    <a:cubicBezTo>
                      <a:pt x="857" y="2162"/>
                      <a:pt x="953" y="2186"/>
                      <a:pt x="1000" y="2186"/>
                    </a:cubicBezTo>
                    <a:cubicBezTo>
                      <a:pt x="1096" y="2186"/>
                      <a:pt x="1191" y="2162"/>
                      <a:pt x="1238" y="2114"/>
                    </a:cubicBezTo>
                    <a:lnTo>
                      <a:pt x="2120" y="1233"/>
                    </a:lnTo>
                    <a:cubicBezTo>
                      <a:pt x="2239" y="1114"/>
                      <a:pt x="2239" y="900"/>
                      <a:pt x="2120" y="805"/>
                    </a:cubicBezTo>
                    <a:lnTo>
                      <a:pt x="1405" y="90"/>
                    </a:lnTo>
                    <a:cubicBezTo>
                      <a:pt x="1346" y="31"/>
                      <a:pt x="1262" y="1"/>
                      <a:pt x="11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6753667" y="1949575"/>
                <a:ext cx="63014" cy="61321"/>
              </a:xfrm>
              <a:custGeom>
                <a:rect b="b" l="l" r="r" t="t"/>
                <a:pathLst>
                  <a:path extrusionOk="0" h="1739" w="1787">
                    <a:moveTo>
                      <a:pt x="1310" y="0"/>
                    </a:moveTo>
                    <a:lnTo>
                      <a:pt x="1" y="1310"/>
                    </a:lnTo>
                    <a:lnTo>
                      <a:pt x="310" y="1644"/>
                    </a:lnTo>
                    <a:cubicBezTo>
                      <a:pt x="382" y="1715"/>
                      <a:pt x="477" y="1739"/>
                      <a:pt x="524" y="1739"/>
                    </a:cubicBezTo>
                    <a:cubicBezTo>
                      <a:pt x="620" y="1739"/>
                      <a:pt x="715" y="1715"/>
                      <a:pt x="763" y="1644"/>
                    </a:cubicBezTo>
                    <a:lnTo>
                      <a:pt x="1620" y="786"/>
                    </a:lnTo>
                    <a:cubicBezTo>
                      <a:pt x="1787" y="667"/>
                      <a:pt x="1787" y="453"/>
                      <a:pt x="1668" y="358"/>
                    </a:cubicBezTo>
                    <a:lnTo>
                      <a:pt x="13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6722601" y="2034593"/>
                <a:ext cx="74757" cy="111324"/>
              </a:xfrm>
              <a:custGeom>
                <a:rect b="b" l="l" r="r" t="t"/>
                <a:pathLst>
                  <a:path extrusionOk="0" h="3157" w="2120">
                    <a:moveTo>
                      <a:pt x="1215" y="1"/>
                    </a:moveTo>
                    <a:cubicBezTo>
                      <a:pt x="1138" y="1"/>
                      <a:pt x="1060" y="30"/>
                      <a:pt x="1001" y="90"/>
                    </a:cubicBezTo>
                    <a:cubicBezTo>
                      <a:pt x="882" y="185"/>
                      <a:pt x="882" y="399"/>
                      <a:pt x="1001" y="519"/>
                    </a:cubicBezTo>
                    <a:lnTo>
                      <a:pt x="1239" y="757"/>
                    </a:lnTo>
                    <a:cubicBezTo>
                      <a:pt x="1429" y="971"/>
                      <a:pt x="1429" y="1304"/>
                      <a:pt x="1239" y="1519"/>
                    </a:cubicBezTo>
                    <a:lnTo>
                      <a:pt x="119" y="2614"/>
                    </a:lnTo>
                    <a:cubicBezTo>
                      <a:pt x="0" y="2733"/>
                      <a:pt x="0" y="2948"/>
                      <a:pt x="119" y="3067"/>
                    </a:cubicBezTo>
                    <a:cubicBezTo>
                      <a:pt x="179" y="3126"/>
                      <a:pt x="256" y="3156"/>
                      <a:pt x="337" y="3156"/>
                    </a:cubicBezTo>
                    <a:cubicBezTo>
                      <a:pt x="417" y="3156"/>
                      <a:pt x="500" y="3126"/>
                      <a:pt x="572" y="3067"/>
                    </a:cubicBezTo>
                    <a:lnTo>
                      <a:pt x="1667" y="1947"/>
                    </a:lnTo>
                    <a:cubicBezTo>
                      <a:pt x="2120" y="1519"/>
                      <a:pt x="2120" y="757"/>
                      <a:pt x="1667" y="328"/>
                    </a:cubicBezTo>
                    <a:lnTo>
                      <a:pt x="1429" y="90"/>
                    </a:lnTo>
                    <a:cubicBezTo>
                      <a:pt x="1370" y="30"/>
                      <a:pt x="1292" y="1"/>
                      <a:pt x="12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6545407" y="2087487"/>
                <a:ext cx="116754" cy="114251"/>
              </a:xfrm>
              <a:custGeom>
                <a:rect b="b" l="l" r="r" t="t"/>
                <a:pathLst>
                  <a:path extrusionOk="0" h="3240" w="3311">
                    <a:moveTo>
                      <a:pt x="1239" y="1"/>
                    </a:moveTo>
                    <a:cubicBezTo>
                      <a:pt x="1161" y="1"/>
                      <a:pt x="1084" y="31"/>
                      <a:pt x="1025" y="90"/>
                    </a:cubicBezTo>
                    <a:lnTo>
                      <a:pt x="239" y="876"/>
                    </a:lnTo>
                    <a:cubicBezTo>
                      <a:pt x="1" y="1114"/>
                      <a:pt x="1" y="1519"/>
                      <a:pt x="239" y="1757"/>
                    </a:cubicBezTo>
                    <a:lnTo>
                      <a:pt x="1525" y="3043"/>
                    </a:lnTo>
                    <a:cubicBezTo>
                      <a:pt x="1644" y="3174"/>
                      <a:pt x="1799" y="3240"/>
                      <a:pt x="1956" y="3240"/>
                    </a:cubicBezTo>
                    <a:cubicBezTo>
                      <a:pt x="2114" y="3240"/>
                      <a:pt x="2275" y="3174"/>
                      <a:pt x="2406" y="3043"/>
                    </a:cubicBezTo>
                    <a:lnTo>
                      <a:pt x="3192" y="2257"/>
                    </a:lnTo>
                    <a:cubicBezTo>
                      <a:pt x="3311" y="2162"/>
                      <a:pt x="3311" y="1948"/>
                      <a:pt x="3192" y="1829"/>
                    </a:cubicBezTo>
                    <a:lnTo>
                      <a:pt x="1453" y="90"/>
                    </a:lnTo>
                    <a:cubicBezTo>
                      <a:pt x="1394" y="31"/>
                      <a:pt x="1316" y="1"/>
                      <a:pt x="12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6575627" y="2121727"/>
                <a:ext cx="86534" cy="79376"/>
              </a:xfrm>
              <a:custGeom>
                <a:rect b="b" l="l" r="r" t="t"/>
                <a:pathLst>
                  <a:path extrusionOk="0" h="2251" w="2454">
                    <a:moveTo>
                      <a:pt x="1477" y="0"/>
                    </a:moveTo>
                    <a:lnTo>
                      <a:pt x="1" y="1453"/>
                    </a:lnTo>
                    <a:lnTo>
                      <a:pt x="644" y="2072"/>
                    </a:lnTo>
                    <a:cubicBezTo>
                      <a:pt x="763" y="2191"/>
                      <a:pt x="924" y="2251"/>
                      <a:pt x="1084" y="2251"/>
                    </a:cubicBezTo>
                    <a:cubicBezTo>
                      <a:pt x="1245" y="2251"/>
                      <a:pt x="1406" y="2191"/>
                      <a:pt x="1525" y="2072"/>
                    </a:cubicBezTo>
                    <a:lnTo>
                      <a:pt x="2311" y="1310"/>
                    </a:lnTo>
                    <a:cubicBezTo>
                      <a:pt x="2454" y="1191"/>
                      <a:pt x="2454" y="977"/>
                      <a:pt x="2335" y="858"/>
                    </a:cubicBezTo>
                    <a:lnTo>
                      <a:pt x="147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6683142" y="1950845"/>
                <a:ext cx="116754" cy="113616"/>
              </a:xfrm>
              <a:custGeom>
                <a:rect b="b" l="l" r="r" t="t"/>
                <a:pathLst>
                  <a:path extrusionOk="0" h="3222" w="3311">
                    <a:moveTo>
                      <a:pt x="1334" y="0"/>
                    </a:moveTo>
                    <a:cubicBezTo>
                      <a:pt x="1167" y="0"/>
                      <a:pt x="1000" y="60"/>
                      <a:pt x="881" y="179"/>
                    </a:cubicBezTo>
                    <a:lnTo>
                      <a:pt x="119" y="965"/>
                    </a:lnTo>
                    <a:cubicBezTo>
                      <a:pt x="0" y="1084"/>
                      <a:pt x="0" y="1298"/>
                      <a:pt x="119" y="1417"/>
                    </a:cubicBezTo>
                    <a:lnTo>
                      <a:pt x="1834" y="3132"/>
                    </a:lnTo>
                    <a:cubicBezTo>
                      <a:pt x="1893" y="3191"/>
                      <a:pt x="1977" y="3221"/>
                      <a:pt x="2060" y="3221"/>
                    </a:cubicBezTo>
                    <a:cubicBezTo>
                      <a:pt x="2143" y="3221"/>
                      <a:pt x="2227" y="3191"/>
                      <a:pt x="2286" y="3132"/>
                    </a:cubicBezTo>
                    <a:lnTo>
                      <a:pt x="3072" y="2370"/>
                    </a:lnTo>
                    <a:cubicBezTo>
                      <a:pt x="3310" y="2132"/>
                      <a:pt x="3310" y="1703"/>
                      <a:pt x="3072" y="1465"/>
                    </a:cubicBezTo>
                    <a:lnTo>
                      <a:pt x="1786" y="179"/>
                    </a:lnTo>
                    <a:cubicBezTo>
                      <a:pt x="1667" y="60"/>
                      <a:pt x="1500" y="0"/>
                      <a:pt x="13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6718405" y="1979795"/>
                <a:ext cx="82338" cy="84665"/>
              </a:xfrm>
              <a:custGeom>
                <a:rect b="b" l="l" r="r" t="t"/>
                <a:pathLst>
                  <a:path extrusionOk="0" h="2401" w="2335">
                    <a:moveTo>
                      <a:pt x="1477" y="1"/>
                    </a:moveTo>
                    <a:lnTo>
                      <a:pt x="0" y="1453"/>
                    </a:lnTo>
                    <a:lnTo>
                      <a:pt x="881" y="2311"/>
                    </a:lnTo>
                    <a:cubicBezTo>
                      <a:pt x="941" y="2370"/>
                      <a:pt x="1018" y="2400"/>
                      <a:pt x="1096" y="2400"/>
                    </a:cubicBezTo>
                    <a:cubicBezTo>
                      <a:pt x="1173" y="2400"/>
                      <a:pt x="1251" y="2370"/>
                      <a:pt x="1310" y="2311"/>
                    </a:cubicBezTo>
                    <a:lnTo>
                      <a:pt x="2096" y="1549"/>
                    </a:lnTo>
                    <a:cubicBezTo>
                      <a:pt x="2334" y="1287"/>
                      <a:pt x="2334" y="882"/>
                      <a:pt x="2096" y="620"/>
                    </a:cubicBezTo>
                    <a:lnTo>
                      <a:pt x="147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6581516" y="1984838"/>
                <a:ext cx="182272" cy="183118"/>
              </a:xfrm>
              <a:custGeom>
                <a:rect b="b" l="l" r="r" t="t"/>
                <a:pathLst>
                  <a:path extrusionOk="0" h="5193" w="5169">
                    <a:moveTo>
                      <a:pt x="3001" y="1"/>
                    </a:moveTo>
                    <a:lnTo>
                      <a:pt x="1" y="3001"/>
                    </a:lnTo>
                    <a:lnTo>
                      <a:pt x="2168" y="5192"/>
                    </a:lnTo>
                    <a:lnTo>
                      <a:pt x="5168" y="2168"/>
                    </a:lnTo>
                    <a:lnTo>
                      <a:pt x="30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6620163" y="2023485"/>
                <a:ext cx="143624" cy="144470"/>
              </a:xfrm>
              <a:custGeom>
                <a:rect b="b" l="l" r="r" t="t"/>
                <a:pathLst>
                  <a:path extrusionOk="0" h="4097" w="4073">
                    <a:moveTo>
                      <a:pt x="3001" y="0"/>
                    </a:moveTo>
                    <a:lnTo>
                      <a:pt x="0" y="3024"/>
                    </a:lnTo>
                    <a:lnTo>
                      <a:pt x="1072" y="4096"/>
                    </a:lnTo>
                    <a:lnTo>
                      <a:pt x="4072" y="1072"/>
                    </a:lnTo>
                    <a:lnTo>
                      <a:pt x="30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330" name="Google Shape;1330;p9"/>
          <p:cNvPicPr preferRelativeResize="0"/>
          <p:nvPr/>
        </p:nvPicPr>
        <p:blipFill rotWithShape="1">
          <a:blip r:embed="rId3">
            <a:alphaModFix/>
          </a:blip>
          <a:srcRect b="0" l="0" r="0" t="0"/>
          <a:stretch/>
        </p:blipFill>
        <p:spPr>
          <a:xfrm>
            <a:off x="6763900" y="4547075"/>
            <a:ext cx="662250" cy="597475"/>
          </a:xfrm>
          <a:prstGeom prst="rect">
            <a:avLst/>
          </a:prstGeom>
          <a:noFill/>
          <a:ln>
            <a:noFill/>
          </a:ln>
        </p:spPr>
      </p:pic>
      <p:pic>
        <p:nvPicPr>
          <p:cNvPr id="1331" name="Google Shape;1331;p9"/>
          <p:cNvPicPr preferRelativeResize="0"/>
          <p:nvPr/>
        </p:nvPicPr>
        <p:blipFill rotWithShape="1">
          <a:blip r:embed="rId6">
            <a:alphaModFix/>
          </a:blip>
          <a:srcRect b="0" l="0" r="0" t="0"/>
          <a:stretch/>
        </p:blipFill>
        <p:spPr>
          <a:xfrm>
            <a:off x="655275" y="1023725"/>
            <a:ext cx="3681899" cy="915125"/>
          </a:xfrm>
          <a:prstGeom prst="rect">
            <a:avLst/>
          </a:prstGeom>
          <a:noFill/>
          <a:ln>
            <a:noFill/>
          </a:ln>
        </p:spPr>
      </p:pic>
      <p:pic>
        <p:nvPicPr>
          <p:cNvPr id="1332" name="Google Shape;1332;p9"/>
          <p:cNvPicPr preferRelativeResize="0"/>
          <p:nvPr/>
        </p:nvPicPr>
        <p:blipFill rotWithShape="1">
          <a:blip r:embed="rId7">
            <a:alphaModFix/>
          </a:blip>
          <a:srcRect b="0" l="0" r="0" t="0"/>
          <a:stretch/>
        </p:blipFill>
        <p:spPr>
          <a:xfrm>
            <a:off x="655268" y="3905148"/>
            <a:ext cx="3681901" cy="765503"/>
          </a:xfrm>
          <a:prstGeom prst="rect">
            <a:avLst/>
          </a:prstGeom>
          <a:noFill/>
          <a:ln>
            <a:noFill/>
          </a:ln>
        </p:spPr>
      </p:pic>
      <p:pic>
        <p:nvPicPr>
          <p:cNvPr id="1333" name="Google Shape;1333;p9"/>
          <p:cNvPicPr preferRelativeResize="0"/>
          <p:nvPr/>
        </p:nvPicPr>
        <p:blipFill rotWithShape="1">
          <a:blip r:embed="rId8">
            <a:alphaModFix/>
          </a:blip>
          <a:srcRect b="0" l="0" r="0" t="0"/>
          <a:stretch/>
        </p:blipFill>
        <p:spPr>
          <a:xfrm>
            <a:off x="4437800" y="3914125"/>
            <a:ext cx="3527637" cy="765500"/>
          </a:xfrm>
          <a:prstGeom prst="rect">
            <a:avLst/>
          </a:prstGeom>
          <a:noFill/>
          <a:ln>
            <a:noFill/>
          </a:ln>
        </p:spPr>
      </p:pic>
      <p:pic>
        <p:nvPicPr>
          <p:cNvPr id="1334" name="Google Shape;1334;p9"/>
          <p:cNvPicPr preferRelativeResize="0"/>
          <p:nvPr/>
        </p:nvPicPr>
        <p:blipFill rotWithShape="1">
          <a:blip r:embed="rId9">
            <a:alphaModFix/>
          </a:blip>
          <a:srcRect b="0" l="0" r="0" t="0"/>
          <a:stretch/>
        </p:blipFill>
        <p:spPr>
          <a:xfrm>
            <a:off x="4437800" y="3206650"/>
            <a:ext cx="3527624" cy="43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