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Titillium Web SemiBold"/>
      <p:regular r:id="rId34"/>
      <p:bold r:id="rId35"/>
      <p:italic r:id="rId36"/>
      <p:boldItalic r:id="rId37"/>
    </p:embeddedFont>
    <p:embeddedFont>
      <p:font typeface="Montserrat"/>
      <p:regular r:id="rId38"/>
      <p:bold r:id="rId39"/>
      <p:italic r:id="rId40"/>
      <p:boldItalic r:id="rId41"/>
    </p:embeddedFont>
    <p:embeddedFont>
      <p:font typeface="Montserrat Black"/>
      <p:bold r:id="rId42"/>
      <p:boldItalic r:id="rId43"/>
    </p:embeddedFont>
    <p:embeddedFont>
      <p:font typeface="Passion One Black"/>
      <p:bold r:id="rId44"/>
    </p:embeddedFont>
    <p:embeddedFont>
      <p:font typeface="Titillium Web"/>
      <p:regular r:id="rId45"/>
      <p:bold r:id="rId46"/>
      <p:italic r:id="rId47"/>
      <p:boldItalic r:id="rId48"/>
    </p:embeddedFont>
    <p:embeddedFont>
      <p:font typeface="Montserrat Light"/>
      <p:regular r:id="rId49"/>
      <p:bold r:id="rId50"/>
      <p:italic r:id="rId51"/>
      <p:boldItalic r:id="rId52"/>
    </p:embeddedFont>
    <p:embeddedFont>
      <p:font typeface="Passion One"/>
      <p:regular r:id="rId53"/>
      <p:bold r:id="rId54"/>
    </p:embeddedFont>
    <p:embeddedFont>
      <p:font typeface="Montserrat ExtraBold"/>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57" roundtripDataSignature="AMtx7mjht+r4+PxWjrj6YwYEQfmNfA7M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1E19C-0F44-478A-843E-8D20498BDEC9}">
  <a:tblStyle styleId="{46B1E19C-0F44-478A-843E-8D20498BDEC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MontserratBlack-bold.fntdata"/><Relationship Id="rId41" Type="http://schemas.openxmlformats.org/officeDocument/2006/relationships/font" Target="fonts/Montserrat-boldItalic.fntdata"/><Relationship Id="rId44" Type="http://schemas.openxmlformats.org/officeDocument/2006/relationships/font" Target="fonts/PassionOneBlack-bold.fntdata"/><Relationship Id="rId43" Type="http://schemas.openxmlformats.org/officeDocument/2006/relationships/font" Target="fonts/MontserratBlack-boldItalic.fntdata"/><Relationship Id="rId46" Type="http://schemas.openxmlformats.org/officeDocument/2006/relationships/font" Target="fonts/TitilliumWeb-bold.fntdata"/><Relationship Id="rId45"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TitilliumWeb-boldItalic.fntdata"/><Relationship Id="rId47" Type="http://schemas.openxmlformats.org/officeDocument/2006/relationships/font" Target="fonts/TitilliumWeb-italic.fntdata"/><Relationship Id="rId49" Type="http://schemas.openxmlformats.org/officeDocument/2006/relationships/font" Target="fonts/Montserrat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TitilliumWebSemiBold-bold.fntdata"/><Relationship Id="rId34" Type="http://schemas.openxmlformats.org/officeDocument/2006/relationships/font" Target="fonts/TitilliumWebSemiBold-regular.fntdata"/><Relationship Id="rId37" Type="http://schemas.openxmlformats.org/officeDocument/2006/relationships/font" Target="fonts/TitilliumWebSemiBold-boldItalic.fntdata"/><Relationship Id="rId36" Type="http://schemas.openxmlformats.org/officeDocument/2006/relationships/font" Target="fonts/TitilliumWebSemiBold-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Light-italic.fntdata"/><Relationship Id="rId50" Type="http://schemas.openxmlformats.org/officeDocument/2006/relationships/font" Target="fonts/MontserratLight-bold.fntdata"/><Relationship Id="rId53" Type="http://schemas.openxmlformats.org/officeDocument/2006/relationships/font" Target="fonts/PassionOne-regular.fntdata"/><Relationship Id="rId52" Type="http://schemas.openxmlformats.org/officeDocument/2006/relationships/font" Target="fonts/MontserratLight-boldItalic.fntdata"/><Relationship Id="rId11" Type="http://schemas.openxmlformats.org/officeDocument/2006/relationships/slide" Target="slides/slide5.xml"/><Relationship Id="rId55" Type="http://schemas.openxmlformats.org/officeDocument/2006/relationships/font" Target="fonts/MontserratExtraBold-bold.fntdata"/><Relationship Id="rId10" Type="http://schemas.openxmlformats.org/officeDocument/2006/relationships/slide" Target="slides/slide4.xml"/><Relationship Id="rId54" Type="http://schemas.openxmlformats.org/officeDocument/2006/relationships/font" Target="fonts/PassionOne-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MontserratExtra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shilongzhua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-&gt; Không có dữ liệu bị trùng lặp hoặc rỗng: </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-&gt;  Không cần thay đổi kiểu dữ liệu</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—&gt; Kết luận: </a:t>
            </a:r>
            <a:r>
              <a:rPr lang="en" sz="700">
                <a:solidFill>
                  <a:schemeClr val="dk1"/>
                </a:solidFill>
                <a:latin typeface="Times New Roman"/>
                <a:ea typeface="Times New Roman"/>
                <a:cs typeface="Times New Roman"/>
                <a:sym typeface="Times New Roman"/>
              </a:rPr>
              <a:t> </a:t>
            </a:r>
            <a:r>
              <a:rPr lang="en">
                <a:solidFill>
                  <a:schemeClr val="dk1"/>
                </a:solidFill>
              </a:rPr>
              <a:t>Bộ dữ liệu cung cấp trên Kaggle đã đạt chuẩn để phân tích không cần thêm các bước xử lý khác</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Google Shape;9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6" name="Google Shape;9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Quy mô cửa hàng kinh doanh hiện có: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Menu đa dạng với 33 món ăn trong danh sách</a:t>
            </a:r>
            <a:endParaRPr/>
          </a:p>
          <a:p>
            <a:pPr indent="0" lvl="0" marL="0" rtl="0" algn="l">
              <a:lnSpc>
                <a:spcPct val="100000"/>
              </a:lnSpc>
              <a:spcBef>
                <a:spcPts val="0"/>
              </a:spcBef>
              <a:spcAft>
                <a:spcPts val="0"/>
              </a:spcAft>
              <a:buSzPts val="1100"/>
              <a:buNone/>
            </a:pPr>
            <a:r>
              <a:rPr lang="en"/>
              <a:t>Phân làm 4 loại Pizza (Category): Classic, Supreme, Chicken, Veggie</a:t>
            </a:r>
            <a:br>
              <a:rPr lang="en"/>
            </a:br>
            <a:r>
              <a:rPr lang="en"/>
              <a:t>Với 5 Size: S, M , L, XL, XXL</a:t>
            </a:r>
            <a:endParaRPr/>
          </a:p>
          <a:p>
            <a:pPr indent="0" lvl="0" marL="0" rtl="0" algn="l">
              <a:lnSpc>
                <a:spcPct val="115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Nói về chi tiết sản phẩm: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Pizza Classic là loại pizza được ưa chuộng nhất hiện nay. Đây là loại truyền thống phù hợp với khẩu vị đa dạng đối tượng khách hàng từ trẻ em đến người lớn. Đồng thời giá bán trung bình thấp nhất (14.8$) phù hợp với túi tiền người tiêu dùng cũng có thể là yếu tố thúc đẩy doanh số.</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Còn nói về doanh số, cụ thể thì The Classic Deluxe Pizza được bán nhiều nhất.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Tiếp đến là Pizza supreme đứng thứ hai, Pizza chicken đứng thứ ba cho những người thích kết hợp nhiều loại topping mang đến hương vị độc đáo và những khách hàng ưa thích thịt gà</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7" name="Google Shape;1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Pizza Veggie có doanh thu thấp hơn có thể vì tập khách hàng ăn chay còn hẹp dù đây là nhóm khách hàng  “ngách” tiềm năng khai thác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-&gt; Chiến lược marketing hướng đến sức khỏe “xanh”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6" name="Google Shape;12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Theo biểu đồ, pizza The Thai Chicken Pizza có doanh thu cao nhất, tiếp theo là The Barbecue Chicken Pizza, The California Chicken Pizza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Pizza với topping gà là loại pizza phổ biến nhất, có 3 loại pizza với topping gà nằm trong top 5, chiếm tổng doanh thu </a:t>
            </a:r>
            <a:r>
              <a:rPr lang="en">
                <a:solidFill>
                  <a:srgbClr val="FF0000"/>
                </a:solidFill>
              </a:rPr>
              <a:t>15.6%</a:t>
            </a:r>
            <a:endParaRPr>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Có thể thấy gà là loại nguyên liệu phổ biến đang được ưa chuộng vì dễ ăn (thịt trắng thay vì thịt đỏ), dễ biến tấu với nhiều hương vị khác nhau từ cay (Thai) ngọt (Cali) thơm béo (BBQ), dễ kết hợp với các loại nguyên liệu rau củ nấm đáp ứng sở thích đa dạng khách hàng.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Pizza với topping truyền thống đứng top 4 không ngạc nhiên vì là xúc xích, Pepperoni, salami vẫn là nhưng chuẩn mực đặc trưng của loại món ăn này.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Pizza với topping hải sản và pizza với topping độc đáo có doanh thu top 5 vì hải sản thường có giá thành cao hơn do đòi hỏi nguyên liệu phải tươi ngon</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-&gt; tiếp tục phát huy, đẩy thế mạnh pizza gà làm signature cho cửa hàng, nhận diện thương hiệu</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Biểu đồ cho thấy 3 sản phẩm bán chậm nhất là The Brie Carre Pizza, The Green Garden Pizza, The Spinach Supreme Pizzeria thuộc pizza supreme và veggie chiếm tổng doanh thu </a:t>
            </a:r>
            <a:r>
              <a:rPr lang="en">
                <a:solidFill>
                  <a:srgbClr val="FF0000"/>
                </a:solidFill>
              </a:rPr>
              <a:t>5.25%</a:t>
            </a:r>
            <a:endParaRPr>
              <a:solidFill>
                <a:srgbClr val="FF0000"/>
              </a:solidFill>
            </a:endParaRPr>
          </a:p>
          <a:p>
            <a:pPr indent="0" lvl="0" marL="0" rtl="0" algn="l">
              <a:lnSpc>
                <a:spcPct val="100000"/>
              </a:lnSpc>
              <a:spcBef>
                <a:spcPts val="0"/>
              </a:spcBef>
              <a:spcAft>
                <a:spcPts val="0"/>
              </a:spcAft>
              <a:buSzPts val="1100"/>
              <a:buNone/>
            </a:pPr>
            <a:r>
              <a:rPr lang="en">
                <a:solidFill>
                  <a:schemeClr val="dk1"/>
                </a:solidFill>
              </a:rPr>
              <a:t>Trong đó The Brie Carre Pizza vừa có doanh số, vừa có số lượng bán hàng rất thấp</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-&gt; Cần tìm hiểu thêm nguyên nhân vì sao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-&gt; Từ đó đưa ra chiến lược giải quyết vấn đề</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Có sự tương đồng hợp lý từ cả doanh thu đến số lượng bán ra theo size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Mọi người có xu hướng lựa chọn Pizza size L rồi đến M phù hợp với nhu cầu nhiều đối tượng khách hàng như gia đình, nhóm bạn buổi tiệc hay cặp đôi. Những size này được ưu tiên lựa chọn vì tính “kinh tế” nó mang lại -&gt; tăng cường quảng bá</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Size S chỉ bằng</a:t>
            </a:r>
            <a:r>
              <a:rPr lang="en">
                <a:solidFill>
                  <a:srgbClr val="FF0000"/>
                </a:solidFill>
              </a:rPr>
              <a:t> 47.4%</a:t>
            </a:r>
            <a:r>
              <a:rPr lang="en">
                <a:solidFill>
                  <a:schemeClr val="dk1"/>
                </a:solidFill>
              </a:rPr>
              <a:t> doanh thu size L, phù hợp với trẻ em hoặc người ăn kiêng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Size XL và XXL ít được lựa chọn hơn và có doanh thu thấp nhất vì giá thành cao cũng như kén người dùng (sẽ khó tiêu thụ nếu ăn không có nhiều người ăn) -&gt; cân nhắc điều chỉnh giá cả hoặc khuyến mãi đi kèm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6" name="Google Shape;1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7" name="Google Shape;125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Có thể thấy số lượng đơn hàng pizza cao nhất vào khung giờ ăn trưa và ăn tối 12-13h, 17-19h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Số lượng đơn hàng giảm mạnh nhất sau 23h và trước 11h sáng gần như không có đơn hàng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Có thể thấy 9h sáng cửa hàng bắt đầu mở cửa nhưng số đơn hàng khung giờ 9-10h gần như không có và khách hàng chưa có thói quen đặt pizza vào thời điểm này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-&gt; tăng cường khuyến mãi các khung giờ ít người đặt,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-&gt; cân nhắc thu hẹp thời gian hoạt động để tối ưu hóa chi phí</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Số lượng bán pizza cao nhất vào thứ sáu trong khi chủ nhật có doanh số thấp hơn nhiều</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Có sự khác biệt đáng kể về số lượng bán pizza giữa các ngày trong tuần (thứ 6 </a:t>
            </a:r>
            <a:r>
              <a:rPr lang="en">
                <a:solidFill>
                  <a:srgbClr val="FF0000"/>
                </a:solidFill>
              </a:rPr>
              <a:t>gấp 1.5</a:t>
            </a:r>
            <a:r>
              <a:rPr lang="en">
                <a:solidFill>
                  <a:schemeClr val="dk1"/>
                </a:solidFill>
              </a:rPr>
              <a:t> lần chủ nhật).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Nhu cầu đặt pizza của khách hàng tăng cao vào cuối tuần. Điều này có thể là do khách hàng có nhiều thời gian rảnh hơn vào cuối tuần để ăn uống và tụ tập bạn bè, gia đình, nghỉ ngơi hoặc tiệc tùng sau một tuần làm việc mệt mỏi.</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Nhu cầu đặt pizza của khách hàng giảm vào đầu tuần. Điều này có thể là do khách hàng thường dành thời gian cho gia đình, ưu tiên nấu những món ăn slow-cook-food, hoặc đi chơi xa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-&gt; cần nghiên cứu thêm nguyên nhân và đưa chiến lược hiệu quả thúc đẩy doanh số ngày chủ nhật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4" name="Google Shape;12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Tại New Jersey, thời tiết thay đổi theo mùa như sau:</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Mùa xuân (Spring) thường kéo dài từ tháng 3 đến tháng 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Mùa Hè (Summer): Thường bắt đầu từ tháng 6 và kéo dài đến tháng 8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Mùa Thu (Fall): Thường bắt đầu từ tháng 9 và kéo dài đến tháng 11.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Mùa Đông (Winter): Thường bắt đầu từ tháng 12 và kéo dài đến tháng 2 hoặc 3</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Có thể thấy rằng doanh thu bán pizza cao nhất là vào tháng 7, với 72.557,9 USD.</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Tháng có doanh thu thấp nhất là tháng 10, với 64.027,6 USD.</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-&gt; chênh lệch đáng kể </a:t>
            </a:r>
            <a:r>
              <a:rPr lang="en">
                <a:solidFill>
                  <a:srgbClr val="FF0000"/>
                </a:solidFill>
              </a:rPr>
              <a:t>13%</a:t>
            </a:r>
            <a:endParaRPr>
              <a:solidFill>
                <a:srgbClr val="FF0000"/>
              </a:solidFill>
            </a:endParaRPr>
          </a:p>
          <a:p>
            <a:pPr indent="0" lvl="0" marL="0" rtl="0" algn="l">
              <a:lnSpc>
                <a:spcPct val="115000"/>
              </a:lnSpc>
              <a:spcBef>
                <a:spcPts val="1200"/>
              </a:spcBef>
              <a:spcAft>
                <a:spcPts val="0"/>
              </a:spcAft>
              <a:buSzPts val="1100"/>
              <a:buNone/>
            </a:pPr>
            <a:r>
              <a:rPr lang="en">
                <a:solidFill>
                  <a:schemeClr val="dk1"/>
                </a:solidFill>
              </a:rPr>
              <a:t>Doanh thu bán pizza có xu hướng tăng vào mùa xuân và hè có thể là do thời tiết tốt hơn khiến mọi người có xu hướng ăn uống ngoài trời. Ngoài ra, mùa này cũng là thời điểm diễn ra nhiều sự kiện, lễ hội, khiến nhu cầu đặt pizza tăng cao.</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Xu hướng giảm vào mùa thu đông có thể do thời dần chuyển lạnh, mọi người  ăn uống trong nhà với các món ăn truyền thống lễ tết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-&gt; hiểu biết về các lễ hội mùa thu và đông để đưa ra khuyến mãi tăng hiệu quả kinh doanh</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7" name="Google Shape;128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3" name="Google Shape;17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Dataset này được cung cấp bởi data expert </a:t>
            </a:r>
            <a:r>
              <a:rPr lang="en" u="sng">
                <a:solidFill>
                  <a:srgbClr val="1155CC"/>
                </a:solidFill>
                <a:hlinkClick r:id="rId2">
                  <a:extLst>
                    <a:ext uri="{A12FA001-AC4F-418D-AE19-62706E023703}">
                      <ahyp:hlinkClr val="tx"/>
                    </a:ext>
                  </a:extLst>
                </a:hlinkClick>
              </a:rPr>
              <a:t>Shi Long Zhuang</a:t>
            </a:r>
            <a:r>
              <a:rPr lang="en"/>
              <a:t> (Industrial Engineering Student | Manila, Metro Manila, Philippines)</a:t>
            </a:r>
            <a:endParaRPr/>
          </a:p>
          <a:p>
            <a:pPr indent="0" lvl="0" marL="0" rtl="0" algn="l">
              <a:lnSpc>
                <a:spcPct val="115000"/>
              </a:lnSpc>
              <a:spcBef>
                <a:spcPts val="1200"/>
              </a:spcBef>
              <a:spcAft>
                <a:spcPts val="0"/>
              </a:spcAft>
              <a:buSzPts val="1100"/>
              <a:buNone/>
            </a:pPr>
            <a:r>
              <a:rPr lang="en"/>
              <a:t>thông qua nền tảng kaggle dưới sự đồng ý chia sẻ của quản lý cửa hàng – ông/bà </a:t>
            </a:r>
            <a:r>
              <a:rPr b="1" lang="en">
                <a:solidFill>
                  <a:srgbClr val="4F81BD"/>
                </a:solidFill>
              </a:rPr>
              <a:t>Mario Maven.</a:t>
            </a:r>
            <a:endParaRPr b="1">
              <a:solidFill>
                <a:srgbClr val="4F81BD"/>
              </a:solidFill>
            </a:endParaRPr>
          </a:p>
          <a:p>
            <a:pPr indent="0" lvl="0" marL="0" rtl="0" algn="l">
              <a:lnSpc>
                <a:spcPct val="115000"/>
              </a:lnSpc>
              <a:spcBef>
                <a:spcPts val="1200"/>
              </a:spcBef>
              <a:spcAft>
                <a:spcPts val="0"/>
              </a:spcAft>
              <a:buSzPts val="1100"/>
              <a:buNone/>
            </a:pP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Plato’s Pizza là cửa hàng pizza lấy cảm hứng từ Hy Lạp có địa điểm kinh doanh ở New Jersey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Thông qua dataset này với mong muốn chính là phân tích tình hình kinh doanh hiện tại và dựa vào đó để tìm kiếm thêm cơ hội để tăng doanh thu cũng như làm việc hiệu quả hơn.</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6" name="Google Shape;9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-&gt; Không có dữ liệu bị trùng lặp hoặc rỗng: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Google Shape;9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Giới thiệu sơ lướt lướt qua thôi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 name="Google Shape;10;p29"/>
          <p:cNvSpPr txBox="1"/>
          <p:nvPr>
            <p:ph type="ctrTitle"/>
          </p:nvPr>
        </p:nvSpPr>
        <p:spPr>
          <a:xfrm>
            <a:off x="720003" y="1255200"/>
            <a:ext cx="5656500" cy="2052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720000" y="3307800"/>
            <a:ext cx="5656500" cy="580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9"/>
          <p:cNvGrpSpPr/>
          <p:nvPr/>
        </p:nvGrpSpPr>
        <p:grpSpPr>
          <a:xfrm flipH="1">
            <a:off x="28173" y="-297369"/>
            <a:ext cx="1177294" cy="1674755"/>
            <a:chOff x="6501775" y="678225"/>
            <a:chExt cx="872975" cy="1232525"/>
          </a:xfrm>
        </p:grpSpPr>
        <p:sp>
          <p:nvSpPr>
            <p:cNvPr id="13" name="Google Shape;13;p29"/>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70" name="Shape 270"/>
        <p:cNvGrpSpPr/>
        <p:nvPr/>
      </p:nvGrpSpPr>
      <p:grpSpPr>
        <a:xfrm>
          <a:off x="0" y="0"/>
          <a:ext cx="0" cy="0"/>
          <a:chOff x="0" y="0"/>
          <a:chExt cx="0" cy="0"/>
        </a:xfrm>
      </p:grpSpPr>
      <p:pic>
        <p:nvPicPr>
          <p:cNvPr id="271" name="Google Shape;271;p3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72" name="Google Shape;272;p38"/>
          <p:cNvSpPr/>
          <p:nvPr/>
        </p:nvSpPr>
        <p:spPr>
          <a:xfrm rot="-3144195">
            <a:off x="8357888" y="164123"/>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8"/>
          <p:cNvSpPr/>
          <p:nvPr/>
        </p:nvSpPr>
        <p:spPr>
          <a:xfrm rot="-3144039">
            <a:off x="2631319" y="-32612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38"/>
          <p:cNvGrpSpPr/>
          <p:nvPr/>
        </p:nvGrpSpPr>
        <p:grpSpPr>
          <a:xfrm rot="-2079588">
            <a:off x="8804970" y="4442722"/>
            <a:ext cx="669672" cy="533419"/>
            <a:chOff x="-602987" y="2563895"/>
            <a:chExt cx="640505" cy="510186"/>
          </a:xfrm>
        </p:grpSpPr>
        <p:sp>
          <p:nvSpPr>
            <p:cNvPr id="275" name="Google Shape;275;p38"/>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8"/>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8"/>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38"/>
          <p:cNvGrpSpPr/>
          <p:nvPr/>
        </p:nvGrpSpPr>
        <p:grpSpPr>
          <a:xfrm rot="-5400000">
            <a:off x="-598075" y="2499961"/>
            <a:ext cx="988295" cy="1014625"/>
            <a:chOff x="8095121" y="-207949"/>
            <a:chExt cx="1595826" cy="1638342"/>
          </a:xfrm>
        </p:grpSpPr>
        <p:grpSp>
          <p:nvGrpSpPr>
            <p:cNvPr id="279" name="Google Shape;279;p38"/>
            <p:cNvGrpSpPr/>
            <p:nvPr/>
          </p:nvGrpSpPr>
          <p:grpSpPr>
            <a:xfrm rot="-2264766">
              <a:off x="8376220" y="-24641"/>
              <a:ext cx="1033628" cy="1271725"/>
              <a:chOff x="8713775" y="1167925"/>
              <a:chExt cx="720425" cy="886375"/>
            </a:xfrm>
          </p:grpSpPr>
          <p:sp>
            <p:nvSpPr>
              <p:cNvPr id="280" name="Google Shape;280;p38"/>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8"/>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8"/>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8"/>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38"/>
            <p:cNvGrpSpPr/>
            <p:nvPr/>
          </p:nvGrpSpPr>
          <p:grpSpPr>
            <a:xfrm rot="-3016385">
              <a:off x="8775969" y="445644"/>
              <a:ext cx="142056" cy="549861"/>
              <a:chOff x="-431500" y="456621"/>
              <a:chExt cx="78100" cy="302331"/>
            </a:xfrm>
          </p:grpSpPr>
          <p:sp>
            <p:nvSpPr>
              <p:cNvPr id="286" name="Google Shape;286;p38"/>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8" name="Google Shape;288;p38"/>
          <p:cNvSpPr txBox="1"/>
          <p:nvPr>
            <p:ph type="title"/>
          </p:nvPr>
        </p:nvSpPr>
        <p:spPr>
          <a:xfrm>
            <a:off x="720000" y="2936225"/>
            <a:ext cx="2208000" cy="730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6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9" name="Google Shape;289;p38"/>
          <p:cNvSpPr txBox="1"/>
          <p:nvPr>
            <p:ph idx="1" type="subTitle"/>
          </p:nvPr>
        </p:nvSpPr>
        <p:spPr>
          <a:xfrm>
            <a:off x="720037" y="3666325"/>
            <a:ext cx="2208000" cy="633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0" name="Google Shape;290;p38"/>
          <p:cNvSpPr txBox="1"/>
          <p:nvPr>
            <p:ph idx="2" type="title"/>
          </p:nvPr>
        </p:nvSpPr>
        <p:spPr>
          <a:xfrm>
            <a:off x="3468013" y="2936225"/>
            <a:ext cx="2208000" cy="730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6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1" name="Google Shape;291;p38"/>
          <p:cNvSpPr txBox="1"/>
          <p:nvPr>
            <p:ph idx="3" type="subTitle"/>
          </p:nvPr>
        </p:nvSpPr>
        <p:spPr>
          <a:xfrm>
            <a:off x="3468049" y="3666325"/>
            <a:ext cx="2208000" cy="633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2" name="Google Shape;292;p38"/>
          <p:cNvSpPr txBox="1"/>
          <p:nvPr>
            <p:ph idx="4" type="title"/>
          </p:nvPr>
        </p:nvSpPr>
        <p:spPr>
          <a:xfrm>
            <a:off x="6216000" y="2936225"/>
            <a:ext cx="2208000" cy="730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3" name="Google Shape;293;p38"/>
          <p:cNvSpPr txBox="1"/>
          <p:nvPr>
            <p:ph idx="5" type="subTitle"/>
          </p:nvPr>
        </p:nvSpPr>
        <p:spPr>
          <a:xfrm>
            <a:off x="6216036" y="3666325"/>
            <a:ext cx="2208000" cy="633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94" name="Shape 294"/>
        <p:cNvGrpSpPr/>
        <p:nvPr/>
      </p:nvGrpSpPr>
      <p:grpSpPr>
        <a:xfrm>
          <a:off x="0" y="0"/>
          <a:ext cx="0" cy="0"/>
          <a:chOff x="0" y="0"/>
          <a:chExt cx="0" cy="0"/>
        </a:xfrm>
      </p:grpSpPr>
      <p:pic>
        <p:nvPicPr>
          <p:cNvPr id="295" name="Google Shape;295;p39"/>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296" name="Google Shape;296;p39"/>
          <p:cNvGrpSpPr/>
          <p:nvPr/>
        </p:nvGrpSpPr>
        <p:grpSpPr>
          <a:xfrm flipH="1">
            <a:off x="-7983" y="486522"/>
            <a:ext cx="2457935" cy="4048498"/>
            <a:chOff x="6689904" y="486522"/>
            <a:chExt cx="2457935" cy="4048498"/>
          </a:xfrm>
        </p:grpSpPr>
        <p:sp>
          <p:nvSpPr>
            <p:cNvPr id="297" name="Google Shape;297;p39"/>
            <p:cNvSpPr/>
            <p:nvPr/>
          </p:nvSpPr>
          <p:spPr>
            <a:xfrm>
              <a:off x="7735938" y="646662"/>
              <a:ext cx="1370919" cy="732678"/>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9"/>
            <p:cNvSpPr/>
            <p:nvPr/>
          </p:nvSpPr>
          <p:spPr>
            <a:xfrm>
              <a:off x="7693633" y="608480"/>
              <a:ext cx="1451406" cy="808963"/>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9"/>
            <p:cNvSpPr/>
            <p:nvPr/>
          </p:nvSpPr>
          <p:spPr>
            <a:xfrm>
              <a:off x="7894112" y="870695"/>
              <a:ext cx="1212745" cy="1720573"/>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9"/>
            <p:cNvSpPr/>
            <p:nvPr/>
          </p:nvSpPr>
          <p:spPr>
            <a:xfrm>
              <a:off x="7851807" y="832592"/>
              <a:ext cx="1293232" cy="1796780"/>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9"/>
            <p:cNvSpPr/>
            <p:nvPr/>
          </p:nvSpPr>
          <p:spPr>
            <a:xfrm>
              <a:off x="7181629" y="1220393"/>
              <a:ext cx="712561" cy="13708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a:off x="7143524" y="1182212"/>
              <a:ext cx="792348" cy="144716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p:nvPr/>
          </p:nvSpPr>
          <p:spPr>
            <a:xfrm>
              <a:off x="7405047" y="1379262"/>
              <a:ext cx="1701809" cy="1212006"/>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9"/>
            <p:cNvSpPr/>
            <p:nvPr/>
          </p:nvSpPr>
          <p:spPr>
            <a:xfrm>
              <a:off x="7366865" y="1341003"/>
              <a:ext cx="1780974" cy="1288369"/>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9"/>
            <p:cNvSpPr/>
            <p:nvPr/>
          </p:nvSpPr>
          <p:spPr>
            <a:xfrm>
              <a:off x="7755379" y="3784378"/>
              <a:ext cx="1351478" cy="712538"/>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9"/>
            <p:cNvSpPr/>
            <p:nvPr/>
          </p:nvSpPr>
          <p:spPr>
            <a:xfrm>
              <a:off x="7717196" y="3746353"/>
              <a:ext cx="1427843" cy="788667"/>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9"/>
            <p:cNvSpPr/>
            <p:nvPr/>
          </p:nvSpPr>
          <p:spPr>
            <a:xfrm>
              <a:off x="7913553" y="2591191"/>
              <a:ext cx="1193304" cy="1681614"/>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p:nvPr/>
          </p:nvSpPr>
          <p:spPr>
            <a:xfrm>
              <a:off x="7875370" y="2553398"/>
              <a:ext cx="1269669" cy="1757588"/>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9"/>
            <p:cNvSpPr/>
            <p:nvPr/>
          </p:nvSpPr>
          <p:spPr>
            <a:xfrm>
              <a:off x="7181629" y="2591191"/>
              <a:ext cx="732002" cy="1351434"/>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9"/>
            <p:cNvSpPr/>
            <p:nvPr/>
          </p:nvSpPr>
          <p:spPr>
            <a:xfrm>
              <a:off x="7143524" y="2553009"/>
              <a:ext cx="808289" cy="1427720"/>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a:off x="7405747" y="2591191"/>
              <a:ext cx="1701109" cy="1193266"/>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9"/>
            <p:cNvSpPr/>
            <p:nvPr/>
          </p:nvSpPr>
          <p:spPr>
            <a:xfrm>
              <a:off x="7367565" y="2553009"/>
              <a:ext cx="1780274" cy="1269551"/>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9"/>
            <p:cNvSpPr/>
            <p:nvPr/>
          </p:nvSpPr>
          <p:spPr>
            <a:xfrm>
              <a:off x="8815394" y="1966136"/>
              <a:ext cx="183292" cy="183208"/>
            </a:xfrm>
            <a:custGeom>
              <a:rect b="b" l="l" r="r" t="t"/>
              <a:pathLst>
                <a:path extrusionOk="0" h="2356" w="2357">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9"/>
            <p:cNvSpPr/>
            <p:nvPr/>
          </p:nvSpPr>
          <p:spPr>
            <a:xfrm>
              <a:off x="7753979" y="3389345"/>
              <a:ext cx="210976" cy="16757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9"/>
            <p:cNvSpPr/>
            <p:nvPr/>
          </p:nvSpPr>
          <p:spPr>
            <a:xfrm>
              <a:off x="8798052" y="3019195"/>
              <a:ext cx="209654" cy="147127"/>
            </a:xfrm>
            <a:custGeom>
              <a:rect b="b" l="l" r="r" t="t"/>
              <a:pathLst>
                <a:path extrusionOk="0" h="1892" w="2696">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9"/>
            <p:cNvSpPr/>
            <p:nvPr/>
          </p:nvSpPr>
          <p:spPr>
            <a:xfrm>
              <a:off x="8435278" y="2195768"/>
              <a:ext cx="149231" cy="207470"/>
            </a:xfrm>
            <a:custGeom>
              <a:rect b="b" l="l" r="r" t="t"/>
              <a:pathLst>
                <a:path extrusionOk="0" h="2668" w="1919">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9"/>
            <p:cNvSpPr/>
            <p:nvPr/>
          </p:nvSpPr>
          <p:spPr>
            <a:xfrm>
              <a:off x="8163334" y="2170107"/>
              <a:ext cx="171394" cy="195650"/>
            </a:xfrm>
            <a:custGeom>
              <a:rect b="b" l="l" r="r" t="t"/>
              <a:pathLst>
                <a:path extrusionOk="0" h="2516" w="2204">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9"/>
            <p:cNvSpPr/>
            <p:nvPr/>
          </p:nvSpPr>
          <p:spPr>
            <a:xfrm>
              <a:off x="7566021" y="26938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9"/>
            <p:cNvSpPr/>
            <p:nvPr/>
          </p:nvSpPr>
          <p:spPr>
            <a:xfrm>
              <a:off x="7982249" y="2381850"/>
              <a:ext cx="134689" cy="123876"/>
            </a:xfrm>
            <a:custGeom>
              <a:rect b="b" l="l" r="r" t="t"/>
              <a:pathLst>
                <a:path extrusionOk="0" h="1593" w="1732">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9"/>
            <p:cNvSpPr/>
            <p:nvPr/>
          </p:nvSpPr>
          <p:spPr>
            <a:xfrm>
              <a:off x="8057885" y="2725798"/>
              <a:ext cx="134611" cy="99769"/>
            </a:xfrm>
            <a:custGeom>
              <a:rect b="b" l="l" r="r" t="t"/>
              <a:pathLst>
                <a:path extrusionOk="0" h="1283" w="1731">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9"/>
            <p:cNvSpPr/>
            <p:nvPr/>
          </p:nvSpPr>
          <p:spPr>
            <a:xfrm>
              <a:off x="7830966" y="1595364"/>
              <a:ext cx="136089" cy="121465"/>
            </a:xfrm>
            <a:custGeom>
              <a:rect b="b" l="l" r="r" t="t"/>
              <a:pathLst>
                <a:path extrusionOk="0" h="1562" w="175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9"/>
            <p:cNvSpPr/>
            <p:nvPr/>
          </p:nvSpPr>
          <p:spPr>
            <a:xfrm>
              <a:off x="8308988" y="2053930"/>
              <a:ext cx="93085" cy="128930"/>
            </a:xfrm>
            <a:custGeom>
              <a:rect b="b" l="l" r="r" t="t"/>
              <a:pathLst>
                <a:path extrusionOk="0" h="1658" w="1197">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9"/>
            <p:cNvSpPr/>
            <p:nvPr/>
          </p:nvSpPr>
          <p:spPr>
            <a:xfrm>
              <a:off x="8916721" y="3659414"/>
              <a:ext cx="93007" cy="129397"/>
            </a:xfrm>
            <a:custGeom>
              <a:rect b="b" l="l" r="r" t="t"/>
              <a:pathLst>
                <a:path extrusionOk="0" h="1664" w="1196">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9"/>
            <p:cNvSpPr/>
            <p:nvPr/>
          </p:nvSpPr>
          <p:spPr>
            <a:xfrm>
              <a:off x="8778688" y="1354922"/>
              <a:ext cx="199156" cy="69520"/>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39"/>
            <p:cNvGrpSpPr/>
            <p:nvPr/>
          </p:nvGrpSpPr>
          <p:grpSpPr>
            <a:xfrm>
              <a:off x="7572791" y="2015552"/>
              <a:ext cx="446838" cy="379559"/>
              <a:chOff x="9520904" y="1806552"/>
              <a:chExt cx="446838" cy="379559"/>
            </a:xfrm>
          </p:grpSpPr>
          <p:sp>
            <p:nvSpPr>
              <p:cNvPr id="326" name="Google Shape;326;p39"/>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9"/>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9"/>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9"/>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39"/>
            <p:cNvGrpSpPr/>
            <p:nvPr/>
          </p:nvGrpSpPr>
          <p:grpSpPr>
            <a:xfrm>
              <a:off x="8234104" y="2677077"/>
              <a:ext cx="446838" cy="379559"/>
              <a:chOff x="9520904" y="1806552"/>
              <a:chExt cx="446838" cy="379559"/>
            </a:xfrm>
          </p:grpSpPr>
          <p:sp>
            <p:nvSpPr>
              <p:cNvPr id="331" name="Google Shape;331;p39"/>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9"/>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9"/>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9"/>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39"/>
            <p:cNvGrpSpPr/>
            <p:nvPr/>
          </p:nvGrpSpPr>
          <p:grpSpPr>
            <a:xfrm rot="-8100000">
              <a:off x="8153616" y="3558075"/>
              <a:ext cx="446833" cy="379555"/>
              <a:chOff x="9520904" y="1806552"/>
              <a:chExt cx="446838" cy="379559"/>
            </a:xfrm>
          </p:grpSpPr>
          <p:sp>
            <p:nvSpPr>
              <p:cNvPr id="336" name="Google Shape;336;p39"/>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9"/>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p39"/>
            <p:cNvGrpSpPr/>
            <p:nvPr/>
          </p:nvGrpSpPr>
          <p:grpSpPr>
            <a:xfrm rot="-7448769">
              <a:off x="8185846" y="1164383"/>
              <a:ext cx="446833" cy="379555"/>
              <a:chOff x="9520904" y="1806552"/>
              <a:chExt cx="446838" cy="379559"/>
            </a:xfrm>
          </p:grpSpPr>
          <p:sp>
            <p:nvSpPr>
              <p:cNvPr id="341" name="Google Shape;341;p39"/>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9"/>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p39"/>
            <p:cNvSpPr/>
            <p:nvPr/>
          </p:nvSpPr>
          <p:spPr>
            <a:xfrm>
              <a:off x="8713471" y="1000962"/>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8713471" y="39426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39"/>
            <p:cNvGrpSpPr/>
            <p:nvPr/>
          </p:nvGrpSpPr>
          <p:grpSpPr>
            <a:xfrm>
              <a:off x="7733028" y="2891391"/>
              <a:ext cx="472500" cy="432126"/>
              <a:chOff x="7951491" y="3948941"/>
              <a:chExt cx="472500" cy="432126"/>
            </a:xfrm>
          </p:grpSpPr>
          <p:sp>
            <p:nvSpPr>
              <p:cNvPr id="348" name="Google Shape;348;p3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39"/>
              <p:cNvGrpSpPr/>
              <p:nvPr/>
            </p:nvGrpSpPr>
            <p:grpSpPr>
              <a:xfrm>
                <a:off x="8040998" y="4004152"/>
                <a:ext cx="305306" cy="293709"/>
                <a:chOff x="8040998" y="4004152"/>
                <a:chExt cx="305306" cy="293709"/>
              </a:xfrm>
            </p:grpSpPr>
            <p:sp>
              <p:nvSpPr>
                <p:cNvPr id="350" name="Google Shape;350;p3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9"/>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8" name="Google Shape;358;p39"/>
            <p:cNvGrpSpPr/>
            <p:nvPr/>
          </p:nvGrpSpPr>
          <p:grpSpPr>
            <a:xfrm>
              <a:off x="8523291" y="3259279"/>
              <a:ext cx="472500" cy="432126"/>
              <a:chOff x="7951491" y="3948941"/>
              <a:chExt cx="472500" cy="432126"/>
            </a:xfrm>
          </p:grpSpPr>
          <p:sp>
            <p:nvSpPr>
              <p:cNvPr id="359" name="Google Shape;359;p3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39"/>
              <p:cNvGrpSpPr/>
              <p:nvPr/>
            </p:nvGrpSpPr>
            <p:grpSpPr>
              <a:xfrm>
                <a:off x="8040998" y="4004152"/>
                <a:ext cx="305306" cy="293709"/>
                <a:chOff x="8040998" y="4004152"/>
                <a:chExt cx="305306" cy="293709"/>
              </a:xfrm>
            </p:grpSpPr>
            <p:sp>
              <p:nvSpPr>
                <p:cNvPr id="361" name="Google Shape;361;p3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9"/>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9" name="Google Shape;369;p39"/>
            <p:cNvGrpSpPr/>
            <p:nvPr/>
          </p:nvGrpSpPr>
          <p:grpSpPr>
            <a:xfrm>
              <a:off x="8576766" y="1517379"/>
              <a:ext cx="472500" cy="432126"/>
              <a:chOff x="7951491" y="3948941"/>
              <a:chExt cx="472500" cy="432126"/>
            </a:xfrm>
          </p:grpSpPr>
          <p:sp>
            <p:nvSpPr>
              <p:cNvPr id="370" name="Google Shape;370;p3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39"/>
              <p:cNvGrpSpPr/>
              <p:nvPr/>
            </p:nvGrpSpPr>
            <p:grpSpPr>
              <a:xfrm>
                <a:off x="8040998" y="4004152"/>
                <a:ext cx="305306" cy="293709"/>
                <a:chOff x="8040998" y="4004152"/>
                <a:chExt cx="305306" cy="293709"/>
              </a:xfrm>
            </p:grpSpPr>
            <p:sp>
              <p:nvSpPr>
                <p:cNvPr id="372" name="Google Shape;372;p3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9"/>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0" name="Google Shape;380;p39"/>
            <p:cNvGrpSpPr/>
            <p:nvPr/>
          </p:nvGrpSpPr>
          <p:grpSpPr>
            <a:xfrm rot="-7268436">
              <a:off x="7187823" y="433048"/>
              <a:ext cx="779544" cy="1603279"/>
              <a:chOff x="8573361" y="190480"/>
              <a:chExt cx="779454" cy="1603094"/>
            </a:xfrm>
          </p:grpSpPr>
          <p:sp>
            <p:nvSpPr>
              <p:cNvPr id="381" name="Google Shape;381;p39"/>
              <p:cNvSpPr/>
              <p:nvPr/>
            </p:nvSpPr>
            <p:spPr>
              <a:xfrm rot="611199">
                <a:off x="8769091" y="571890"/>
                <a:ext cx="482440" cy="1188389"/>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9"/>
              <p:cNvSpPr/>
              <p:nvPr/>
            </p:nvSpPr>
            <p:spPr>
              <a:xfrm rot="611199">
                <a:off x="8589455" y="210770"/>
                <a:ext cx="247646" cy="204073"/>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39"/>
            <p:cNvSpPr/>
            <p:nvPr/>
          </p:nvSpPr>
          <p:spPr>
            <a:xfrm>
              <a:off x="8014696" y="1800650"/>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39"/>
          <p:cNvGrpSpPr/>
          <p:nvPr/>
        </p:nvGrpSpPr>
        <p:grpSpPr>
          <a:xfrm>
            <a:off x="7948239" y="-528219"/>
            <a:ext cx="1177294" cy="1674755"/>
            <a:chOff x="6501775" y="678225"/>
            <a:chExt cx="872975" cy="1232525"/>
          </a:xfrm>
        </p:grpSpPr>
        <p:sp>
          <p:nvSpPr>
            <p:cNvPr id="385" name="Google Shape;385;p39"/>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9"/>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7" name="Google Shape;387;p39"/>
          <p:cNvSpPr txBox="1"/>
          <p:nvPr>
            <p:ph type="title"/>
          </p:nvPr>
        </p:nvSpPr>
        <p:spPr>
          <a:xfrm>
            <a:off x="4572000" y="544150"/>
            <a:ext cx="3852000" cy="9567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000"/>
              <a:buNone/>
              <a:defRPr sz="9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8" name="Google Shape;388;p39"/>
          <p:cNvSpPr txBox="1"/>
          <p:nvPr>
            <p:ph idx="1" type="subTitle"/>
          </p:nvPr>
        </p:nvSpPr>
        <p:spPr>
          <a:xfrm>
            <a:off x="5560550" y="2274125"/>
            <a:ext cx="2863200" cy="4491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89" name="Google Shape;389;p39"/>
          <p:cNvSpPr txBox="1"/>
          <p:nvPr>
            <p:ph idx="2" type="subTitle"/>
          </p:nvPr>
        </p:nvSpPr>
        <p:spPr>
          <a:xfrm>
            <a:off x="5882000" y="2723225"/>
            <a:ext cx="2541900" cy="846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90" name="Google Shape;390;p39"/>
          <p:cNvSpPr txBox="1"/>
          <p:nvPr/>
        </p:nvSpPr>
        <p:spPr>
          <a:xfrm>
            <a:off x="5148950" y="3695425"/>
            <a:ext cx="3274800" cy="6474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Montserrat Light"/>
                <a:ea typeface="Montserrat Light"/>
                <a:cs typeface="Montserrat Light"/>
                <a:sym typeface="Montserrat Light"/>
              </a:rPr>
              <a:t>CREDITS: This presentation template was created by </a:t>
            </a:r>
            <a:r>
              <a:rPr b="1" i="0" lang="en" sz="1200" u="none" cap="none" strike="noStrike">
                <a:solidFill>
                  <a:schemeClr val="dk2"/>
                </a:solidFill>
                <a:uFill>
                  <a:noFill/>
                </a:uFill>
                <a:latin typeface="Montserrat"/>
                <a:ea typeface="Montserrat"/>
                <a:cs typeface="Montserrat"/>
                <a:sym typeface="Montserrat"/>
                <a:hlinkClick r:id="rId3">
                  <a:extLst>
                    <a:ext uri="{A12FA001-AC4F-418D-AE19-62706E023703}">
                      <ahyp:hlinkClr val="tx"/>
                    </a:ext>
                  </a:extLst>
                </a:hlinkClick>
              </a:rPr>
              <a:t>Slidesgo</a:t>
            </a:r>
            <a:r>
              <a:rPr b="0" i="0" lang="en" sz="1200" u="none" cap="none" strike="noStrike">
                <a:solidFill>
                  <a:schemeClr val="dk1"/>
                </a:solidFill>
                <a:latin typeface="Montserrat Light"/>
                <a:ea typeface="Montserrat Light"/>
                <a:cs typeface="Montserrat Light"/>
                <a:sym typeface="Montserrat Light"/>
              </a:rPr>
              <a:t>, including icons by </a:t>
            </a:r>
            <a:r>
              <a:rPr b="1" i="0" lang="en" sz="1200" u="none" cap="none" strike="noStrike">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Flaticon</a:t>
            </a:r>
            <a:r>
              <a:rPr b="0" i="0" lang="en" sz="1200" u="none" cap="none" strike="noStrike">
                <a:solidFill>
                  <a:schemeClr val="dk1"/>
                </a:solidFill>
                <a:latin typeface="Montserrat Light"/>
                <a:ea typeface="Montserrat Light"/>
                <a:cs typeface="Montserrat Light"/>
                <a:sym typeface="Montserrat Light"/>
              </a:rPr>
              <a:t>, infographics &amp; images by </a:t>
            </a:r>
            <a:r>
              <a:rPr b="1" i="0" lang="en" sz="1200" u="none" cap="none" strike="noStrike">
                <a:solidFill>
                  <a:schemeClr val="dk2"/>
                </a:solidFill>
                <a:uFill>
                  <a:noFill/>
                </a:uFill>
                <a:latin typeface="Montserrat"/>
                <a:ea typeface="Montserrat"/>
                <a:cs typeface="Montserrat"/>
                <a:sym typeface="Montserrat"/>
                <a:hlinkClick r:id="rId5">
                  <a:extLst>
                    <a:ext uri="{A12FA001-AC4F-418D-AE19-62706E023703}">
                      <ahyp:hlinkClr val="tx"/>
                    </a:ext>
                  </a:extLst>
                </a:hlinkClick>
              </a:rPr>
              <a:t>Freepik</a:t>
            </a:r>
            <a:endParaRPr b="1" i="0" sz="1400" u="none" cap="none" strike="noStrike">
              <a:solidFill>
                <a:schemeClr val="dk2"/>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1" name="Shape 391"/>
        <p:cNvGrpSpPr/>
        <p:nvPr/>
      </p:nvGrpSpPr>
      <p:grpSpPr>
        <a:xfrm>
          <a:off x="0" y="0"/>
          <a:ext cx="0" cy="0"/>
          <a:chOff x="0" y="0"/>
          <a:chExt cx="0" cy="0"/>
        </a:xfrm>
      </p:grpSpPr>
      <p:pic>
        <p:nvPicPr>
          <p:cNvPr id="392" name="Google Shape;392;p40"/>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393" name="Google Shape;393;p40"/>
          <p:cNvGrpSpPr/>
          <p:nvPr/>
        </p:nvGrpSpPr>
        <p:grpSpPr>
          <a:xfrm rot="-2079588">
            <a:off x="6799407" y="-175628"/>
            <a:ext cx="669672" cy="533419"/>
            <a:chOff x="-602987" y="2563895"/>
            <a:chExt cx="640505" cy="510186"/>
          </a:xfrm>
        </p:grpSpPr>
        <p:sp>
          <p:nvSpPr>
            <p:cNvPr id="394" name="Google Shape;394;p40"/>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0"/>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0"/>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40"/>
          <p:cNvSpPr/>
          <p:nvPr/>
        </p:nvSpPr>
        <p:spPr>
          <a:xfrm rot="-3144039">
            <a:off x="427944" y="-3693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8" name="Google Shape;398;p40"/>
          <p:cNvGrpSpPr/>
          <p:nvPr/>
        </p:nvGrpSpPr>
        <p:grpSpPr>
          <a:xfrm rot="-3144447">
            <a:off x="-288243" y="2694841"/>
            <a:ext cx="564947" cy="516674"/>
            <a:chOff x="7951491" y="3948941"/>
            <a:chExt cx="472500" cy="432126"/>
          </a:xfrm>
        </p:grpSpPr>
        <p:sp>
          <p:nvSpPr>
            <p:cNvPr id="399" name="Google Shape;399;p40"/>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40"/>
            <p:cNvGrpSpPr/>
            <p:nvPr/>
          </p:nvGrpSpPr>
          <p:grpSpPr>
            <a:xfrm>
              <a:off x="8040998" y="4004152"/>
              <a:ext cx="305306" cy="293709"/>
              <a:chOff x="8040998" y="4004152"/>
              <a:chExt cx="305306" cy="293709"/>
            </a:xfrm>
          </p:grpSpPr>
          <p:sp>
            <p:nvSpPr>
              <p:cNvPr id="401" name="Google Shape;401;p40"/>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0"/>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0"/>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0"/>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0"/>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0"/>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0"/>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0"/>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9" name="Google Shape;409;p40"/>
          <p:cNvGrpSpPr/>
          <p:nvPr/>
        </p:nvGrpSpPr>
        <p:grpSpPr>
          <a:xfrm>
            <a:off x="8542126" y="4415107"/>
            <a:ext cx="798518" cy="615924"/>
            <a:chOff x="3206237" y="4273754"/>
            <a:chExt cx="855128" cy="659519"/>
          </a:xfrm>
        </p:grpSpPr>
        <p:sp>
          <p:nvSpPr>
            <p:cNvPr id="410" name="Google Shape;410;p40"/>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0"/>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0"/>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0"/>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4" name="Google Shape;414;p40"/>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5" name="Google Shape;415;p40"/>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gn="l">
              <a:lnSpc>
                <a:spcPct val="115000"/>
              </a:lnSpc>
              <a:spcBef>
                <a:spcPts val="0"/>
              </a:spcBef>
              <a:spcAft>
                <a:spcPts val="0"/>
              </a:spcAft>
              <a:buSzPts val="1600"/>
              <a:buChar char="●"/>
              <a:defRPr/>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6" name="Shape 416"/>
        <p:cNvGrpSpPr/>
        <p:nvPr/>
      </p:nvGrpSpPr>
      <p:grpSpPr>
        <a:xfrm>
          <a:off x="0" y="0"/>
          <a:ext cx="0" cy="0"/>
          <a:chOff x="0" y="0"/>
          <a:chExt cx="0" cy="0"/>
        </a:xfrm>
      </p:grpSpPr>
      <p:pic>
        <p:nvPicPr>
          <p:cNvPr id="417" name="Google Shape;417;p41"/>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418" name="Google Shape;418;p41"/>
          <p:cNvGrpSpPr/>
          <p:nvPr/>
        </p:nvGrpSpPr>
        <p:grpSpPr>
          <a:xfrm>
            <a:off x="8458527" y="3834983"/>
            <a:ext cx="993229" cy="1029171"/>
            <a:chOff x="8200788" y="3826320"/>
            <a:chExt cx="1271251" cy="1317085"/>
          </a:xfrm>
        </p:grpSpPr>
        <p:sp>
          <p:nvSpPr>
            <p:cNvPr id="419" name="Google Shape;419;p41"/>
            <p:cNvSpPr/>
            <p:nvPr/>
          </p:nvSpPr>
          <p:spPr>
            <a:xfrm rot="1784349">
              <a:off x="8392914" y="3979798"/>
              <a:ext cx="886999" cy="1010129"/>
            </a:xfrm>
            <a:custGeom>
              <a:rect b="b" l="l" r="r" t="t"/>
              <a:pathLst>
                <a:path extrusionOk="0" h="36252" w="31832">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1"/>
            <p:cNvSpPr/>
            <p:nvPr/>
          </p:nvSpPr>
          <p:spPr>
            <a:xfrm rot="1784349">
              <a:off x="8557794" y="4162778"/>
              <a:ext cx="203861" cy="513117"/>
            </a:xfrm>
            <a:custGeom>
              <a:rect b="b" l="l" r="r" t="t"/>
              <a:pathLst>
                <a:path extrusionOk="0" h="18415" w="7316">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1"/>
            <p:cNvSpPr/>
            <p:nvPr/>
          </p:nvSpPr>
          <p:spPr>
            <a:xfrm rot="1784349">
              <a:off x="8666953" y="4209981"/>
              <a:ext cx="135285" cy="533486"/>
            </a:xfrm>
            <a:custGeom>
              <a:rect b="b" l="l" r="r" t="t"/>
              <a:pathLst>
                <a:path extrusionOk="0" h="19146" w="4855">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1"/>
            <p:cNvSpPr/>
            <p:nvPr/>
          </p:nvSpPr>
          <p:spPr>
            <a:xfrm rot="1784349">
              <a:off x="8469362" y="4101876"/>
              <a:ext cx="253098" cy="530532"/>
            </a:xfrm>
            <a:custGeom>
              <a:rect b="b" l="l" r="r" t="t"/>
              <a:pathLst>
                <a:path extrusionOk="0" h="19040" w="9083">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1"/>
            <p:cNvSpPr/>
            <p:nvPr/>
          </p:nvSpPr>
          <p:spPr>
            <a:xfrm rot="1784349">
              <a:off x="8957065" y="4102089"/>
              <a:ext cx="130297" cy="115357"/>
            </a:xfrm>
            <a:custGeom>
              <a:rect b="b" l="l" r="r" t="t"/>
              <a:pathLst>
                <a:path extrusionOk="0" h="4140" w="4676">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1"/>
            <p:cNvSpPr/>
            <p:nvPr/>
          </p:nvSpPr>
          <p:spPr>
            <a:xfrm rot="1784349">
              <a:off x="8880590" y="4347227"/>
              <a:ext cx="203888" cy="513619"/>
            </a:xfrm>
            <a:custGeom>
              <a:rect b="b" l="l" r="r" t="t"/>
              <a:pathLst>
                <a:path extrusionOk="0" h="18433" w="7317">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1"/>
            <p:cNvSpPr/>
            <p:nvPr/>
          </p:nvSpPr>
          <p:spPr>
            <a:xfrm rot="1784349">
              <a:off x="8827568" y="4301728"/>
              <a:ext cx="135257" cy="533486"/>
            </a:xfrm>
            <a:custGeom>
              <a:rect b="b" l="l" r="r" t="t"/>
              <a:pathLst>
                <a:path extrusionOk="0" h="19146" w="4854">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1"/>
            <p:cNvSpPr/>
            <p:nvPr/>
          </p:nvSpPr>
          <p:spPr>
            <a:xfrm rot="1784349">
              <a:off x="8933469" y="4367005"/>
              <a:ext cx="253098" cy="530532"/>
            </a:xfrm>
            <a:custGeom>
              <a:rect b="b" l="l" r="r" t="t"/>
              <a:pathLst>
                <a:path extrusionOk="0" h="19040" w="9083">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41"/>
          <p:cNvGrpSpPr/>
          <p:nvPr/>
        </p:nvGrpSpPr>
        <p:grpSpPr>
          <a:xfrm rot="-3144406">
            <a:off x="1090749" y="4739189"/>
            <a:ext cx="622795" cy="569579"/>
            <a:chOff x="7951491" y="3948941"/>
            <a:chExt cx="472500" cy="432126"/>
          </a:xfrm>
        </p:grpSpPr>
        <p:sp>
          <p:nvSpPr>
            <p:cNvPr id="428" name="Google Shape;428;p41"/>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41"/>
            <p:cNvGrpSpPr/>
            <p:nvPr/>
          </p:nvGrpSpPr>
          <p:grpSpPr>
            <a:xfrm>
              <a:off x="8040998" y="4004152"/>
              <a:ext cx="305306" cy="293709"/>
              <a:chOff x="8040998" y="4004152"/>
              <a:chExt cx="305306" cy="293709"/>
            </a:xfrm>
          </p:grpSpPr>
          <p:sp>
            <p:nvSpPr>
              <p:cNvPr id="430" name="Google Shape;430;p41"/>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1"/>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1"/>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1"/>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1"/>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1"/>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1"/>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1"/>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8" name="Google Shape;438;p41"/>
          <p:cNvGrpSpPr/>
          <p:nvPr/>
        </p:nvGrpSpPr>
        <p:grpSpPr>
          <a:xfrm>
            <a:off x="7293725" y="-396942"/>
            <a:ext cx="1393679" cy="921929"/>
            <a:chOff x="7293725" y="-396942"/>
            <a:chExt cx="1393679" cy="921929"/>
          </a:xfrm>
        </p:grpSpPr>
        <p:sp>
          <p:nvSpPr>
            <p:cNvPr id="439" name="Google Shape;439;p41"/>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1"/>
            <p:cNvSpPr/>
            <p:nvPr/>
          </p:nvSpPr>
          <p:spPr>
            <a:xfrm>
              <a:off x="7643975" y="-180850"/>
              <a:ext cx="1353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1"/>
            <p:cNvSpPr/>
            <p:nvPr/>
          </p:nvSpPr>
          <p:spPr>
            <a:xfrm rot="3378596">
              <a:off x="7631404" y="-124884"/>
              <a:ext cx="135208" cy="171985"/>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p41"/>
          <p:cNvSpPr/>
          <p:nvPr/>
        </p:nvSpPr>
        <p:spPr>
          <a:xfrm rot="-3144039">
            <a:off x="29926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4" name="Google Shape;444;p41"/>
          <p:cNvGrpSpPr/>
          <p:nvPr/>
        </p:nvGrpSpPr>
        <p:grpSpPr>
          <a:xfrm rot="-2079588">
            <a:off x="-41943" y="1221647"/>
            <a:ext cx="669672" cy="533419"/>
            <a:chOff x="-602987" y="2563895"/>
            <a:chExt cx="640505" cy="510186"/>
          </a:xfrm>
        </p:grpSpPr>
        <p:sp>
          <p:nvSpPr>
            <p:cNvPr id="445" name="Google Shape;445;p41"/>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1"/>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1"/>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41"/>
          <p:cNvSpPr txBox="1"/>
          <p:nvPr>
            <p:ph type="title"/>
          </p:nvPr>
        </p:nvSpPr>
        <p:spPr>
          <a:xfrm>
            <a:off x="921625" y="1078538"/>
            <a:ext cx="3554700" cy="12726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000"/>
              <a:buNone/>
              <a:defRPr b="0" sz="4000">
                <a:latin typeface="Passion One"/>
                <a:ea typeface="Passion One"/>
                <a:cs typeface="Passion One"/>
                <a:sym typeface="Passion One"/>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9" name="Google Shape;449;p41"/>
          <p:cNvSpPr txBox="1"/>
          <p:nvPr>
            <p:ph idx="1" type="subTitle"/>
          </p:nvPr>
        </p:nvSpPr>
        <p:spPr>
          <a:xfrm>
            <a:off x="720000" y="2351375"/>
            <a:ext cx="3756300" cy="17136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0" name="Shape 450"/>
        <p:cNvGrpSpPr/>
        <p:nvPr/>
      </p:nvGrpSpPr>
      <p:grpSpPr>
        <a:xfrm>
          <a:off x="0" y="0"/>
          <a:ext cx="0" cy="0"/>
          <a:chOff x="0" y="0"/>
          <a:chExt cx="0" cy="0"/>
        </a:xfrm>
      </p:grpSpPr>
      <p:pic>
        <p:nvPicPr>
          <p:cNvPr id="451" name="Google Shape;451;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2" name="Google Shape;452;p42"/>
          <p:cNvSpPr/>
          <p:nvPr/>
        </p:nvSpPr>
        <p:spPr>
          <a:xfrm rot="10800000">
            <a:off x="4644367" y="3805830"/>
            <a:ext cx="4499627" cy="5473155"/>
          </a:xfrm>
          <a:custGeom>
            <a:rect b="b" l="l" r="r" t="t"/>
            <a:pathLst>
              <a:path extrusionOk="0" h="16349" w="13526">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2"/>
          <p:cNvSpPr/>
          <p:nvPr/>
        </p:nvSpPr>
        <p:spPr>
          <a:xfrm flipH="1">
            <a:off x="-3352808" y="-4178470"/>
            <a:ext cx="4499627" cy="5473155"/>
          </a:xfrm>
          <a:custGeom>
            <a:rect b="b" l="l" r="r" t="t"/>
            <a:pathLst>
              <a:path extrusionOk="0" h="16349" w="13526">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2"/>
          <p:cNvSpPr/>
          <p:nvPr/>
        </p:nvSpPr>
        <p:spPr>
          <a:xfrm rot="-3144195">
            <a:off x="8858413" y="144129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2"/>
          <p:cNvSpPr/>
          <p:nvPr/>
        </p:nvSpPr>
        <p:spPr>
          <a:xfrm rot="-6391753">
            <a:off x="7730430" y="3252097"/>
            <a:ext cx="309320"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42"/>
          <p:cNvGrpSpPr/>
          <p:nvPr/>
        </p:nvGrpSpPr>
        <p:grpSpPr>
          <a:xfrm rot="-3144447">
            <a:off x="6091319" y="4726591"/>
            <a:ext cx="564947" cy="516674"/>
            <a:chOff x="7951491" y="3948941"/>
            <a:chExt cx="472500" cy="432126"/>
          </a:xfrm>
        </p:grpSpPr>
        <p:sp>
          <p:nvSpPr>
            <p:cNvPr id="457" name="Google Shape;457;p42"/>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8" name="Google Shape;458;p42"/>
            <p:cNvGrpSpPr/>
            <p:nvPr/>
          </p:nvGrpSpPr>
          <p:grpSpPr>
            <a:xfrm>
              <a:off x="8040998" y="4004152"/>
              <a:ext cx="305306" cy="293709"/>
              <a:chOff x="8040998" y="4004152"/>
              <a:chExt cx="305306" cy="293709"/>
            </a:xfrm>
          </p:grpSpPr>
          <p:sp>
            <p:nvSpPr>
              <p:cNvPr id="459" name="Google Shape;459;p42"/>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2"/>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2"/>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2"/>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2"/>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2"/>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2"/>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2"/>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7" name="Google Shape;467;p42"/>
          <p:cNvGrpSpPr/>
          <p:nvPr/>
        </p:nvGrpSpPr>
        <p:grpSpPr>
          <a:xfrm>
            <a:off x="6255729" y="212713"/>
            <a:ext cx="848629" cy="654572"/>
            <a:chOff x="3206237" y="4273754"/>
            <a:chExt cx="855128" cy="659519"/>
          </a:xfrm>
        </p:grpSpPr>
        <p:sp>
          <p:nvSpPr>
            <p:cNvPr id="468" name="Google Shape;468;p42"/>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2"/>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2"/>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2"/>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42"/>
          <p:cNvGrpSpPr/>
          <p:nvPr/>
        </p:nvGrpSpPr>
        <p:grpSpPr>
          <a:xfrm>
            <a:off x="-243979" y="2674868"/>
            <a:ext cx="643542" cy="660690"/>
            <a:chOff x="-509825" y="2500600"/>
            <a:chExt cx="949316" cy="974613"/>
          </a:xfrm>
        </p:grpSpPr>
        <p:sp>
          <p:nvSpPr>
            <p:cNvPr id="473" name="Google Shape;473;p42"/>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2"/>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2"/>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42"/>
            <p:cNvGrpSpPr/>
            <p:nvPr/>
          </p:nvGrpSpPr>
          <p:grpSpPr>
            <a:xfrm>
              <a:off x="198250" y="2922675"/>
              <a:ext cx="128925" cy="236625"/>
              <a:chOff x="899550" y="2182300"/>
              <a:chExt cx="128925" cy="236625"/>
            </a:xfrm>
          </p:grpSpPr>
          <p:sp>
            <p:nvSpPr>
              <p:cNvPr id="477" name="Google Shape;477;p42"/>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2"/>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9" name="Google Shape;479;p42"/>
          <p:cNvSpPr/>
          <p:nvPr/>
        </p:nvSpPr>
        <p:spPr>
          <a:xfrm rot="-3144039">
            <a:off x="34270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0" name="Google Shape;480;p42"/>
          <p:cNvGrpSpPr/>
          <p:nvPr/>
        </p:nvGrpSpPr>
        <p:grpSpPr>
          <a:xfrm rot="-2079588">
            <a:off x="1952557" y="4138397"/>
            <a:ext cx="669672" cy="533419"/>
            <a:chOff x="-602987" y="2563895"/>
            <a:chExt cx="640505" cy="510186"/>
          </a:xfrm>
        </p:grpSpPr>
        <p:sp>
          <p:nvSpPr>
            <p:cNvPr id="481" name="Google Shape;481;p42"/>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2"/>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2"/>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42"/>
          <p:cNvSpPr/>
          <p:nvPr/>
        </p:nvSpPr>
        <p:spPr>
          <a:xfrm rot="2185442">
            <a:off x="1328029" y="2004518"/>
            <a:ext cx="370085"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2"/>
          <p:cNvSpPr txBox="1"/>
          <p:nvPr>
            <p:ph type="title"/>
          </p:nvPr>
        </p:nvSpPr>
        <p:spPr>
          <a:xfrm>
            <a:off x="1836450" y="1283700"/>
            <a:ext cx="5471100" cy="25761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6" name="Shape 486"/>
        <p:cNvGrpSpPr/>
        <p:nvPr/>
      </p:nvGrpSpPr>
      <p:grpSpPr>
        <a:xfrm>
          <a:off x="0" y="0"/>
          <a:ext cx="0" cy="0"/>
          <a:chOff x="0" y="0"/>
          <a:chExt cx="0" cy="0"/>
        </a:xfrm>
      </p:grpSpPr>
      <p:grpSp>
        <p:nvGrpSpPr>
          <p:cNvPr id="487" name="Google Shape;487;p43"/>
          <p:cNvGrpSpPr/>
          <p:nvPr/>
        </p:nvGrpSpPr>
        <p:grpSpPr>
          <a:xfrm rot="2130295">
            <a:off x="311287" y="-96621"/>
            <a:ext cx="588356" cy="685285"/>
            <a:chOff x="-512903" y="130262"/>
            <a:chExt cx="1033579" cy="1203856"/>
          </a:xfrm>
        </p:grpSpPr>
        <p:sp>
          <p:nvSpPr>
            <p:cNvPr id="488" name="Google Shape;488;p43"/>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3"/>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3"/>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3"/>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3"/>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3"/>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3"/>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3"/>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3"/>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3"/>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3"/>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3"/>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3"/>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3"/>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43"/>
          <p:cNvGrpSpPr/>
          <p:nvPr/>
        </p:nvGrpSpPr>
        <p:grpSpPr>
          <a:xfrm rot="5137738">
            <a:off x="7676538" y="4096564"/>
            <a:ext cx="988297" cy="1014627"/>
            <a:chOff x="8095121" y="-207949"/>
            <a:chExt cx="1595826" cy="1638342"/>
          </a:xfrm>
        </p:grpSpPr>
        <p:grpSp>
          <p:nvGrpSpPr>
            <p:cNvPr id="506" name="Google Shape;506;p43"/>
            <p:cNvGrpSpPr/>
            <p:nvPr/>
          </p:nvGrpSpPr>
          <p:grpSpPr>
            <a:xfrm rot="-2264766">
              <a:off x="8376220" y="-24641"/>
              <a:ext cx="1033628" cy="1271725"/>
              <a:chOff x="8713775" y="1167925"/>
              <a:chExt cx="720425" cy="886375"/>
            </a:xfrm>
          </p:grpSpPr>
          <p:sp>
            <p:nvSpPr>
              <p:cNvPr id="507" name="Google Shape;507;p43"/>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3"/>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3"/>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3"/>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3"/>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43"/>
            <p:cNvGrpSpPr/>
            <p:nvPr/>
          </p:nvGrpSpPr>
          <p:grpSpPr>
            <a:xfrm rot="-3016385">
              <a:off x="8775969" y="445644"/>
              <a:ext cx="142056" cy="549861"/>
              <a:chOff x="-431500" y="456621"/>
              <a:chExt cx="78100" cy="302331"/>
            </a:xfrm>
          </p:grpSpPr>
          <p:sp>
            <p:nvSpPr>
              <p:cNvPr id="513" name="Google Shape;513;p4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5" name="Google Shape;515;p43"/>
          <p:cNvGrpSpPr/>
          <p:nvPr/>
        </p:nvGrpSpPr>
        <p:grpSpPr>
          <a:xfrm flipH="1" rot="3144447">
            <a:off x="3686953" y="4345541"/>
            <a:ext cx="564947" cy="516674"/>
            <a:chOff x="7951491" y="3948941"/>
            <a:chExt cx="472500" cy="432126"/>
          </a:xfrm>
        </p:grpSpPr>
        <p:sp>
          <p:nvSpPr>
            <p:cNvPr id="516" name="Google Shape;516;p4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7" name="Google Shape;517;p43"/>
            <p:cNvGrpSpPr/>
            <p:nvPr/>
          </p:nvGrpSpPr>
          <p:grpSpPr>
            <a:xfrm>
              <a:off x="8040998" y="4004152"/>
              <a:ext cx="305306" cy="293709"/>
              <a:chOff x="8040998" y="4004152"/>
              <a:chExt cx="305306" cy="293709"/>
            </a:xfrm>
          </p:grpSpPr>
          <p:sp>
            <p:nvSpPr>
              <p:cNvPr id="518" name="Google Shape;518;p4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26" name="Google Shape;526;p43"/>
          <p:cNvSpPr txBox="1"/>
          <p:nvPr>
            <p:ph type="title"/>
          </p:nvPr>
        </p:nvSpPr>
        <p:spPr>
          <a:xfrm>
            <a:off x="720000" y="990450"/>
            <a:ext cx="3202200" cy="3162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5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527" name="Google Shape;527;p43"/>
          <p:cNvGrpSpPr/>
          <p:nvPr/>
        </p:nvGrpSpPr>
        <p:grpSpPr>
          <a:xfrm>
            <a:off x="7939839" y="-478969"/>
            <a:ext cx="1177294" cy="1674755"/>
            <a:chOff x="6501775" y="678225"/>
            <a:chExt cx="872975" cy="1232525"/>
          </a:xfrm>
        </p:grpSpPr>
        <p:sp>
          <p:nvSpPr>
            <p:cNvPr id="528" name="Google Shape;528;p43"/>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3"/>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0" name="Shape 530"/>
        <p:cNvGrpSpPr/>
        <p:nvPr/>
      </p:nvGrpSpPr>
      <p:grpSpPr>
        <a:xfrm>
          <a:off x="0" y="0"/>
          <a:ext cx="0" cy="0"/>
          <a:chOff x="0" y="0"/>
          <a:chExt cx="0" cy="0"/>
        </a:xfrm>
      </p:grpSpPr>
      <p:pic>
        <p:nvPicPr>
          <p:cNvPr id="531" name="Google Shape;531;p44"/>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532" name="Google Shape;532;p44"/>
          <p:cNvGrpSpPr/>
          <p:nvPr/>
        </p:nvGrpSpPr>
        <p:grpSpPr>
          <a:xfrm>
            <a:off x="7694227" y="3400608"/>
            <a:ext cx="993229" cy="1029171"/>
            <a:chOff x="8200788" y="3826320"/>
            <a:chExt cx="1271251" cy="1317085"/>
          </a:xfrm>
        </p:grpSpPr>
        <p:sp>
          <p:nvSpPr>
            <p:cNvPr id="533" name="Google Shape;533;p44"/>
            <p:cNvSpPr/>
            <p:nvPr/>
          </p:nvSpPr>
          <p:spPr>
            <a:xfrm rot="1784349">
              <a:off x="8392914" y="3979798"/>
              <a:ext cx="886999" cy="1010129"/>
            </a:xfrm>
            <a:custGeom>
              <a:rect b="b" l="l" r="r" t="t"/>
              <a:pathLst>
                <a:path extrusionOk="0" h="36252" w="31832">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4"/>
            <p:cNvSpPr/>
            <p:nvPr/>
          </p:nvSpPr>
          <p:spPr>
            <a:xfrm rot="1784349">
              <a:off x="8557794" y="4162778"/>
              <a:ext cx="203861" cy="513117"/>
            </a:xfrm>
            <a:custGeom>
              <a:rect b="b" l="l" r="r" t="t"/>
              <a:pathLst>
                <a:path extrusionOk="0" h="18415" w="7316">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4"/>
            <p:cNvSpPr/>
            <p:nvPr/>
          </p:nvSpPr>
          <p:spPr>
            <a:xfrm rot="1784349">
              <a:off x="8666953" y="4209981"/>
              <a:ext cx="135285" cy="533486"/>
            </a:xfrm>
            <a:custGeom>
              <a:rect b="b" l="l" r="r" t="t"/>
              <a:pathLst>
                <a:path extrusionOk="0" h="19146" w="4855">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4"/>
            <p:cNvSpPr/>
            <p:nvPr/>
          </p:nvSpPr>
          <p:spPr>
            <a:xfrm rot="1784349">
              <a:off x="8469362" y="4101876"/>
              <a:ext cx="253098" cy="530532"/>
            </a:xfrm>
            <a:custGeom>
              <a:rect b="b" l="l" r="r" t="t"/>
              <a:pathLst>
                <a:path extrusionOk="0" h="19040" w="9083">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4"/>
            <p:cNvSpPr/>
            <p:nvPr/>
          </p:nvSpPr>
          <p:spPr>
            <a:xfrm rot="1784349">
              <a:off x="8957065" y="4102089"/>
              <a:ext cx="130297" cy="115357"/>
            </a:xfrm>
            <a:custGeom>
              <a:rect b="b" l="l" r="r" t="t"/>
              <a:pathLst>
                <a:path extrusionOk="0" h="4140" w="4676">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4"/>
            <p:cNvSpPr/>
            <p:nvPr/>
          </p:nvSpPr>
          <p:spPr>
            <a:xfrm rot="1784349">
              <a:off x="8880590" y="4347227"/>
              <a:ext cx="203888" cy="513619"/>
            </a:xfrm>
            <a:custGeom>
              <a:rect b="b" l="l" r="r" t="t"/>
              <a:pathLst>
                <a:path extrusionOk="0" h="18433" w="7317">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4"/>
            <p:cNvSpPr/>
            <p:nvPr/>
          </p:nvSpPr>
          <p:spPr>
            <a:xfrm rot="1784349">
              <a:off x="8827568" y="4301728"/>
              <a:ext cx="135257" cy="533486"/>
            </a:xfrm>
            <a:custGeom>
              <a:rect b="b" l="l" r="r" t="t"/>
              <a:pathLst>
                <a:path extrusionOk="0" h="19146" w="4854">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rot="1784349">
              <a:off x="8933469" y="4367005"/>
              <a:ext cx="253098" cy="530532"/>
            </a:xfrm>
            <a:custGeom>
              <a:rect b="b" l="l" r="r" t="t"/>
              <a:pathLst>
                <a:path extrusionOk="0" h="19040" w="9083">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44"/>
          <p:cNvGrpSpPr/>
          <p:nvPr/>
        </p:nvGrpSpPr>
        <p:grpSpPr>
          <a:xfrm rot="-3144406">
            <a:off x="1938412" y="135689"/>
            <a:ext cx="622795" cy="569579"/>
            <a:chOff x="7951491" y="3948941"/>
            <a:chExt cx="472500" cy="432126"/>
          </a:xfrm>
        </p:grpSpPr>
        <p:sp>
          <p:nvSpPr>
            <p:cNvPr id="542" name="Google Shape;542;p4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3" name="Google Shape;543;p44"/>
            <p:cNvGrpSpPr/>
            <p:nvPr/>
          </p:nvGrpSpPr>
          <p:grpSpPr>
            <a:xfrm>
              <a:off x="8040998" y="4004152"/>
              <a:ext cx="305306" cy="293709"/>
              <a:chOff x="8040998" y="4004152"/>
              <a:chExt cx="305306" cy="293709"/>
            </a:xfrm>
          </p:grpSpPr>
          <p:sp>
            <p:nvSpPr>
              <p:cNvPr id="544" name="Google Shape;544;p4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2" name="Google Shape;552;p44"/>
          <p:cNvSpPr/>
          <p:nvPr/>
        </p:nvSpPr>
        <p:spPr>
          <a:xfrm rot="-3144195">
            <a:off x="5026863" y="4868273"/>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4"/>
          <p:cNvSpPr/>
          <p:nvPr/>
        </p:nvSpPr>
        <p:spPr>
          <a:xfrm rot="-3144039">
            <a:off x="5701144" y="489429"/>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4"/>
          <p:cNvSpPr/>
          <p:nvPr/>
        </p:nvSpPr>
        <p:spPr>
          <a:xfrm rot="2185442">
            <a:off x="2359504" y="4377056"/>
            <a:ext cx="370085"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4"/>
          <p:cNvSpPr/>
          <p:nvPr/>
        </p:nvSpPr>
        <p:spPr>
          <a:xfrm rot="-3144175">
            <a:off x="8626107"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44"/>
          <p:cNvGrpSpPr/>
          <p:nvPr/>
        </p:nvGrpSpPr>
        <p:grpSpPr>
          <a:xfrm rot="-2079588">
            <a:off x="272207" y="1943472"/>
            <a:ext cx="669672" cy="533419"/>
            <a:chOff x="-602987" y="2563895"/>
            <a:chExt cx="640505" cy="510186"/>
          </a:xfrm>
        </p:grpSpPr>
        <p:sp>
          <p:nvSpPr>
            <p:cNvPr id="557" name="Google Shape;557;p44"/>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4"/>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4"/>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44"/>
          <p:cNvSpPr txBox="1"/>
          <p:nvPr>
            <p:ph hasCustomPrompt="1" type="title"/>
          </p:nvPr>
        </p:nvSpPr>
        <p:spPr>
          <a:xfrm>
            <a:off x="1329400" y="1694725"/>
            <a:ext cx="6485100" cy="111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8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t>xx%</a:t>
            </a:r>
          </a:p>
        </p:txBody>
      </p:sp>
      <p:sp>
        <p:nvSpPr>
          <p:cNvPr id="561" name="Google Shape;561;p44"/>
          <p:cNvSpPr txBox="1"/>
          <p:nvPr>
            <p:ph idx="1" type="subTitle"/>
          </p:nvPr>
        </p:nvSpPr>
        <p:spPr>
          <a:xfrm>
            <a:off x="1329500" y="2812475"/>
            <a:ext cx="6485100" cy="636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562" name="Google Shape;562;p44"/>
          <p:cNvGrpSpPr/>
          <p:nvPr/>
        </p:nvGrpSpPr>
        <p:grpSpPr>
          <a:xfrm flipH="1">
            <a:off x="7939639" y="-360244"/>
            <a:ext cx="1177294" cy="1674755"/>
            <a:chOff x="6501775" y="678225"/>
            <a:chExt cx="872975" cy="1232525"/>
          </a:xfrm>
        </p:grpSpPr>
        <p:sp>
          <p:nvSpPr>
            <p:cNvPr id="563" name="Google Shape;563;p44"/>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4"/>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44"/>
          <p:cNvGrpSpPr/>
          <p:nvPr/>
        </p:nvGrpSpPr>
        <p:grpSpPr>
          <a:xfrm rot="10800000">
            <a:off x="18401" y="3766131"/>
            <a:ext cx="1177294" cy="1674755"/>
            <a:chOff x="6501775" y="678225"/>
            <a:chExt cx="872975" cy="1232525"/>
          </a:xfrm>
        </p:grpSpPr>
        <p:sp>
          <p:nvSpPr>
            <p:cNvPr id="566" name="Google Shape;566;p44"/>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8" name="Shape 56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69" name="Shape 569"/>
        <p:cNvGrpSpPr/>
        <p:nvPr/>
      </p:nvGrpSpPr>
      <p:grpSpPr>
        <a:xfrm>
          <a:off x="0" y="0"/>
          <a:ext cx="0" cy="0"/>
          <a:chOff x="0" y="0"/>
          <a:chExt cx="0" cy="0"/>
        </a:xfrm>
      </p:grpSpPr>
      <p:pic>
        <p:nvPicPr>
          <p:cNvPr id="570" name="Google Shape;570;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71" name="Google Shape;571;p46"/>
          <p:cNvSpPr/>
          <p:nvPr/>
        </p:nvSpPr>
        <p:spPr>
          <a:xfrm rot="-3144195">
            <a:off x="8858413" y="144129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6"/>
          <p:cNvSpPr/>
          <p:nvPr/>
        </p:nvSpPr>
        <p:spPr>
          <a:xfrm rot="-6391753">
            <a:off x="815280" y="718447"/>
            <a:ext cx="309320"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3" name="Google Shape;573;p46"/>
          <p:cNvGrpSpPr/>
          <p:nvPr/>
        </p:nvGrpSpPr>
        <p:grpSpPr>
          <a:xfrm rot="-3144447">
            <a:off x="7062869" y="4726591"/>
            <a:ext cx="564947" cy="516674"/>
            <a:chOff x="7951491" y="3948941"/>
            <a:chExt cx="472500" cy="432126"/>
          </a:xfrm>
        </p:grpSpPr>
        <p:sp>
          <p:nvSpPr>
            <p:cNvPr id="574" name="Google Shape;574;p4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5" name="Google Shape;575;p46"/>
            <p:cNvGrpSpPr/>
            <p:nvPr/>
          </p:nvGrpSpPr>
          <p:grpSpPr>
            <a:xfrm>
              <a:off x="8040998" y="4004152"/>
              <a:ext cx="305306" cy="293709"/>
              <a:chOff x="8040998" y="4004152"/>
              <a:chExt cx="305306" cy="293709"/>
            </a:xfrm>
          </p:grpSpPr>
          <p:sp>
            <p:nvSpPr>
              <p:cNvPr id="576" name="Google Shape;576;p4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6"/>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4" name="Google Shape;584;p46"/>
          <p:cNvGrpSpPr/>
          <p:nvPr/>
        </p:nvGrpSpPr>
        <p:grpSpPr>
          <a:xfrm>
            <a:off x="6255729" y="212713"/>
            <a:ext cx="848629" cy="654572"/>
            <a:chOff x="3206237" y="4273754"/>
            <a:chExt cx="855128" cy="659519"/>
          </a:xfrm>
        </p:grpSpPr>
        <p:sp>
          <p:nvSpPr>
            <p:cNvPr id="585" name="Google Shape;585;p4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46"/>
          <p:cNvGrpSpPr/>
          <p:nvPr/>
        </p:nvGrpSpPr>
        <p:grpSpPr>
          <a:xfrm>
            <a:off x="-243979" y="2674868"/>
            <a:ext cx="643542" cy="660690"/>
            <a:chOff x="-509825" y="2500600"/>
            <a:chExt cx="949316" cy="974613"/>
          </a:xfrm>
        </p:grpSpPr>
        <p:sp>
          <p:nvSpPr>
            <p:cNvPr id="590" name="Google Shape;590;p46"/>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6"/>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6"/>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3" name="Google Shape;593;p46"/>
            <p:cNvGrpSpPr/>
            <p:nvPr/>
          </p:nvGrpSpPr>
          <p:grpSpPr>
            <a:xfrm>
              <a:off x="198250" y="2922675"/>
              <a:ext cx="128925" cy="236625"/>
              <a:chOff x="899550" y="2182300"/>
              <a:chExt cx="128925" cy="236625"/>
            </a:xfrm>
          </p:grpSpPr>
          <p:sp>
            <p:nvSpPr>
              <p:cNvPr id="594" name="Google Shape;594;p46"/>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6"/>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6" name="Google Shape;596;p46"/>
          <p:cNvSpPr/>
          <p:nvPr/>
        </p:nvSpPr>
        <p:spPr>
          <a:xfrm rot="-3144039">
            <a:off x="34270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7" name="Google Shape;597;p46"/>
          <p:cNvGrpSpPr/>
          <p:nvPr/>
        </p:nvGrpSpPr>
        <p:grpSpPr>
          <a:xfrm rot="-2079588">
            <a:off x="1952557" y="4138397"/>
            <a:ext cx="669672" cy="533419"/>
            <a:chOff x="-602987" y="2563895"/>
            <a:chExt cx="640505" cy="510186"/>
          </a:xfrm>
        </p:grpSpPr>
        <p:sp>
          <p:nvSpPr>
            <p:cNvPr id="598" name="Google Shape;598;p4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1" name="Google Shape;601;p46"/>
          <p:cNvSpPr txBox="1"/>
          <p:nvPr>
            <p:ph type="title"/>
          </p:nvPr>
        </p:nvSpPr>
        <p:spPr>
          <a:xfrm>
            <a:off x="1328850" y="1596450"/>
            <a:ext cx="6486300" cy="1509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Font typeface="Montserrat"/>
              <a:buNone/>
              <a:defRPr b="0" sz="26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2" name="Google Shape;602;p46"/>
          <p:cNvSpPr txBox="1"/>
          <p:nvPr>
            <p:ph idx="1" type="subTitle"/>
          </p:nvPr>
        </p:nvSpPr>
        <p:spPr>
          <a:xfrm>
            <a:off x="1860300" y="3439375"/>
            <a:ext cx="5423400" cy="440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Titillium Web"/>
              <a:buNone/>
              <a:defRPr sz="18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2pPr>
            <a:lvl3pPr lvl="2"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3pPr>
            <a:lvl4pPr lvl="3"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4pPr>
            <a:lvl5pPr lvl="4"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5pPr>
            <a:lvl6pPr lvl="5"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6pPr>
            <a:lvl7pPr lvl="6"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7pPr>
            <a:lvl8pPr lvl="7"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8pPr>
            <a:lvl9pPr lvl="8"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603" name="Shape 603"/>
        <p:cNvGrpSpPr/>
        <p:nvPr/>
      </p:nvGrpSpPr>
      <p:grpSpPr>
        <a:xfrm>
          <a:off x="0" y="0"/>
          <a:ext cx="0" cy="0"/>
          <a:chOff x="0" y="0"/>
          <a:chExt cx="0" cy="0"/>
        </a:xfrm>
      </p:grpSpPr>
      <p:pic>
        <p:nvPicPr>
          <p:cNvPr id="604" name="Google Shape;604;p47"/>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605" name="Google Shape;605;p47"/>
          <p:cNvGrpSpPr/>
          <p:nvPr/>
        </p:nvGrpSpPr>
        <p:grpSpPr>
          <a:xfrm>
            <a:off x="7581162" y="-276971"/>
            <a:ext cx="855128" cy="659519"/>
            <a:chOff x="3206237" y="4273754"/>
            <a:chExt cx="855128" cy="659519"/>
          </a:xfrm>
        </p:grpSpPr>
        <p:sp>
          <p:nvSpPr>
            <p:cNvPr id="606" name="Google Shape;606;p47"/>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7"/>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7"/>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7"/>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47"/>
          <p:cNvSpPr/>
          <p:nvPr/>
        </p:nvSpPr>
        <p:spPr>
          <a:xfrm rot="-3144039">
            <a:off x="-154643" y="793216"/>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47"/>
          <p:cNvGrpSpPr/>
          <p:nvPr/>
        </p:nvGrpSpPr>
        <p:grpSpPr>
          <a:xfrm rot="1662630">
            <a:off x="-685034" y="4047386"/>
            <a:ext cx="1393666" cy="921920"/>
            <a:chOff x="7293725" y="-396942"/>
            <a:chExt cx="1393679" cy="921929"/>
          </a:xfrm>
        </p:grpSpPr>
        <p:sp>
          <p:nvSpPr>
            <p:cNvPr id="612" name="Google Shape;612;p47"/>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7"/>
            <p:cNvSpPr/>
            <p:nvPr/>
          </p:nvSpPr>
          <p:spPr>
            <a:xfrm>
              <a:off x="7643975" y="-180850"/>
              <a:ext cx="1353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7"/>
            <p:cNvSpPr/>
            <p:nvPr/>
          </p:nvSpPr>
          <p:spPr>
            <a:xfrm rot="3378596">
              <a:off x="7631404" y="-124884"/>
              <a:ext cx="135208" cy="171985"/>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7"/>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47"/>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617" name="Google Shape;617;p47"/>
          <p:cNvSpPr txBox="1"/>
          <p:nvPr>
            <p:ph idx="1" type="subTitle"/>
          </p:nvPr>
        </p:nvSpPr>
        <p:spPr>
          <a:xfrm>
            <a:off x="2515550" y="394950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18" name="Google Shape;618;p47"/>
          <p:cNvSpPr txBox="1"/>
          <p:nvPr>
            <p:ph idx="2" type="subTitle"/>
          </p:nvPr>
        </p:nvSpPr>
        <p:spPr>
          <a:xfrm>
            <a:off x="6692100" y="265495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19" name="Google Shape;619;p47"/>
          <p:cNvSpPr txBox="1"/>
          <p:nvPr>
            <p:ph idx="3" type="subTitle"/>
          </p:nvPr>
        </p:nvSpPr>
        <p:spPr>
          <a:xfrm>
            <a:off x="6692100" y="394950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0" name="Google Shape;620;p47"/>
          <p:cNvSpPr txBox="1"/>
          <p:nvPr>
            <p:ph idx="4" type="subTitle"/>
          </p:nvPr>
        </p:nvSpPr>
        <p:spPr>
          <a:xfrm>
            <a:off x="2515550" y="136040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1" name="Google Shape;621;p47"/>
          <p:cNvSpPr txBox="1"/>
          <p:nvPr>
            <p:ph idx="5" type="subTitle"/>
          </p:nvPr>
        </p:nvSpPr>
        <p:spPr>
          <a:xfrm>
            <a:off x="2515550" y="265495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2" name="Google Shape;622;p47"/>
          <p:cNvSpPr txBox="1"/>
          <p:nvPr>
            <p:ph idx="6" type="subTitle"/>
          </p:nvPr>
        </p:nvSpPr>
        <p:spPr>
          <a:xfrm>
            <a:off x="6692100" y="1360400"/>
            <a:ext cx="1731900" cy="6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 name="Shape 15"/>
        <p:cNvGrpSpPr/>
        <p:nvPr/>
      </p:nvGrpSpPr>
      <p:grpSpPr>
        <a:xfrm>
          <a:off x="0" y="0"/>
          <a:ext cx="0" cy="0"/>
          <a:chOff x="0" y="0"/>
          <a:chExt cx="0" cy="0"/>
        </a:xfrm>
      </p:grpSpPr>
      <p:pic>
        <p:nvPicPr>
          <p:cNvPr id="16" name="Google Shape;16;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 name="Google Shape;17;p30"/>
          <p:cNvSpPr/>
          <p:nvPr/>
        </p:nvSpPr>
        <p:spPr>
          <a:xfrm rot="-3144039">
            <a:off x="-300256" y="31205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30"/>
          <p:cNvGrpSpPr/>
          <p:nvPr/>
        </p:nvGrpSpPr>
        <p:grpSpPr>
          <a:xfrm rot="2130295">
            <a:off x="311287" y="-96621"/>
            <a:ext cx="588356" cy="685285"/>
            <a:chOff x="-512903" y="130262"/>
            <a:chExt cx="1033579" cy="1203856"/>
          </a:xfrm>
        </p:grpSpPr>
        <p:sp>
          <p:nvSpPr>
            <p:cNvPr id="19" name="Google Shape;19;p30"/>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0"/>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0"/>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0"/>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0"/>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0"/>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0"/>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0"/>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0"/>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0"/>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0"/>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0"/>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0"/>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0"/>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0"/>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30"/>
          <p:cNvGrpSpPr/>
          <p:nvPr/>
        </p:nvGrpSpPr>
        <p:grpSpPr>
          <a:xfrm>
            <a:off x="8398534" y="103885"/>
            <a:ext cx="988295" cy="1014625"/>
            <a:chOff x="8095121" y="-207949"/>
            <a:chExt cx="1595826" cy="1638342"/>
          </a:xfrm>
        </p:grpSpPr>
        <p:grpSp>
          <p:nvGrpSpPr>
            <p:cNvPr id="37" name="Google Shape;37;p30"/>
            <p:cNvGrpSpPr/>
            <p:nvPr/>
          </p:nvGrpSpPr>
          <p:grpSpPr>
            <a:xfrm rot="-2264766">
              <a:off x="8376220" y="-24641"/>
              <a:ext cx="1033628" cy="1271725"/>
              <a:chOff x="8713775" y="1167925"/>
              <a:chExt cx="720425" cy="886375"/>
            </a:xfrm>
          </p:grpSpPr>
          <p:sp>
            <p:nvSpPr>
              <p:cNvPr id="38" name="Google Shape;38;p30"/>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0"/>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0"/>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30"/>
            <p:cNvGrpSpPr/>
            <p:nvPr/>
          </p:nvGrpSpPr>
          <p:grpSpPr>
            <a:xfrm rot="-3016385">
              <a:off x="8775969" y="445644"/>
              <a:ext cx="142056" cy="549861"/>
              <a:chOff x="-431500" y="456621"/>
              <a:chExt cx="78100" cy="302331"/>
            </a:xfrm>
          </p:grpSpPr>
          <p:sp>
            <p:nvSpPr>
              <p:cNvPr id="44" name="Google Shape;44;p30"/>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0"/>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 name="Google Shape;46;p30"/>
          <p:cNvGrpSpPr/>
          <p:nvPr/>
        </p:nvGrpSpPr>
        <p:grpSpPr>
          <a:xfrm rot="-2079588">
            <a:off x="8339182" y="4746597"/>
            <a:ext cx="669672" cy="533419"/>
            <a:chOff x="-602987" y="2563895"/>
            <a:chExt cx="640505" cy="510186"/>
          </a:xfrm>
        </p:grpSpPr>
        <p:sp>
          <p:nvSpPr>
            <p:cNvPr id="47" name="Google Shape;47;p30"/>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0"/>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0"/>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30"/>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51" name="Google Shape;51;p30"/>
          <p:cNvSpPr txBox="1"/>
          <p:nvPr>
            <p:ph idx="1" type="subTitle"/>
          </p:nvPr>
        </p:nvSpPr>
        <p:spPr>
          <a:xfrm>
            <a:off x="1649425" y="167275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52" name="Google Shape;52;p30"/>
          <p:cNvSpPr txBox="1"/>
          <p:nvPr>
            <p:ph idx="2" type="subTitle"/>
          </p:nvPr>
        </p:nvSpPr>
        <p:spPr>
          <a:xfrm>
            <a:off x="1649425" y="2099075"/>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 name="Google Shape;53;p30"/>
          <p:cNvSpPr txBox="1"/>
          <p:nvPr>
            <p:ph idx="3" type="title"/>
          </p:nvPr>
        </p:nvSpPr>
        <p:spPr>
          <a:xfrm>
            <a:off x="720000" y="1520350"/>
            <a:ext cx="751500" cy="999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6000">
                <a:solidFill>
                  <a:schemeClr val="accent5"/>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 name="Google Shape;54;p30"/>
          <p:cNvSpPr txBox="1"/>
          <p:nvPr>
            <p:ph idx="4" type="subTitle"/>
          </p:nvPr>
        </p:nvSpPr>
        <p:spPr>
          <a:xfrm>
            <a:off x="1649425" y="360450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55" name="Google Shape;55;p30"/>
          <p:cNvSpPr txBox="1"/>
          <p:nvPr>
            <p:ph idx="5" type="subTitle"/>
          </p:nvPr>
        </p:nvSpPr>
        <p:spPr>
          <a:xfrm>
            <a:off x="1649425" y="4030800"/>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 name="Google Shape;56;p30"/>
          <p:cNvSpPr txBox="1"/>
          <p:nvPr>
            <p:ph idx="6" type="title"/>
          </p:nvPr>
        </p:nvSpPr>
        <p:spPr>
          <a:xfrm>
            <a:off x="720003" y="3452100"/>
            <a:ext cx="751500" cy="999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6000">
                <a:solidFill>
                  <a:schemeClr val="accent5"/>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30"/>
          <p:cNvSpPr txBox="1"/>
          <p:nvPr>
            <p:ph idx="7" type="subTitle"/>
          </p:nvPr>
        </p:nvSpPr>
        <p:spPr>
          <a:xfrm>
            <a:off x="5906100" y="167280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58" name="Google Shape;58;p30"/>
          <p:cNvSpPr txBox="1"/>
          <p:nvPr>
            <p:ph idx="8" type="subTitle"/>
          </p:nvPr>
        </p:nvSpPr>
        <p:spPr>
          <a:xfrm>
            <a:off x="5906100" y="2099072"/>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9" name="Google Shape;59;p30"/>
          <p:cNvSpPr txBox="1"/>
          <p:nvPr>
            <p:ph idx="9" type="title"/>
          </p:nvPr>
        </p:nvSpPr>
        <p:spPr>
          <a:xfrm>
            <a:off x="4975925" y="1520350"/>
            <a:ext cx="751500" cy="999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6000">
                <a:solidFill>
                  <a:schemeClr val="accent5"/>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30"/>
          <p:cNvSpPr txBox="1"/>
          <p:nvPr>
            <p:ph idx="13" type="subTitle"/>
          </p:nvPr>
        </p:nvSpPr>
        <p:spPr>
          <a:xfrm>
            <a:off x="5906100" y="3604499"/>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61" name="Google Shape;61;p30"/>
          <p:cNvSpPr txBox="1"/>
          <p:nvPr>
            <p:ph idx="14" type="subTitle"/>
          </p:nvPr>
        </p:nvSpPr>
        <p:spPr>
          <a:xfrm>
            <a:off x="5906100" y="4030799"/>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 name="Google Shape;62;p30"/>
          <p:cNvSpPr txBox="1"/>
          <p:nvPr>
            <p:ph idx="15" type="title"/>
          </p:nvPr>
        </p:nvSpPr>
        <p:spPr>
          <a:xfrm>
            <a:off x="4975925" y="3452100"/>
            <a:ext cx="751500" cy="999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6000">
                <a:solidFill>
                  <a:schemeClr val="accent5"/>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623" name="Shape 623"/>
        <p:cNvGrpSpPr/>
        <p:nvPr/>
      </p:nvGrpSpPr>
      <p:grpSpPr>
        <a:xfrm>
          <a:off x="0" y="0"/>
          <a:ext cx="0" cy="0"/>
          <a:chOff x="0" y="0"/>
          <a:chExt cx="0" cy="0"/>
        </a:xfrm>
      </p:grpSpPr>
      <p:pic>
        <p:nvPicPr>
          <p:cNvPr id="624" name="Google Shape;624;p4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pic>
        <p:nvPicPr>
          <p:cNvPr id="64" name="Google Shape;64;p31"/>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65" name="Google Shape;65;p31"/>
          <p:cNvGrpSpPr/>
          <p:nvPr/>
        </p:nvGrpSpPr>
        <p:grpSpPr>
          <a:xfrm rot="-2147213">
            <a:off x="-153758" y="4260841"/>
            <a:ext cx="588398" cy="685333"/>
            <a:chOff x="-512903" y="130262"/>
            <a:chExt cx="1033579" cy="1203856"/>
          </a:xfrm>
        </p:grpSpPr>
        <p:sp>
          <p:nvSpPr>
            <p:cNvPr id="66" name="Google Shape;66;p31"/>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1"/>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1"/>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1"/>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1"/>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1"/>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1"/>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1"/>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1"/>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1"/>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1"/>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1"/>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1"/>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1"/>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1"/>
          <p:cNvGrpSpPr/>
          <p:nvPr/>
        </p:nvGrpSpPr>
        <p:grpSpPr>
          <a:xfrm rot="1663095">
            <a:off x="8173807" y="2279080"/>
            <a:ext cx="1393608" cy="921881"/>
            <a:chOff x="7293725" y="-396942"/>
            <a:chExt cx="1393679" cy="921929"/>
          </a:xfrm>
        </p:grpSpPr>
        <p:sp>
          <p:nvSpPr>
            <p:cNvPr id="84" name="Google Shape;84;p31"/>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1"/>
            <p:cNvSpPr/>
            <p:nvPr/>
          </p:nvSpPr>
          <p:spPr>
            <a:xfrm>
              <a:off x="7643975" y="-180850"/>
              <a:ext cx="1353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1"/>
            <p:cNvSpPr/>
            <p:nvPr/>
          </p:nvSpPr>
          <p:spPr>
            <a:xfrm rot="3378596">
              <a:off x="7631404" y="-124884"/>
              <a:ext cx="135208" cy="171985"/>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1"/>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31"/>
          <p:cNvSpPr/>
          <p:nvPr/>
        </p:nvSpPr>
        <p:spPr>
          <a:xfrm rot="-3144195">
            <a:off x="511488" y="2198861"/>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1"/>
          <p:cNvSpPr/>
          <p:nvPr/>
        </p:nvSpPr>
        <p:spPr>
          <a:xfrm rot="-3144155">
            <a:off x="6775292" y="4737402"/>
            <a:ext cx="610545" cy="58010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1"/>
          <p:cNvSpPr/>
          <p:nvPr/>
        </p:nvSpPr>
        <p:spPr>
          <a:xfrm rot="2185416">
            <a:off x="1316850" y="3880487"/>
            <a:ext cx="236399" cy="82526"/>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p:nvPr/>
        </p:nvSpPr>
        <p:spPr>
          <a:xfrm rot="-3144175">
            <a:off x="6998832" y="1064873"/>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31"/>
          <p:cNvGrpSpPr/>
          <p:nvPr/>
        </p:nvGrpSpPr>
        <p:grpSpPr>
          <a:xfrm>
            <a:off x="-38096" y="-207260"/>
            <a:ext cx="9182888" cy="1941029"/>
            <a:chOff x="209575" y="678225"/>
            <a:chExt cx="7165175" cy="1503275"/>
          </a:xfrm>
        </p:grpSpPr>
        <p:sp>
          <p:nvSpPr>
            <p:cNvPr id="93" name="Google Shape;93;p31"/>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1"/>
            <p:cNvSpPr/>
            <p:nvPr/>
          </p:nvSpPr>
          <p:spPr>
            <a:xfrm>
              <a:off x="209575" y="678225"/>
              <a:ext cx="352400" cy="1503275"/>
            </a:xfrm>
            <a:custGeom>
              <a:rect b="b" l="l" r="r" t="t"/>
              <a:pathLst>
                <a:path extrusionOk="0" h="60131" w="14096">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1"/>
            <p:cNvSpPr/>
            <p:nvPr/>
          </p:nvSpPr>
          <p:spPr>
            <a:xfrm>
              <a:off x="1983125" y="678225"/>
              <a:ext cx="872975" cy="890375"/>
            </a:xfrm>
            <a:custGeom>
              <a:rect b="b" l="l" r="r" t="t"/>
              <a:pathLst>
                <a:path extrusionOk="0" h="35615" w="34919">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1"/>
            <p:cNvSpPr/>
            <p:nvPr/>
          </p:nvSpPr>
          <p:spPr>
            <a:xfrm>
              <a:off x="4168850" y="678225"/>
              <a:ext cx="282375" cy="588400"/>
            </a:xfrm>
            <a:custGeom>
              <a:rect b="b" l="l" r="r" t="t"/>
              <a:pathLst>
                <a:path extrusionOk="0" h="23536" w="11295">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1"/>
            <p:cNvSpPr/>
            <p:nvPr/>
          </p:nvSpPr>
          <p:spPr>
            <a:xfrm>
              <a:off x="209575" y="678225"/>
              <a:ext cx="352400" cy="1503275"/>
            </a:xfrm>
            <a:custGeom>
              <a:rect b="b" l="l" r="r" t="t"/>
              <a:pathLst>
                <a:path extrusionOk="0" fill="none" h="60131" w="14096">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1"/>
            <p:cNvSpPr/>
            <p:nvPr/>
          </p:nvSpPr>
          <p:spPr>
            <a:xfrm>
              <a:off x="1983125" y="678225"/>
              <a:ext cx="872975" cy="890375"/>
            </a:xfrm>
            <a:custGeom>
              <a:rect b="b" l="l" r="r" t="t"/>
              <a:pathLst>
                <a:path extrusionOk="0" fill="none" h="35615" w="34919">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1"/>
            <p:cNvSpPr/>
            <p:nvPr/>
          </p:nvSpPr>
          <p:spPr>
            <a:xfrm>
              <a:off x="4168850" y="678225"/>
              <a:ext cx="282375" cy="588400"/>
            </a:xfrm>
            <a:custGeom>
              <a:rect b="b" l="l" r="r" t="t"/>
              <a:pathLst>
                <a:path extrusionOk="0" fill="none" h="23536" w="11295">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1"/>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31"/>
          <p:cNvSpPr txBox="1"/>
          <p:nvPr>
            <p:ph type="title"/>
          </p:nvPr>
        </p:nvSpPr>
        <p:spPr>
          <a:xfrm>
            <a:off x="2235150" y="2349338"/>
            <a:ext cx="4673700" cy="970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8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31"/>
          <p:cNvSpPr txBox="1"/>
          <p:nvPr>
            <p:ph idx="2" type="title"/>
          </p:nvPr>
        </p:nvSpPr>
        <p:spPr>
          <a:xfrm>
            <a:off x="2235150" y="1045463"/>
            <a:ext cx="4673700" cy="130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8800">
                <a:solidFill>
                  <a:schemeClr val="accent5"/>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3" name="Google Shape;103;p31"/>
          <p:cNvSpPr txBox="1"/>
          <p:nvPr>
            <p:ph idx="1" type="subTitle"/>
          </p:nvPr>
        </p:nvSpPr>
        <p:spPr>
          <a:xfrm>
            <a:off x="2235150" y="3319538"/>
            <a:ext cx="4673700" cy="778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pic>
        <p:nvPicPr>
          <p:cNvPr id="105" name="Google Shape;105;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6" name="Google Shape;106;p32"/>
          <p:cNvSpPr/>
          <p:nvPr/>
        </p:nvSpPr>
        <p:spPr>
          <a:xfrm rot="-3144175">
            <a:off x="8626107"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2"/>
          <p:cNvSpPr/>
          <p:nvPr/>
        </p:nvSpPr>
        <p:spPr>
          <a:xfrm rot="2185416">
            <a:off x="144750" y="1146424"/>
            <a:ext cx="236399" cy="82526"/>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32"/>
          <p:cNvGrpSpPr/>
          <p:nvPr/>
        </p:nvGrpSpPr>
        <p:grpSpPr>
          <a:xfrm>
            <a:off x="3033062" y="311879"/>
            <a:ext cx="855128" cy="659519"/>
            <a:chOff x="3206237" y="4273754"/>
            <a:chExt cx="855128" cy="659519"/>
          </a:xfrm>
        </p:grpSpPr>
        <p:sp>
          <p:nvSpPr>
            <p:cNvPr id="109" name="Google Shape;109;p32"/>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2"/>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2"/>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2"/>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32"/>
          <p:cNvGrpSpPr/>
          <p:nvPr/>
        </p:nvGrpSpPr>
        <p:grpSpPr>
          <a:xfrm rot="-2079588">
            <a:off x="3176382" y="4594272"/>
            <a:ext cx="669672" cy="533419"/>
            <a:chOff x="-602987" y="2563895"/>
            <a:chExt cx="640505" cy="510186"/>
          </a:xfrm>
        </p:grpSpPr>
        <p:sp>
          <p:nvSpPr>
            <p:cNvPr id="114" name="Google Shape;114;p32"/>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2"/>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32"/>
          <p:cNvSpPr/>
          <p:nvPr/>
        </p:nvSpPr>
        <p:spPr>
          <a:xfrm rot="-3144195">
            <a:off x="410738" y="4447836"/>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2"/>
          <p:cNvSpPr/>
          <p:nvPr/>
        </p:nvSpPr>
        <p:spPr>
          <a:xfrm rot="-3144039">
            <a:off x="7067007" y="-2129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32"/>
          <p:cNvGrpSpPr/>
          <p:nvPr/>
        </p:nvGrpSpPr>
        <p:grpSpPr>
          <a:xfrm rot="-3144447">
            <a:off x="6584232" y="4397304"/>
            <a:ext cx="564947" cy="516674"/>
            <a:chOff x="7951491" y="3948941"/>
            <a:chExt cx="472500" cy="432126"/>
          </a:xfrm>
        </p:grpSpPr>
        <p:sp>
          <p:nvSpPr>
            <p:cNvPr id="120" name="Google Shape;120;p32"/>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2"/>
            <p:cNvGrpSpPr/>
            <p:nvPr/>
          </p:nvGrpSpPr>
          <p:grpSpPr>
            <a:xfrm>
              <a:off x="8040998" y="4004152"/>
              <a:ext cx="305306" cy="293709"/>
              <a:chOff x="8040998" y="4004152"/>
              <a:chExt cx="305306" cy="293709"/>
            </a:xfrm>
          </p:grpSpPr>
          <p:sp>
            <p:nvSpPr>
              <p:cNvPr id="122" name="Google Shape;122;p32"/>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2"/>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2"/>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2"/>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2"/>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2"/>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2"/>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 name="Google Shape;130;p32"/>
          <p:cNvSpPr txBox="1"/>
          <p:nvPr>
            <p:ph type="title"/>
          </p:nvPr>
        </p:nvSpPr>
        <p:spPr>
          <a:xfrm>
            <a:off x="4308900" y="1217300"/>
            <a:ext cx="4115100" cy="921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200"/>
              <a:buNone/>
              <a:defRPr sz="50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31" name="Google Shape;131;p32"/>
          <p:cNvSpPr txBox="1"/>
          <p:nvPr>
            <p:ph idx="1" type="subTitle"/>
          </p:nvPr>
        </p:nvSpPr>
        <p:spPr>
          <a:xfrm>
            <a:off x="4308900" y="2139100"/>
            <a:ext cx="4115100" cy="1787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pic>
        <p:nvPicPr>
          <p:cNvPr id="133" name="Google Shape;133;p33"/>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34" name="Google Shape;134;p33"/>
          <p:cNvGrpSpPr/>
          <p:nvPr/>
        </p:nvGrpSpPr>
        <p:grpSpPr>
          <a:xfrm rot="2251562">
            <a:off x="8726926" y="4389468"/>
            <a:ext cx="462358" cy="567079"/>
            <a:chOff x="1246225" y="929475"/>
            <a:chExt cx="625850" cy="767600"/>
          </a:xfrm>
        </p:grpSpPr>
        <p:sp>
          <p:nvSpPr>
            <p:cNvPr id="135" name="Google Shape;135;p33"/>
            <p:cNvSpPr/>
            <p:nvPr/>
          </p:nvSpPr>
          <p:spPr>
            <a:xfrm>
              <a:off x="1280575" y="981125"/>
              <a:ext cx="557150" cy="681600"/>
            </a:xfrm>
            <a:custGeom>
              <a:rect b="b" l="l" r="r" t="t"/>
              <a:pathLst>
                <a:path extrusionOk="0" h="27264" w="22286">
                  <a:moveTo>
                    <a:pt x="11134" y="0"/>
                  </a:moveTo>
                  <a:lnTo>
                    <a:pt x="10099" y="1873"/>
                  </a:lnTo>
                  <a:cubicBezTo>
                    <a:pt x="10010" y="2034"/>
                    <a:pt x="9849" y="2159"/>
                    <a:pt x="9671" y="2195"/>
                  </a:cubicBezTo>
                  <a:cubicBezTo>
                    <a:pt x="9610" y="2211"/>
                    <a:pt x="9549" y="2219"/>
                    <a:pt x="9490" y="2219"/>
                  </a:cubicBezTo>
                  <a:cubicBezTo>
                    <a:pt x="9357" y="2219"/>
                    <a:pt x="9229" y="2179"/>
                    <a:pt x="9118" y="2105"/>
                  </a:cubicBezTo>
                  <a:cubicBezTo>
                    <a:pt x="8665" y="1808"/>
                    <a:pt x="8179" y="1713"/>
                    <a:pt x="7739" y="1713"/>
                  </a:cubicBezTo>
                  <a:cubicBezTo>
                    <a:pt x="7624" y="1713"/>
                    <a:pt x="7512" y="1720"/>
                    <a:pt x="7405" y="1731"/>
                  </a:cubicBezTo>
                  <a:cubicBezTo>
                    <a:pt x="9154" y="3033"/>
                    <a:pt x="8922" y="4336"/>
                    <a:pt x="8832" y="4657"/>
                  </a:cubicBezTo>
                  <a:cubicBezTo>
                    <a:pt x="8761" y="4907"/>
                    <a:pt x="8279" y="6530"/>
                    <a:pt x="6245" y="7333"/>
                  </a:cubicBezTo>
                  <a:cubicBezTo>
                    <a:pt x="6245" y="7333"/>
                    <a:pt x="6245" y="7351"/>
                    <a:pt x="6245" y="7351"/>
                  </a:cubicBezTo>
                  <a:cubicBezTo>
                    <a:pt x="5424" y="7654"/>
                    <a:pt x="4693" y="8083"/>
                    <a:pt x="3908" y="8707"/>
                  </a:cubicBezTo>
                  <a:cubicBezTo>
                    <a:pt x="2141" y="10117"/>
                    <a:pt x="0" y="14221"/>
                    <a:pt x="0" y="17165"/>
                  </a:cubicBezTo>
                  <a:cubicBezTo>
                    <a:pt x="0" y="20358"/>
                    <a:pt x="1035" y="24551"/>
                    <a:pt x="5960" y="26514"/>
                  </a:cubicBezTo>
                  <a:cubicBezTo>
                    <a:pt x="7601" y="27174"/>
                    <a:pt x="9600" y="27264"/>
                    <a:pt x="11134" y="27264"/>
                  </a:cubicBezTo>
                  <a:cubicBezTo>
                    <a:pt x="12686" y="27264"/>
                    <a:pt x="14685" y="27174"/>
                    <a:pt x="16326" y="26514"/>
                  </a:cubicBezTo>
                  <a:cubicBezTo>
                    <a:pt x="21251" y="24551"/>
                    <a:pt x="22286" y="20358"/>
                    <a:pt x="22286" y="17165"/>
                  </a:cubicBezTo>
                  <a:cubicBezTo>
                    <a:pt x="22286" y="14221"/>
                    <a:pt x="20145" y="10117"/>
                    <a:pt x="18360" y="8707"/>
                  </a:cubicBezTo>
                  <a:cubicBezTo>
                    <a:pt x="17593" y="8083"/>
                    <a:pt x="16862" y="7654"/>
                    <a:pt x="16041" y="7351"/>
                  </a:cubicBezTo>
                  <a:cubicBezTo>
                    <a:pt x="16041" y="7351"/>
                    <a:pt x="16041" y="7333"/>
                    <a:pt x="16041" y="7333"/>
                  </a:cubicBezTo>
                  <a:cubicBezTo>
                    <a:pt x="14007" y="6530"/>
                    <a:pt x="13525" y="4907"/>
                    <a:pt x="13454" y="4657"/>
                  </a:cubicBezTo>
                  <a:cubicBezTo>
                    <a:pt x="13364" y="4336"/>
                    <a:pt x="13132" y="3033"/>
                    <a:pt x="14881" y="1731"/>
                  </a:cubicBezTo>
                  <a:cubicBezTo>
                    <a:pt x="14774" y="1720"/>
                    <a:pt x="14662" y="1713"/>
                    <a:pt x="14547" y="1713"/>
                  </a:cubicBezTo>
                  <a:cubicBezTo>
                    <a:pt x="14106" y="1713"/>
                    <a:pt x="13617" y="1808"/>
                    <a:pt x="13150" y="2105"/>
                  </a:cubicBezTo>
                  <a:cubicBezTo>
                    <a:pt x="13052" y="2179"/>
                    <a:pt x="12928" y="2219"/>
                    <a:pt x="12796" y="2219"/>
                  </a:cubicBezTo>
                  <a:cubicBezTo>
                    <a:pt x="12737" y="2219"/>
                    <a:pt x="12676" y="2211"/>
                    <a:pt x="12615" y="2195"/>
                  </a:cubicBezTo>
                  <a:cubicBezTo>
                    <a:pt x="12437" y="2159"/>
                    <a:pt x="12276" y="2034"/>
                    <a:pt x="12187" y="1873"/>
                  </a:cubicBezTo>
                  <a:lnTo>
                    <a:pt x="111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3"/>
            <p:cNvSpPr/>
            <p:nvPr/>
          </p:nvSpPr>
          <p:spPr>
            <a:xfrm>
              <a:off x="1322950" y="1206150"/>
              <a:ext cx="146775" cy="171550"/>
            </a:xfrm>
            <a:custGeom>
              <a:rect b="b" l="l" r="r" t="t"/>
              <a:pathLst>
                <a:path extrusionOk="0" h="6862" w="5871">
                  <a:moveTo>
                    <a:pt x="5079" y="0"/>
                  </a:moveTo>
                  <a:cubicBezTo>
                    <a:pt x="4985" y="0"/>
                    <a:pt x="4890" y="20"/>
                    <a:pt x="4800" y="63"/>
                  </a:cubicBezTo>
                  <a:cubicBezTo>
                    <a:pt x="1107" y="1776"/>
                    <a:pt x="125" y="5862"/>
                    <a:pt x="90" y="6022"/>
                  </a:cubicBezTo>
                  <a:cubicBezTo>
                    <a:pt x="0" y="6397"/>
                    <a:pt x="232" y="6772"/>
                    <a:pt x="607" y="6843"/>
                  </a:cubicBezTo>
                  <a:cubicBezTo>
                    <a:pt x="660" y="6861"/>
                    <a:pt x="714" y="6861"/>
                    <a:pt x="750" y="6861"/>
                  </a:cubicBezTo>
                  <a:cubicBezTo>
                    <a:pt x="1071" y="6861"/>
                    <a:pt x="1356" y="6647"/>
                    <a:pt x="1428" y="6344"/>
                  </a:cubicBezTo>
                  <a:cubicBezTo>
                    <a:pt x="1428" y="6308"/>
                    <a:pt x="2284" y="2739"/>
                    <a:pt x="5371" y="1312"/>
                  </a:cubicBezTo>
                  <a:cubicBezTo>
                    <a:pt x="5710" y="1151"/>
                    <a:pt x="5871" y="741"/>
                    <a:pt x="5710" y="402"/>
                  </a:cubicBezTo>
                  <a:cubicBezTo>
                    <a:pt x="5592" y="153"/>
                    <a:pt x="5339" y="0"/>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3"/>
            <p:cNvSpPr/>
            <p:nvPr/>
          </p:nvSpPr>
          <p:spPr>
            <a:xfrm>
              <a:off x="1246225" y="929475"/>
              <a:ext cx="625850" cy="767600"/>
            </a:xfrm>
            <a:custGeom>
              <a:rect b="b" l="l" r="r" t="t"/>
              <a:pathLst>
                <a:path extrusionOk="0" h="30704" w="25034">
                  <a:moveTo>
                    <a:pt x="12508" y="2066"/>
                  </a:moveTo>
                  <a:lnTo>
                    <a:pt x="13561" y="3939"/>
                  </a:lnTo>
                  <a:cubicBezTo>
                    <a:pt x="13650" y="4100"/>
                    <a:pt x="13811" y="4225"/>
                    <a:pt x="13989" y="4261"/>
                  </a:cubicBezTo>
                  <a:cubicBezTo>
                    <a:pt x="14050" y="4277"/>
                    <a:pt x="14111" y="4285"/>
                    <a:pt x="14170" y="4285"/>
                  </a:cubicBezTo>
                  <a:cubicBezTo>
                    <a:pt x="14302" y="4285"/>
                    <a:pt x="14426" y="4245"/>
                    <a:pt x="14524" y="4171"/>
                  </a:cubicBezTo>
                  <a:cubicBezTo>
                    <a:pt x="14991" y="3874"/>
                    <a:pt x="15480" y="3779"/>
                    <a:pt x="15921" y="3779"/>
                  </a:cubicBezTo>
                  <a:cubicBezTo>
                    <a:pt x="16036" y="3779"/>
                    <a:pt x="16148" y="3786"/>
                    <a:pt x="16255" y="3797"/>
                  </a:cubicBezTo>
                  <a:cubicBezTo>
                    <a:pt x="14506" y="5099"/>
                    <a:pt x="14738" y="6402"/>
                    <a:pt x="14828" y="6723"/>
                  </a:cubicBezTo>
                  <a:cubicBezTo>
                    <a:pt x="14899" y="6973"/>
                    <a:pt x="15381" y="8596"/>
                    <a:pt x="17415" y="9399"/>
                  </a:cubicBezTo>
                  <a:cubicBezTo>
                    <a:pt x="17415" y="9399"/>
                    <a:pt x="17415" y="9417"/>
                    <a:pt x="17415" y="9417"/>
                  </a:cubicBezTo>
                  <a:cubicBezTo>
                    <a:pt x="18236" y="9720"/>
                    <a:pt x="18967" y="10149"/>
                    <a:pt x="19734" y="10773"/>
                  </a:cubicBezTo>
                  <a:cubicBezTo>
                    <a:pt x="21519" y="12183"/>
                    <a:pt x="23660" y="16287"/>
                    <a:pt x="23660" y="19231"/>
                  </a:cubicBezTo>
                  <a:cubicBezTo>
                    <a:pt x="23660" y="22424"/>
                    <a:pt x="22625" y="26617"/>
                    <a:pt x="17700" y="28580"/>
                  </a:cubicBezTo>
                  <a:cubicBezTo>
                    <a:pt x="16059" y="29240"/>
                    <a:pt x="14060" y="29330"/>
                    <a:pt x="12508" y="29330"/>
                  </a:cubicBezTo>
                  <a:cubicBezTo>
                    <a:pt x="10974" y="29330"/>
                    <a:pt x="8975" y="29240"/>
                    <a:pt x="7334" y="28580"/>
                  </a:cubicBezTo>
                  <a:cubicBezTo>
                    <a:pt x="2409" y="26617"/>
                    <a:pt x="1374" y="22424"/>
                    <a:pt x="1374" y="19231"/>
                  </a:cubicBezTo>
                  <a:cubicBezTo>
                    <a:pt x="1374" y="16287"/>
                    <a:pt x="3515" y="12183"/>
                    <a:pt x="5282" y="10773"/>
                  </a:cubicBezTo>
                  <a:cubicBezTo>
                    <a:pt x="6067" y="10149"/>
                    <a:pt x="6798" y="9720"/>
                    <a:pt x="7619" y="9417"/>
                  </a:cubicBezTo>
                  <a:cubicBezTo>
                    <a:pt x="7619" y="9417"/>
                    <a:pt x="7619" y="9399"/>
                    <a:pt x="7619" y="9399"/>
                  </a:cubicBezTo>
                  <a:cubicBezTo>
                    <a:pt x="9653" y="8596"/>
                    <a:pt x="10135" y="6973"/>
                    <a:pt x="10206" y="6723"/>
                  </a:cubicBezTo>
                  <a:cubicBezTo>
                    <a:pt x="10296" y="6402"/>
                    <a:pt x="10528" y="5099"/>
                    <a:pt x="8779" y="3797"/>
                  </a:cubicBezTo>
                  <a:cubicBezTo>
                    <a:pt x="8886" y="3786"/>
                    <a:pt x="8998" y="3779"/>
                    <a:pt x="9113" y="3779"/>
                  </a:cubicBezTo>
                  <a:cubicBezTo>
                    <a:pt x="9553" y="3779"/>
                    <a:pt x="10039" y="3874"/>
                    <a:pt x="10492" y="4171"/>
                  </a:cubicBezTo>
                  <a:cubicBezTo>
                    <a:pt x="10603" y="4245"/>
                    <a:pt x="10731" y="4285"/>
                    <a:pt x="10864" y="4285"/>
                  </a:cubicBezTo>
                  <a:cubicBezTo>
                    <a:pt x="10923" y="4285"/>
                    <a:pt x="10984" y="4277"/>
                    <a:pt x="11045" y="4261"/>
                  </a:cubicBezTo>
                  <a:cubicBezTo>
                    <a:pt x="11223" y="4225"/>
                    <a:pt x="11384" y="4100"/>
                    <a:pt x="11473" y="3939"/>
                  </a:cubicBezTo>
                  <a:lnTo>
                    <a:pt x="12508" y="2066"/>
                  </a:lnTo>
                  <a:close/>
                  <a:moveTo>
                    <a:pt x="12524" y="1"/>
                  </a:moveTo>
                  <a:cubicBezTo>
                    <a:pt x="12307" y="1"/>
                    <a:pt x="12089" y="112"/>
                    <a:pt x="11919" y="335"/>
                  </a:cubicBezTo>
                  <a:lnTo>
                    <a:pt x="10599" y="2690"/>
                  </a:lnTo>
                  <a:cubicBezTo>
                    <a:pt x="10108" y="2489"/>
                    <a:pt x="9618" y="2415"/>
                    <a:pt x="9161" y="2415"/>
                  </a:cubicBezTo>
                  <a:cubicBezTo>
                    <a:pt x="7874" y="2415"/>
                    <a:pt x="6846" y="3008"/>
                    <a:pt x="6781" y="3047"/>
                  </a:cubicBezTo>
                  <a:cubicBezTo>
                    <a:pt x="6566" y="3172"/>
                    <a:pt x="6442" y="3404"/>
                    <a:pt x="6442" y="3672"/>
                  </a:cubicBezTo>
                  <a:cubicBezTo>
                    <a:pt x="6459" y="3922"/>
                    <a:pt x="6602" y="4136"/>
                    <a:pt x="6834" y="4243"/>
                  </a:cubicBezTo>
                  <a:cubicBezTo>
                    <a:pt x="8654" y="5099"/>
                    <a:pt x="8975" y="5974"/>
                    <a:pt x="8886" y="6330"/>
                  </a:cubicBezTo>
                  <a:cubicBezTo>
                    <a:pt x="8868" y="6366"/>
                    <a:pt x="8886" y="6348"/>
                    <a:pt x="8868" y="6402"/>
                  </a:cubicBezTo>
                  <a:cubicBezTo>
                    <a:pt x="8850" y="6455"/>
                    <a:pt x="8583" y="7562"/>
                    <a:pt x="7120" y="8132"/>
                  </a:cubicBezTo>
                  <a:cubicBezTo>
                    <a:pt x="6192" y="8489"/>
                    <a:pt x="5317" y="9007"/>
                    <a:pt x="4443" y="9703"/>
                  </a:cubicBezTo>
                  <a:cubicBezTo>
                    <a:pt x="2338" y="11380"/>
                    <a:pt x="0" y="15805"/>
                    <a:pt x="0" y="19231"/>
                  </a:cubicBezTo>
                  <a:cubicBezTo>
                    <a:pt x="0" y="22192"/>
                    <a:pt x="893" y="27492"/>
                    <a:pt x="6816" y="29865"/>
                  </a:cubicBezTo>
                  <a:cubicBezTo>
                    <a:pt x="8690" y="30596"/>
                    <a:pt x="10849" y="30703"/>
                    <a:pt x="12508" y="30703"/>
                  </a:cubicBezTo>
                  <a:cubicBezTo>
                    <a:pt x="14185" y="30703"/>
                    <a:pt x="16344" y="30596"/>
                    <a:pt x="18218" y="29865"/>
                  </a:cubicBezTo>
                  <a:cubicBezTo>
                    <a:pt x="24141" y="27492"/>
                    <a:pt x="25034" y="22192"/>
                    <a:pt x="25034" y="19231"/>
                  </a:cubicBezTo>
                  <a:cubicBezTo>
                    <a:pt x="25034" y="15805"/>
                    <a:pt x="22696" y="11380"/>
                    <a:pt x="20591" y="9703"/>
                  </a:cubicBezTo>
                  <a:cubicBezTo>
                    <a:pt x="19717" y="9007"/>
                    <a:pt x="18842" y="8489"/>
                    <a:pt x="17914" y="8132"/>
                  </a:cubicBezTo>
                  <a:cubicBezTo>
                    <a:pt x="16451" y="7544"/>
                    <a:pt x="16166" y="6455"/>
                    <a:pt x="16166" y="6420"/>
                  </a:cubicBezTo>
                  <a:cubicBezTo>
                    <a:pt x="16148" y="6366"/>
                    <a:pt x="16166" y="6366"/>
                    <a:pt x="16148" y="6330"/>
                  </a:cubicBezTo>
                  <a:cubicBezTo>
                    <a:pt x="16059" y="5974"/>
                    <a:pt x="16380" y="5099"/>
                    <a:pt x="18200" y="4243"/>
                  </a:cubicBezTo>
                  <a:cubicBezTo>
                    <a:pt x="18432" y="4136"/>
                    <a:pt x="18575" y="3922"/>
                    <a:pt x="18592" y="3672"/>
                  </a:cubicBezTo>
                  <a:cubicBezTo>
                    <a:pt x="18592" y="3404"/>
                    <a:pt x="18468" y="3172"/>
                    <a:pt x="18253" y="3047"/>
                  </a:cubicBezTo>
                  <a:cubicBezTo>
                    <a:pt x="18188" y="3008"/>
                    <a:pt x="17160" y="2415"/>
                    <a:pt x="15873" y="2415"/>
                  </a:cubicBezTo>
                  <a:cubicBezTo>
                    <a:pt x="15416" y="2415"/>
                    <a:pt x="14926" y="2489"/>
                    <a:pt x="14435" y="2690"/>
                  </a:cubicBezTo>
                  <a:lnTo>
                    <a:pt x="13115" y="335"/>
                  </a:lnTo>
                  <a:cubicBezTo>
                    <a:pt x="12954" y="112"/>
                    <a:pt x="12740"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33"/>
          <p:cNvGrpSpPr/>
          <p:nvPr/>
        </p:nvGrpSpPr>
        <p:grpSpPr>
          <a:xfrm>
            <a:off x="-268291" y="32685"/>
            <a:ext cx="988295" cy="1014625"/>
            <a:chOff x="8095121" y="-207949"/>
            <a:chExt cx="1595826" cy="1638342"/>
          </a:xfrm>
        </p:grpSpPr>
        <p:grpSp>
          <p:nvGrpSpPr>
            <p:cNvPr id="139" name="Google Shape;139;p33"/>
            <p:cNvGrpSpPr/>
            <p:nvPr/>
          </p:nvGrpSpPr>
          <p:grpSpPr>
            <a:xfrm rot="-2264766">
              <a:off x="8376220" y="-24641"/>
              <a:ext cx="1033628" cy="1271725"/>
              <a:chOff x="8713775" y="1167925"/>
              <a:chExt cx="720425" cy="886375"/>
            </a:xfrm>
          </p:grpSpPr>
          <p:sp>
            <p:nvSpPr>
              <p:cNvPr id="140" name="Google Shape;140;p33"/>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3"/>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3"/>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3"/>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33"/>
            <p:cNvGrpSpPr/>
            <p:nvPr/>
          </p:nvGrpSpPr>
          <p:grpSpPr>
            <a:xfrm rot="-3016385">
              <a:off x="8775969" y="445644"/>
              <a:ext cx="142056" cy="549861"/>
              <a:chOff x="-431500" y="456621"/>
              <a:chExt cx="78100" cy="302331"/>
            </a:xfrm>
          </p:grpSpPr>
          <p:sp>
            <p:nvSpPr>
              <p:cNvPr id="146" name="Google Shape;146;p3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8" name="Google Shape;148;p33"/>
          <p:cNvGrpSpPr/>
          <p:nvPr/>
        </p:nvGrpSpPr>
        <p:grpSpPr>
          <a:xfrm>
            <a:off x="512712" y="-346471"/>
            <a:ext cx="855128" cy="659519"/>
            <a:chOff x="3206237" y="4273754"/>
            <a:chExt cx="855128" cy="659519"/>
          </a:xfrm>
        </p:grpSpPr>
        <p:sp>
          <p:nvSpPr>
            <p:cNvPr id="149" name="Google Shape;149;p33"/>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3"/>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3"/>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3"/>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33"/>
          <p:cNvSpPr/>
          <p:nvPr/>
        </p:nvSpPr>
        <p:spPr>
          <a:xfrm rot="-3144195">
            <a:off x="8849988" y="344674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3"/>
          <p:cNvSpPr/>
          <p:nvPr/>
        </p:nvSpPr>
        <p:spPr>
          <a:xfrm rot="-9015433">
            <a:off x="8429049" y="1387231"/>
            <a:ext cx="370090"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3"/>
          <p:cNvSpPr/>
          <p:nvPr/>
        </p:nvSpPr>
        <p:spPr>
          <a:xfrm rot="-3144175">
            <a:off x="373657" y="3626223"/>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3"/>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33"/>
          <p:cNvSpPr txBox="1"/>
          <p:nvPr>
            <p:ph idx="1" type="subTitle"/>
          </p:nvPr>
        </p:nvSpPr>
        <p:spPr>
          <a:xfrm>
            <a:off x="1367850" y="3362575"/>
            <a:ext cx="2556300" cy="363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58" name="Google Shape;158;p33"/>
          <p:cNvSpPr txBox="1"/>
          <p:nvPr>
            <p:ph idx="2" type="subTitle"/>
          </p:nvPr>
        </p:nvSpPr>
        <p:spPr>
          <a:xfrm>
            <a:off x="1367850" y="3726000"/>
            <a:ext cx="2556300" cy="877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59" name="Google Shape;159;p33"/>
          <p:cNvSpPr txBox="1"/>
          <p:nvPr>
            <p:ph idx="3" type="subTitle"/>
          </p:nvPr>
        </p:nvSpPr>
        <p:spPr>
          <a:xfrm>
            <a:off x="5219850" y="3362575"/>
            <a:ext cx="2556300" cy="363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60" name="Google Shape;160;p33"/>
          <p:cNvSpPr txBox="1"/>
          <p:nvPr>
            <p:ph idx="4" type="subTitle"/>
          </p:nvPr>
        </p:nvSpPr>
        <p:spPr>
          <a:xfrm>
            <a:off x="5219850" y="3726000"/>
            <a:ext cx="2556300" cy="877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61" name="Shape 161"/>
        <p:cNvGrpSpPr/>
        <p:nvPr/>
      </p:nvGrpSpPr>
      <p:grpSpPr>
        <a:xfrm>
          <a:off x="0" y="0"/>
          <a:ext cx="0" cy="0"/>
          <a:chOff x="0" y="0"/>
          <a:chExt cx="0" cy="0"/>
        </a:xfrm>
      </p:grpSpPr>
      <p:pic>
        <p:nvPicPr>
          <p:cNvPr id="162" name="Google Shape;162;p34"/>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63" name="Google Shape;163;p34"/>
          <p:cNvGrpSpPr/>
          <p:nvPr/>
        </p:nvGrpSpPr>
        <p:grpSpPr>
          <a:xfrm rot="2251562">
            <a:off x="8874626" y="4319968"/>
            <a:ext cx="462358" cy="567079"/>
            <a:chOff x="1246225" y="929475"/>
            <a:chExt cx="625850" cy="767600"/>
          </a:xfrm>
        </p:grpSpPr>
        <p:sp>
          <p:nvSpPr>
            <p:cNvPr id="164" name="Google Shape;164;p34"/>
            <p:cNvSpPr/>
            <p:nvPr/>
          </p:nvSpPr>
          <p:spPr>
            <a:xfrm>
              <a:off x="1280575" y="981125"/>
              <a:ext cx="557150" cy="681600"/>
            </a:xfrm>
            <a:custGeom>
              <a:rect b="b" l="l" r="r" t="t"/>
              <a:pathLst>
                <a:path extrusionOk="0" h="27264" w="22286">
                  <a:moveTo>
                    <a:pt x="11134" y="0"/>
                  </a:moveTo>
                  <a:lnTo>
                    <a:pt x="10099" y="1873"/>
                  </a:lnTo>
                  <a:cubicBezTo>
                    <a:pt x="10010" y="2034"/>
                    <a:pt x="9849" y="2159"/>
                    <a:pt x="9671" y="2195"/>
                  </a:cubicBezTo>
                  <a:cubicBezTo>
                    <a:pt x="9610" y="2211"/>
                    <a:pt x="9549" y="2219"/>
                    <a:pt x="9490" y="2219"/>
                  </a:cubicBezTo>
                  <a:cubicBezTo>
                    <a:pt x="9357" y="2219"/>
                    <a:pt x="9229" y="2179"/>
                    <a:pt x="9118" y="2105"/>
                  </a:cubicBezTo>
                  <a:cubicBezTo>
                    <a:pt x="8665" y="1808"/>
                    <a:pt x="8179" y="1713"/>
                    <a:pt x="7739" y="1713"/>
                  </a:cubicBezTo>
                  <a:cubicBezTo>
                    <a:pt x="7624" y="1713"/>
                    <a:pt x="7512" y="1720"/>
                    <a:pt x="7405" y="1731"/>
                  </a:cubicBezTo>
                  <a:cubicBezTo>
                    <a:pt x="9154" y="3033"/>
                    <a:pt x="8922" y="4336"/>
                    <a:pt x="8832" y="4657"/>
                  </a:cubicBezTo>
                  <a:cubicBezTo>
                    <a:pt x="8761" y="4907"/>
                    <a:pt x="8279" y="6530"/>
                    <a:pt x="6245" y="7333"/>
                  </a:cubicBezTo>
                  <a:cubicBezTo>
                    <a:pt x="6245" y="7333"/>
                    <a:pt x="6245" y="7351"/>
                    <a:pt x="6245" y="7351"/>
                  </a:cubicBezTo>
                  <a:cubicBezTo>
                    <a:pt x="5424" y="7654"/>
                    <a:pt x="4693" y="8083"/>
                    <a:pt x="3908" y="8707"/>
                  </a:cubicBezTo>
                  <a:cubicBezTo>
                    <a:pt x="2141" y="10117"/>
                    <a:pt x="0" y="14221"/>
                    <a:pt x="0" y="17165"/>
                  </a:cubicBezTo>
                  <a:cubicBezTo>
                    <a:pt x="0" y="20358"/>
                    <a:pt x="1035" y="24551"/>
                    <a:pt x="5960" y="26514"/>
                  </a:cubicBezTo>
                  <a:cubicBezTo>
                    <a:pt x="7601" y="27174"/>
                    <a:pt x="9600" y="27264"/>
                    <a:pt x="11134" y="27264"/>
                  </a:cubicBezTo>
                  <a:cubicBezTo>
                    <a:pt x="12686" y="27264"/>
                    <a:pt x="14685" y="27174"/>
                    <a:pt x="16326" y="26514"/>
                  </a:cubicBezTo>
                  <a:cubicBezTo>
                    <a:pt x="21251" y="24551"/>
                    <a:pt x="22286" y="20358"/>
                    <a:pt x="22286" y="17165"/>
                  </a:cubicBezTo>
                  <a:cubicBezTo>
                    <a:pt x="22286" y="14221"/>
                    <a:pt x="20145" y="10117"/>
                    <a:pt x="18360" y="8707"/>
                  </a:cubicBezTo>
                  <a:cubicBezTo>
                    <a:pt x="17593" y="8083"/>
                    <a:pt x="16862" y="7654"/>
                    <a:pt x="16041" y="7351"/>
                  </a:cubicBezTo>
                  <a:cubicBezTo>
                    <a:pt x="16041" y="7351"/>
                    <a:pt x="16041" y="7333"/>
                    <a:pt x="16041" y="7333"/>
                  </a:cubicBezTo>
                  <a:cubicBezTo>
                    <a:pt x="14007" y="6530"/>
                    <a:pt x="13525" y="4907"/>
                    <a:pt x="13454" y="4657"/>
                  </a:cubicBezTo>
                  <a:cubicBezTo>
                    <a:pt x="13364" y="4336"/>
                    <a:pt x="13132" y="3033"/>
                    <a:pt x="14881" y="1731"/>
                  </a:cubicBezTo>
                  <a:cubicBezTo>
                    <a:pt x="14774" y="1720"/>
                    <a:pt x="14662" y="1713"/>
                    <a:pt x="14547" y="1713"/>
                  </a:cubicBezTo>
                  <a:cubicBezTo>
                    <a:pt x="14106" y="1713"/>
                    <a:pt x="13617" y="1808"/>
                    <a:pt x="13150" y="2105"/>
                  </a:cubicBezTo>
                  <a:cubicBezTo>
                    <a:pt x="13052" y="2179"/>
                    <a:pt x="12928" y="2219"/>
                    <a:pt x="12796" y="2219"/>
                  </a:cubicBezTo>
                  <a:cubicBezTo>
                    <a:pt x="12737" y="2219"/>
                    <a:pt x="12676" y="2211"/>
                    <a:pt x="12615" y="2195"/>
                  </a:cubicBezTo>
                  <a:cubicBezTo>
                    <a:pt x="12437" y="2159"/>
                    <a:pt x="12276" y="2034"/>
                    <a:pt x="12187" y="1873"/>
                  </a:cubicBezTo>
                  <a:lnTo>
                    <a:pt x="111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4"/>
            <p:cNvSpPr/>
            <p:nvPr/>
          </p:nvSpPr>
          <p:spPr>
            <a:xfrm>
              <a:off x="1322950" y="1206150"/>
              <a:ext cx="146775" cy="171550"/>
            </a:xfrm>
            <a:custGeom>
              <a:rect b="b" l="l" r="r" t="t"/>
              <a:pathLst>
                <a:path extrusionOk="0" h="6862" w="5871">
                  <a:moveTo>
                    <a:pt x="5079" y="0"/>
                  </a:moveTo>
                  <a:cubicBezTo>
                    <a:pt x="4985" y="0"/>
                    <a:pt x="4890" y="20"/>
                    <a:pt x="4800" y="63"/>
                  </a:cubicBezTo>
                  <a:cubicBezTo>
                    <a:pt x="1107" y="1776"/>
                    <a:pt x="125" y="5862"/>
                    <a:pt x="90" y="6022"/>
                  </a:cubicBezTo>
                  <a:cubicBezTo>
                    <a:pt x="0" y="6397"/>
                    <a:pt x="232" y="6772"/>
                    <a:pt x="607" y="6843"/>
                  </a:cubicBezTo>
                  <a:cubicBezTo>
                    <a:pt x="660" y="6861"/>
                    <a:pt x="714" y="6861"/>
                    <a:pt x="750" y="6861"/>
                  </a:cubicBezTo>
                  <a:cubicBezTo>
                    <a:pt x="1071" y="6861"/>
                    <a:pt x="1356" y="6647"/>
                    <a:pt x="1428" y="6344"/>
                  </a:cubicBezTo>
                  <a:cubicBezTo>
                    <a:pt x="1428" y="6308"/>
                    <a:pt x="2284" y="2739"/>
                    <a:pt x="5371" y="1312"/>
                  </a:cubicBezTo>
                  <a:cubicBezTo>
                    <a:pt x="5710" y="1151"/>
                    <a:pt x="5871" y="741"/>
                    <a:pt x="5710" y="402"/>
                  </a:cubicBezTo>
                  <a:cubicBezTo>
                    <a:pt x="5592" y="153"/>
                    <a:pt x="5339" y="0"/>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4"/>
            <p:cNvSpPr/>
            <p:nvPr/>
          </p:nvSpPr>
          <p:spPr>
            <a:xfrm>
              <a:off x="1246225" y="929475"/>
              <a:ext cx="625850" cy="767600"/>
            </a:xfrm>
            <a:custGeom>
              <a:rect b="b" l="l" r="r" t="t"/>
              <a:pathLst>
                <a:path extrusionOk="0" h="30704" w="25034">
                  <a:moveTo>
                    <a:pt x="12508" y="2066"/>
                  </a:moveTo>
                  <a:lnTo>
                    <a:pt x="13561" y="3939"/>
                  </a:lnTo>
                  <a:cubicBezTo>
                    <a:pt x="13650" y="4100"/>
                    <a:pt x="13811" y="4225"/>
                    <a:pt x="13989" y="4261"/>
                  </a:cubicBezTo>
                  <a:cubicBezTo>
                    <a:pt x="14050" y="4277"/>
                    <a:pt x="14111" y="4285"/>
                    <a:pt x="14170" y="4285"/>
                  </a:cubicBezTo>
                  <a:cubicBezTo>
                    <a:pt x="14302" y="4285"/>
                    <a:pt x="14426" y="4245"/>
                    <a:pt x="14524" y="4171"/>
                  </a:cubicBezTo>
                  <a:cubicBezTo>
                    <a:pt x="14991" y="3874"/>
                    <a:pt x="15480" y="3779"/>
                    <a:pt x="15921" y="3779"/>
                  </a:cubicBezTo>
                  <a:cubicBezTo>
                    <a:pt x="16036" y="3779"/>
                    <a:pt x="16148" y="3786"/>
                    <a:pt x="16255" y="3797"/>
                  </a:cubicBezTo>
                  <a:cubicBezTo>
                    <a:pt x="14506" y="5099"/>
                    <a:pt x="14738" y="6402"/>
                    <a:pt x="14828" y="6723"/>
                  </a:cubicBezTo>
                  <a:cubicBezTo>
                    <a:pt x="14899" y="6973"/>
                    <a:pt x="15381" y="8596"/>
                    <a:pt x="17415" y="9399"/>
                  </a:cubicBezTo>
                  <a:cubicBezTo>
                    <a:pt x="17415" y="9399"/>
                    <a:pt x="17415" y="9417"/>
                    <a:pt x="17415" y="9417"/>
                  </a:cubicBezTo>
                  <a:cubicBezTo>
                    <a:pt x="18236" y="9720"/>
                    <a:pt x="18967" y="10149"/>
                    <a:pt x="19734" y="10773"/>
                  </a:cubicBezTo>
                  <a:cubicBezTo>
                    <a:pt x="21519" y="12183"/>
                    <a:pt x="23660" y="16287"/>
                    <a:pt x="23660" y="19231"/>
                  </a:cubicBezTo>
                  <a:cubicBezTo>
                    <a:pt x="23660" y="22424"/>
                    <a:pt x="22625" y="26617"/>
                    <a:pt x="17700" y="28580"/>
                  </a:cubicBezTo>
                  <a:cubicBezTo>
                    <a:pt x="16059" y="29240"/>
                    <a:pt x="14060" y="29330"/>
                    <a:pt x="12508" y="29330"/>
                  </a:cubicBezTo>
                  <a:cubicBezTo>
                    <a:pt x="10974" y="29330"/>
                    <a:pt x="8975" y="29240"/>
                    <a:pt x="7334" y="28580"/>
                  </a:cubicBezTo>
                  <a:cubicBezTo>
                    <a:pt x="2409" y="26617"/>
                    <a:pt x="1374" y="22424"/>
                    <a:pt x="1374" y="19231"/>
                  </a:cubicBezTo>
                  <a:cubicBezTo>
                    <a:pt x="1374" y="16287"/>
                    <a:pt x="3515" y="12183"/>
                    <a:pt x="5282" y="10773"/>
                  </a:cubicBezTo>
                  <a:cubicBezTo>
                    <a:pt x="6067" y="10149"/>
                    <a:pt x="6798" y="9720"/>
                    <a:pt x="7619" y="9417"/>
                  </a:cubicBezTo>
                  <a:cubicBezTo>
                    <a:pt x="7619" y="9417"/>
                    <a:pt x="7619" y="9399"/>
                    <a:pt x="7619" y="9399"/>
                  </a:cubicBezTo>
                  <a:cubicBezTo>
                    <a:pt x="9653" y="8596"/>
                    <a:pt x="10135" y="6973"/>
                    <a:pt x="10206" y="6723"/>
                  </a:cubicBezTo>
                  <a:cubicBezTo>
                    <a:pt x="10296" y="6402"/>
                    <a:pt x="10528" y="5099"/>
                    <a:pt x="8779" y="3797"/>
                  </a:cubicBezTo>
                  <a:cubicBezTo>
                    <a:pt x="8886" y="3786"/>
                    <a:pt x="8998" y="3779"/>
                    <a:pt x="9113" y="3779"/>
                  </a:cubicBezTo>
                  <a:cubicBezTo>
                    <a:pt x="9553" y="3779"/>
                    <a:pt x="10039" y="3874"/>
                    <a:pt x="10492" y="4171"/>
                  </a:cubicBezTo>
                  <a:cubicBezTo>
                    <a:pt x="10603" y="4245"/>
                    <a:pt x="10731" y="4285"/>
                    <a:pt x="10864" y="4285"/>
                  </a:cubicBezTo>
                  <a:cubicBezTo>
                    <a:pt x="10923" y="4285"/>
                    <a:pt x="10984" y="4277"/>
                    <a:pt x="11045" y="4261"/>
                  </a:cubicBezTo>
                  <a:cubicBezTo>
                    <a:pt x="11223" y="4225"/>
                    <a:pt x="11384" y="4100"/>
                    <a:pt x="11473" y="3939"/>
                  </a:cubicBezTo>
                  <a:lnTo>
                    <a:pt x="12508" y="2066"/>
                  </a:lnTo>
                  <a:close/>
                  <a:moveTo>
                    <a:pt x="12524" y="1"/>
                  </a:moveTo>
                  <a:cubicBezTo>
                    <a:pt x="12307" y="1"/>
                    <a:pt x="12089" y="112"/>
                    <a:pt x="11919" y="335"/>
                  </a:cubicBezTo>
                  <a:lnTo>
                    <a:pt x="10599" y="2690"/>
                  </a:lnTo>
                  <a:cubicBezTo>
                    <a:pt x="10108" y="2489"/>
                    <a:pt x="9618" y="2415"/>
                    <a:pt x="9161" y="2415"/>
                  </a:cubicBezTo>
                  <a:cubicBezTo>
                    <a:pt x="7874" y="2415"/>
                    <a:pt x="6846" y="3008"/>
                    <a:pt x="6781" y="3047"/>
                  </a:cubicBezTo>
                  <a:cubicBezTo>
                    <a:pt x="6566" y="3172"/>
                    <a:pt x="6442" y="3404"/>
                    <a:pt x="6442" y="3672"/>
                  </a:cubicBezTo>
                  <a:cubicBezTo>
                    <a:pt x="6459" y="3922"/>
                    <a:pt x="6602" y="4136"/>
                    <a:pt x="6834" y="4243"/>
                  </a:cubicBezTo>
                  <a:cubicBezTo>
                    <a:pt x="8654" y="5099"/>
                    <a:pt x="8975" y="5974"/>
                    <a:pt x="8886" y="6330"/>
                  </a:cubicBezTo>
                  <a:cubicBezTo>
                    <a:pt x="8868" y="6366"/>
                    <a:pt x="8886" y="6348"/>
                    <a:pt x="8868" y="6402"/>
                  </a:cubicBezTo>
                  <a:cubicBezTo>
                    <a:pt x="8850" y="6455"/>
                    <a:pt x="8583" y="7562"/>
                    <a:pt x="7120" y="8132"/>
                  </a:cubicBezTo>
                  <a:cubicBezTo>
                    <a:pt x="6192" y="8489"/>
                    <a:pt x="5317" y="9007"/>
                    <a:pt x="4443" y="9703"/>
                  </a:cubicBezTo>
                  <a:cubicBezTo>
                    <a:pt x="2338" y="11380"/>
                    <a:pt x="0" y="15805"/>
                    <a:pt x="0" y="19231"/>
                  </a:cubicBezTo>
                  <a:cubicBezTo>
                    <a:pt x="0" y="22192"/>
                    <a:pt x="893" y="27492"/>
                    <a:pt x="6816" y="29865"/>
                  </a:cubicBezTo>
                  <a:cubicBezTo>
                    <a:pt x="8690" y="30596"/>
                    <a:pt x="10849" y="30703"/>
                    <a:pt x="12508" y="30703"/>
                  </a:cubicBezTo>
                  <a:cubicBezTo>
                    <a:pt x="14185" y="30703"/>
                    <a:pt x="16344" y="30596"/>
                    <a:pt x="18218" y="29865"/>
                  </a:cubicBezTo>
                  <a:cubicBezTo>
                    <a:pt x="24141" y="27492"/>
                    <a:pt x="25034" y="22192"/>
                    <a:pt x="25034" y="19231"/>
                  </a:cubicBezTo>
                  <a:cubicBezTo>
                    <a:pt x="25034" y="15805"/>
                    <a:pt x="22696" y="11380"/>
                    <a:pt x="20591" y="9703"/>
                  </a:cubicBezTo>
                  <a:cubicBezTo>
                    <a:pt x="19717" y="9007"/>
                    <a:pt x="18842" y="8489"/>
                    <a:pt x="17914" y="8132"/>
                  </a:cubicBezTo>
                  <a:cubicBezTo>
                    <a:pt x="16451" y="7544"/>
                    <a:pt x="16166" y="6455"/>
                    <a:pt x="16166" y="6420"/>
                  </a:cubicBezTo>
                  <a:cubicBezTo>
                    <a:pt x="16148" y="6366"/>
                    <a:pt x="16166" y="6366"/>
                    <a:pt x="16148" y="6330"/>
                  </a:cubicBezTo>
                  <a:cubicBezTo>
                    <a:pt x="16059" y="5974"/>
                    <a:pt x="16380" y="5099"/>
                    <a:pt x="18200" y="4243"/>
                  </a:cubicBezTo>
                  <a:cubicBezTo>
                    <a:pt x="18432" y="4136"/>
                    <a:pt x="18575" y="3922"/>
                    <a:pt x="18592" y="3672"/>
                  </a:cubicBezTo>
                  <a:cubicBezTo>
                    <a:pt x="18592" y="3404"/>
                    <a:pt x="18468" y="3172"/>
                    <a:pt x="18253" y="3047"/>
                  </a:cubicBezTo>
                  <a:cubicBezTo>
                    <a:pt x="18188" y="3008"/>
                    <a:pt x="17160" y="2415"/>
                    <a:pt x="15873" y="2415"/>
                  </a:cubicBezTo>
                  <a:cubicBezTo>
                    <a:pt x="15416" y="2415"/>
                    <a:pt x="14926" y="2489"/>
                    <a:pt x="14435" y="2690"/>
                  </a:cubicBezTo>
                  <a:lnTo>
                    <a:pt x="13115" y="335"/>
                  </a:lnTo>
                  <a:cubicBezTo>
                    <a:pt x="12954" y="112"/>
                    <a:pt x="12740"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34"/>
          <p:cNvSpPr/>
          <p:nvPr/>
        </p:nvSpPr>
        <p:spPr>
          <a:xfrm rot="-3144039">
            <a:off x="78819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34"/>
          <p:cNvGrpSpPr/>
          <p:nvPr/>
        </p:nvGrpSpPr>
        <p:grpSpPr>
          <a:xfrm>
            <a:off x="-516891" y="296423"/>
            <a:ext cx="988295" cy="1014625"/>
            <a:chOff x="8095121" y="-207949"/>
            <a:chExt cx="1595826" cy="1638342"/>
          </a:xfrm>
        </p:grpSpPr>
        <p:grpSp>
          <p:nvGrpSpPr>
            <p:cNvPr id="169" name="Google Shape;169;p34"/>
            <p:cNvGrpSpPr/>
            <p:nvPr/>
          </p:nvGrpSpPr>
          <p:grpSpPr>
            <a:xfrm rot="-2264766">
              <a:off x="8376220" y="-24641"/>
              <a:ext cx="1033628" cy="1271725"/>
              <a:chOff x="8713775" y="1167925"/>
              <a:chExt cx="720425" cy="886375"/>
            </a:xfrm>
          </p:grpSpPr>
          <p:sp>
            <p:nvSpPr>
              <p:cNvPr id="170" name="Google Shape;170;p34"/>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4"/>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4"/>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4"/>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4"/>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34"/>
            <p:cNvGrpSpPr/>
            <p:nvPr/>
          </p:nvGrpSpPr>
          <p:grpSpPr>
            <a:xfrm rot="-3016385">
              <a:off x="8775969" y="445644"/>
              <a:ext cx="142056" cy="549861"/>
              <a:chOff x="-431500" y="456621"/>
              <a:chExt cx="78100" cy="302331"/>
            </a:xfrm>
          </p:grpSpPr>
          <p:sp>
            <p:nvSpPr>
              <p:cNvPr id="176" name="Google Shape;176;p34"/>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4"/>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8" name="Google Shape;178;p34"/>
          <p:cNvGrpSpPr/>
          <p:nvPr/>
        </p:nvGrpSpPr>
        <p:grpSpPr>
          <a:xfrm rot="3126073">
            <a:off x="-446820" y="4043641"/>
            <a:ext cx="848629" cy="654558"/>
            <a:chOff x="3206237" y="4273754"/>
            <a:chExt cx="855128" cy="659519"/>
          </a:xfrm>
        </p:grpSpPr>
        <p:sp>
          <p:nvSpPr>
            <p:cNvPr id="179" name="Google Shape;179;p34"/>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4"/>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4"/>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4"/>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34"/>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84" name="Google Shape;184;p34"/>
          <p:cNvSpPr txBox="1"/>
          <p:nvPr>
            <p:ph idx="1" type="subTitle"/>
          </p:nvPr>
        </p:nvSpPr>
        <p:spPr>
          <a:xfrm>
            <a:off x="720000" y="2800350"/>
            <a:ext cx="2216700" cy="33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85" name="Google Shape;185;p34"/>
          <p:cNvSpPr txBox="1"/>
          <p:nvPr>
            <p:ph idx="2" type="subTitle"/>
          </p:nvPr>
        </p:nvSpPr>
        <p:spPr>
          <a:xfrm>
            <a:off x="720000" y="3139050"/>
            <a:ext cx="2216700" cy="90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6" name="Google Shape;186;p34"/>
          <p:cNvSpPr txBox="1"/>
          <p:nvPr>
            <p:ph idx="3" type="subTitle"/>
          </p:nvPr>
        </p:nvSpPr>
        <p:spPr>
          <a:xfrm>
            <a:off x="3463650" y="2800350"/>
            <a:ext cx="2216700" cy="33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87" name="Google Shape;187;p34"/>
          <p:cNvSpPr txBox="1"/>
          <p:nvPr>
            <p:ph idx="4" type="subTitle"/>
          </p:nvPr>
        </p:nvSpPr>
        <p:spPr>
          <a:xfrm>
            <a:off x="3463650" y="3139050"/>
            <a:ext cx="2216700" cy="90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8" name="Google Shape;188;p34"/>
          <p:cNvSpPr txBox="1"/>
          <p:nvPr>
            <p:ph idx="5" type="subTitle"/>
          </p:nvPr>
        </p:nvSpPr>
        <p:spPr>
          <a:xfrm>
            <a:off x="6207300" y="2800350"/>
            <a:ext cx="2216700" cy="33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89" name="Google Shape;189;p34"/>
          <p:cNvSpPr txBox="1"/>
          <p:nvPr>
            <p:ph idx="6" type="subTitle"/>
          </p:nvPr>
        </p:nvSpPr>
        <p:spPr>
          <a:xfrm>
            <a:off x="6207300" y="3139050"/>
            <a:ext cx="2216700" cy="90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6">
    <p:spTree>
      <p:nvGrpSpPr>
        <p:cNvPr id="190" name="Shape 190"/>
        <p:cNvGrpSpPr/>
        <p:nvPr/>
      </p:nvGrpSpPr>
      <p:grpSpPr>
        <a:xfrm>
          <a:off x="0" y="0"/>
          <a:ext cx="0" cy="0"/>
          <a:chOff x="0" y="0"/>
          <a:chExt cx="0" cy="0"/>
        </a:xfrm>
      </p:grpSpPr>
      <p:pic>
        <p:nvPicPr>
          <p:cNvPr id="191" name="Google Shape;191;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2" name="Google Shape;192;p35"/>
          <p:cNvSpPr/>
          <p:nvPr/>
        </p:nvSpPr>
        <p:spPr>
          <a:xfrm rot="-3144039">
            <a:off x="-300256" y="31205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35"/>
          <p:cNvGrpSpPr/>
          <p:nvPr/>
        </p:nvGrpSpPr>
        <p:grpSpPr>
          <a:xfrm rot="2130295">
            <a:off x="311287" y="-96621"/>
            <a:ext cx="588356" cy="685285"/>
            <a:chOff x="-512903" y="130262"/>
            <a:chExt cx="1033579" cy="1203856"/>
          </a:xfrm>
        </p:grpSpPr>
        <p:sp>
          <p:nvSpPr>
            <p:cNvPr id="194" name="Google Shape;194;p35"/>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5"/>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5"/>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5"/>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5"/>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5"/>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5"/>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5"/>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5"/>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5"/>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5"/>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5"/>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35"/>
          <p:cNvGrpSpPr/>
          <p:nvPr/>
        </p:nvGrpSpPr>
        <p:grpSpPr>
          <a:xfrm rot="-2842395">
            <a:off x="8739769" y="304084"/>
            <a:ext cx="643560" cy="660709"/>
            <a:chOff x="-509825" y="2500600"/>
            <a:chExt cx="949316" cy="974613"/>
          </a:xfrm>
        </p:grpSpPr>
        <p:sp>
          <p:nvSpPr>
            <p:cNvPr id="212" name="Google Shape;212;p35"/>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5"/>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5"/>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35"/>
            <p:cNvGrpSpPr/>
            <p:nvPr/>
          </p:nvGrpSpPr>
          <p:grpSpPr>
            <a:xfrm>
              <a:off x="198250" y="2922675"/>
              <a:ext cx="128925" cy="236625"/>
              <a:chOff x="899550" y="2182300"/>
              <a:chExt cx="128925" cy="236625"/>
            </a:xfrm>
          </p:grpSpPr>
          <p:sp>
            <p:nvSpPr>
              <p:cNvPr id="216" name="Google Shape;216;p35"/>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5"/>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8" name="Google Shape;218;p35"/>
          <p:cNvGrpSpPr/>
          <p:nvPr/>
        </p:nvGrpSpPr>
        <p:grpSpPr>
          <a:xfrm rot="-2079588">
            <a:off x="8621357" y="4716147"/>
            <a:ext cx="669672" cy="533419"/>
            <a:chOff x="-602987" y="2563895"/>
            <a:chExt cx="640505" cy="510186"/>
          </a:xfrm>
        </p:grpSpPr>
        <p:sp>
          <p:nvSpPr>
            <p:cNvPr id="219" name="Google Shape;219;p35"/>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5"/>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5"/>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35"/>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23" name="Shape 223"/>
        <p:cNvGrpSpPr/>
        <p:nvPr/>
      </p:nvGrpSpPr>
      <p:grpSpPr>
        <a:xfrm>
          <a:off x="0" y="0"/>
          <a:ext cx="0" cy="0"/>
          <a:chOff x="0" y="0"/>
          <a:chExt cx="0" cy="0"/>
        </a:xfrm>
      </p:grpSpPr>
      <p:pic>
        <p:nvPicPr>
          <p:cNvPr id="224" name="Google Shape;224;p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5" name="Google Shape;225;p36"/>
          <p:cNvSpPr/>
          <p:nvPr/>
        </p:nvSpPr>
        <p:spPr>
          <a:xfrm rot="-3144195">
            <a:off x="8093838" y="-192102"/>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36"/>
          <p:cNvGrpSpPr/>
          <p:nvPr/>
        </p:nvGrpSpPr>
        <p:grpSpPr>
          <a:xfrm>
            <a:off x="-486446" y="4657638"/>
            <a:ext cx="848629" cy="654572"/>
            <a:chOff x="3206237" y="4273754"/>
            <a:chExt cx="855128" cy="659519"/>
          </a:xfrm>
        </p:grpSpPr>
        <p:sp>
          <p:nvSpPr>
            <p:cNvPr id="227" name="Google Shape;227;p3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36"/>
          <p:cNvSpPr/>
          <p:nvPr/>
        </p:nvSpPr>
        <p:spPr>
          <a:xfrm rot="-3144039">
            <a:off x="8881069" y="37277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36"/>
          <p:cNvGrpSpPr/>
          <p:nvPr/>
        </p:nvGrpSpPr>
        <p:grpSpPr>
          <a:xfrm rot="-2079588">
            <a:off x="-219518" y="273297"/>
            <a:ext cx="669672" cy="533419"/>
            <a:chOff x="-602987" y="2563895"/>
            <a:chExt cx="640505" cy="510186"/>
          </a:xfrm>
        </p:grpSpPr>
        <p:sp>
          <p:nvSpPr>
            <p:cNvPr id="233" name="Google Shape;233;p3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36"/>
          <p:cNvSpPr txBox="1"/>
          <p:nvPr>
            <p:ph idx="1" type="subTitle"/>
          </p:nvPr>
        </p:nvSpPr>
        <p:spPr>
          <a:xfrm>
            <a:off x="5906100" y="167275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237" name="Google Shape;237;p36"/>
          <p:cNvSpPr txBox="1"/>
          <p:nvPr>
            <p:ph idx="2" type="subTitle"/>
          </p:nvPr>
        </p:nvSpPr>
        <p:spPr>
          <a:xfrm>
            <a:off x="5906100" y="2099075"/>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38" name="Google Shape;238;p36"/>
          <p:cNvSpPr txBox="1"/>
          <p:nvPr>
            <p:ph idx="3" type="subTitle"/>
          </p:nvPr>
        </p:nvSpPr>
        <p:spPr>
          <a:xfrm>
            <a:off x="5906100" y="3604475"/>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239" name="Google Shape;239;p36"/>
          <p:cNvSpPr txBox="1"/>
          <p:nvPr>
            <p:ph idx="4" type="subTitle"/>
          </p:nvPr>
        </p:nvSpPr>
        <p:spPr>
          <a:xfrm>
            <a:off x="5906100" y="4030800"/>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0" name="Google Shape;240;p36"/>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41" name="Google Shape;241;p36"/>
          <p:cNvSpPr txBox="1"/>
          <p:nvPr>
            <p:ph idx="5" type="subTitle"/>
          </p:nvPr>
        </p:nvSpPr>
        <p:spPr>
          <a:xfrm>
            <a:off x="1716075" y="167275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242" name="Google Shape;242;p36"/>
          <p:cNvSpPr txBox="1"/>
          <p:nvPr>
            <p:ph idx="6" type="subTitle"/>
          </p:nvPr>
        </p:nvSpPr>
        <p:spPr>
          <a:xfrm>
            <a:off x="1716075" y="2099075"/>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3" name="Google Shape;243;p36"/>
          <p:cNvSpPr txBox="1"/>
          <p:nvPr>
            <p:ph idx="7" type="subTitle"/>
          </p:nvPr>
        </p:nvSpPr>
        <p:spPr>
          <a:xfrm>
            <a:off x="1716075" y="3604500"/>
            <a:ext cx="2517900" cy="42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244" name="Google Shape;244;p36"/>
          <p:cNvSpPr txBox="1"/>
          <p:nvPr>
            <p:ph idx="8" type="subTitle"/>
          </p:nvPr>
        </p:nvSpPr>
        <p:spPr>
          <a:xfrm>
            <a:off x="1716075" y="4030800"/>
            <a:ext cx="251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5" name="Shape 245"/>
        <p:cNvGrpSpPr/>
        <p:nvPr/>
      </p:nvGrpSpPr>
      <p:grpSpPr>
        <a:xfrm>
          <a:off x="0" y="0"/>
          <a:ext cx="0" cy="0"/>
          <a:chOff x="0" y="0"/>
          <a:chExt cx="0" cy="0"/>
        </a:xfrm>
      </p:grpSpPr>
      <p:pic>
        <p:nvPicPr>
          <p:cNvPr id="246" name="Google Shape;246;p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7" name="Google Shape;247;p37"/>
          <p:cNvSpPr/>
          <p:nvPr/>
        </p:nvSpPr>
        <p:spPr>
          <a:xfrm flipH="1" rot="3144175">
            <a:off x="180370"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7"/>
          <p:cNvSpPr/>
          <p:nvPr/>
        </p:nvSpPr>
        <p:spPr>
          <a:xfrm flipH="1" rot="3144039">
            <a:off x="8499120" y="47267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37"/>
          <p:cNvGrpSpPr/>
          <p:nvPr/>
        </p:nvGrpSpPr>
        <p:grpSpPr>
          <a:xfrm flipH="1" rot="3564732">
            <a:off x="8721174" y="458879"/>
            <a:ext cx="669633" cy="533388"/>
            <a:chOff x="-602987" y="2563895"/>
            <a:chExt cx="640505" cy="510186"/>
          </a:xfrm>
        </p:grpSpPr>
        <p:sp>
          <p:nvSpPr>
            <p:cNvPr id="250" name="Google Shape;250;p37"/>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7"/>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7"/>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37"/>
          <p:cNvGrpSpPr/>
          <p:nvPr/>
        </p:nvGrpSpPr>
        <p:grpSpPr>
          <a:xfrm rot="1662630">
            <a:off x="-602009" y="4074599"/>
            <a:ext cx="1393666" cy="921920"/>
            <a:chOff x="7293725" y="-396942"/>
            <a:chExt cx="1393679" cy="921929"/>
          </a:xfrm>
        </p:grpSpPr>
        <p:sp>
          <p:nvSpPr>
            <p:cNvPr id="254" name="Google Shape;254;p37"/>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p:nvPr/>
          </p:nvSpPr>
          <p:spPr>
            <a:xfrm>
              <a:off x="7643975" y="-180850"/>
              <a:ext cx="1353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p:nvPr/>
          </p:nvSpPr>
          <p:spPr>
            <a:xfrm rot="3378596">
              <a:off x="7631404" y="-124884"/>
              <a:ext cx="135208" cy="171985"/>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p37"/>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59" name="Google Shape;259;p37"/>
          <p:cNvGrpSpPr/>
          <p:nvPr/>
        </p:nvGrpSpPr>
        <p:grpSpPr>
          <a:xfrm rot="-3144406">
            <a:off x="-363988" y="726489"/>
            <a:ext cx="622795" cy="569579"/>
            <a:chOff x="7951491" y="3948941"/>
            <a:chExt cx="472500" cy="432126"/>
          </a:xfrm>
        </p:grpSpPr>
        <p:sp>
          <p:nvSpPr>
            <p:cNvPr id="260" name="Google Shape;260;p37"/>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37"/>
            <p:cNvGrpSpPr/>
            <p:nvPr/>
          </p:nvGrpSpPr>
          <p:grpSpPr>
            <a:xfrm>
              <a:off x="8040998" y="4004152"/>
              <a:ext cx="305306" cy="293709"/>
              <a:chOff x="8040998" y="4004152"/>
              <a:chExt cx="305306" cy="293709"/>
            </a:xfrm>
          </p:grpSpPr>
          <p:sp>
            <p:nvSpPr>
              <p:cNvPr id="262" name="Google Shape;262;p37"/>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7"/>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7"/>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7"/>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7"/>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4000"/>
              <a:buFont typeface="Passion One"/>
              <a:buNone/>
              <a:defRPr b="0" i="0" sz="4000" u="none" cap="none" strike="noStrike">
                <a:solidFill>
                  <a:schemeClr val="dk1"/>
                </a:solidFill>
                <a:latin typeface="Passion One"/>
                <a:ea typeface="Passion One"/>
                <a:cs typeface="Passion One"/>
                <a:sym typeface="Passion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marR="0" rtl="0" algn="l">
              <a:lnSpc>
                <a:spcPct val="115000"/>
              </a:lnSpc>
              <a:spcBef>
                <a:spcPts val="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1pPr>
            <a:lvl2pPr indent="-330200" lvl="1" marL="9144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2pPr>
            <a:lvl3pPr indent="-330200" lvl="2" marL="13716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3pPr>
            <a:lvl4pPr indent="-330200" lvl="3" marL="18288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4pPr>
            <a:lvl5pPr indent="-330200" lvl="4" marL="22860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5pPr>
            <a:lvl6pPr indent="-330200" lvl="5" marL="27432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6pPr>
            <a:lvl7pPr indent="-330200" lvl="6" marL="32004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7pPr>
            <a:lvl8pPr indent="-330200" lvl="7" marL="3657600" marR="0" rtl="0" algn="l">
              <a:lnSpc>
                <a:spcPct val="115000"/>
              </a:lnSpc>
              <a:spcBef>
                <a:spcPts val="1600"/>
              </a:spcBef>
              <a:spcAft>
                <a:spcPts val="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8pPr>
            <a:lvl9pPr indent="-330200" lvl="8" marL="4114800" marR="0" rtl="0" algn="l">
              <a:lnSpc>
                <a:spcPct val="115000"/>
              </a:lnSpc>
              <a:spcBef>
                <a:spcPts val="1600"/>
              </a:spcBef>
              <a:spcAft>
                <a:spcPts val="1600"/>
              </a:spcAft>
              <a:buClr>
                <a:schemeClr val="dk1"/>
              </a:buClr>
              <a:buSzPts val="1600"/>
              <a:buFont typeface="Montserrat"/>
              <a:buChar char="■"/>
              <a:defRPr b="0" i="0" sz="16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36.png"/><Relationship Id="rId6" Type="http://schemas.openxmlformats.org/officeDocument/2006/relationships/image" Target="../media/image29.png"/><Relationship Id="rId7"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
          <p:cNvSpPr txBox="1"/>
          <p:nvPr>
            <p:ph type="ctrTitle"/>
          </p:nvPr>
        </p:nvSpPr>
        <p:spPr>
          <a:xfrm>
            <a:off x="1178400" y="1638150"/>
            <a:ext cx="5731800" cy="1103700"/>
          </a:xfrm>
          <a:prstGeom prst="rect">
            <a:avLst/>
          </a:prstGeom>
          <a:noFill/>
          <a:ln>
            <a:noFill/>
          </a:ln>
        </p:spPr>
        <p:txBody>
          <a:bodyPr anchorCtr="0" anchor="ctr" bIns="0" lIns="0" spcFirstLastPara="1" rIns="0" wrap="square" tIns="0">
            <a:noAutofit/>
          </a:bodyPr>
          <a:lstStyle/>
          <a:p>
            <a:pPr indent="0" lvl="0" marL="0" rtl="0" algn="ctr">
              <a:lnSpc>
                <a:spcPct val="150000"/>
              </a:lnSpc>
              <a:spcBef>
                <a:spcPts val="0"/>
              </a:spcBef>
              <a:spcAft>
                <a:spcPts val="0"/>
              </a:spcAft>
              <a:buSzPts val="5200"/>
              <a:buNone/>
            </a:pPr>
            <a:r>
              <a:rPr lang="en" sz="4000">
                <a:latin typeface="Montserrat Black"/>
                <a:ea typeface="Montserrat Black"/>
                <a:cs typeface="Montserrat Black"/>
                <a:sym typeface="Montserrat Black"/>
              </a:rPr>
              <a:t>DATA ANALYSIS</a:t>
            </a:r>
            <a:endParaRPr sz="4000">
              <a:latin typeface="Montserrat Black"/>
              <a:ea typeface="Montserrat Black"/>
              <a:cs typeface="Montserrat Black"/>
              <a:sym typeface="Montserrat Black"/>
            </a:endParaRPr>
          </a:p>
          <a:p>
            <a:pPr indent="0" lvl="0" marL="0" rtl="0" algn="ctr">
              <a:lnSpc>
                <a:spcPct val="115000"/>
              </a:lnSpc>
              <a:spcBef>
                <a:spcPts val="0"/>
              </a:spcBef>
              <a:spcAft>
                <a:spcPts val="0"/>
              </a:spcAft>
              <a:buSzPts val="5200"/>
              <a:buNone/>
            </a:pPr>
            <a:r>
              <a:rPr lang="en" sz="6000">
                <a:solidFill>
                  <a:schemeClr val="dk2"/>
                </a:solidFill>
                <a:latin typeface="Montserrat Black"/>
                <a:ea typeface="Montserrat Black"/>
                <a:cs typeface="Montserrat Black"/>
                <a:sym typeface="Montserrat Black"/>
              </a:rPr>
              <a:t>PIZZA </a:t>
            </a:r>
            <a:endParaRPr sz="6000">
              <a:solidFill>
                <a:schemeClr val="dk2"/>
              </a:solidFill>
              <a:latin typeface="Montserrat Black"/>
              <a:ea typeface="Montserrat Black"/>
              <a:cs typeface="Montserrat Black"/>
              <a:sym typeface="Montserrat Black"/>
            </a:endParaRPr>
          </a:p>
          <a:p>
            <a:pPr indent="0" lvl="0" marL="0" rtl="0" algn="ctr">
              <a:lnSpc>
                <a:spcPct val="115000"/>
              </a:lnSpc>
              <a:spcBef>
                <a:spcPts val="0"/>
              </a:spcBef>
              <a:spcAft>
                <a:spcPts val="0"/>
              </a:spcAft>
              <a:buSzPts val="5200"/>
              <a:buNone/>
            </a:pPr>
            <a:r>
              <a:rPr lang="en" sz="6000">
                <a:solidFill>
                  <a:schemeClr val="dk2"/>
                </a:solidFill>
                <a:latin typeface="Montserrat Black"/>
                <a:ea typeface="Montserrat Black"/>
                <a:cs typeface="Montserrat Black"/>
                <a:sym typeface="Montserrat Black"/>
              </a:rPr>
              <a:t>RESTAURANT SALES</a:t>
            </a:r>
            <a:endParaRPr sz="6000">
              <a:solidFill>
                <a:schemeClr val="dk2"/>
              </a:solidFill>
              <a:latin typeface="Montserrat Black"/>
              <a:ea typeface="Montserrat Black"/>
              <a:cs typeface="Montserrat Black"/>
              <a:sym typeface="Montserrat Black"/>
            </a:endParaRPr>
          </a:p>
        </p:txBody>
      </p:sp>
      <p:grpSp>
        <p:nvGrpSpPr>
          <p:cNvPr id="630" name="Google Shape;630;p1"/>
          <p:cNvGrpSpPr/>
          <p:nvPr/>
        </p:nvGrpSpPr>
        <p:grpSpPr>
          <a:xfrm>
            <a:off x="6704705" y="486522"/>
            <a:ext cx="2457935" cy="4048498"/>
            <a:chOff x="6689904" y="486522"/>
            <a:chExt cx="2457935" cy="4048498"/>
          </a:xfrm>
        </p:grpSpPr>
        <p:sp>
          <p:nvSpPr>
            <p:cNvPr id="631" name="Google Shape;631;p1"/>
            <p:cNvSpPr/>
            <p:nvPr/>
          </p:nvSpPr>
          <p:spPr>
            <a:xfrm>
              <a:off x="7735938" y="646662"/>
              <a:ext cx="1370919" cy="732678"/>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7693633" y="608480"/>
              <a:ext cx="1451406" cy="808963"/>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7894112" y="870695"/>
              <a:ext cx="1212745" cy="1720573"/>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7851807" y="832592"/>
              <a:ext cx="1293232" cy="1796780"/>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7181629" y="1220393"/>
              <a:ext cx="712561" cy="13708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7143524" y="1182212"/>
              <a:ext cx="792348" cy="144716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7405047" y="1379262"/>
              <a:ext cx="1701809" cy="1212006"/>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7366865" y="1341003"/>
              <a:ext cx="1780974" cy="1288369"/>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7755379" y="3784378"/>
              <a:ext cx="1351478" cy="712538"/>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7717196" y="3746353"/>
              <a:ext cx="1427843" cy="788667"/>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7913553" y="2591191"/>
              <a:ext cx="1193304" cy="1681614"/>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7875370" y="2553398"/>
              <a:ext cx="1269669" cy="1757588"/>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7181629" y="2591191"/>
              <a:ext cx="732002" cy="1351434"/>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rgbClr val="F1A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7143524" y="2553009"/>
              <a:ext cx="808289" cy="1427720"/>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7405747" y="2591191"/>
              <a:ext cx="1701109" cy="1193266"/>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7367565" y="2553009"/>
              <a:ext cx="1780274" cy="1269551"/>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8815394" y="1966136"/>
              <a:ext cx="183292" cy="183208"/>
            </a:xfrm>
            <a:custGeom>
              <a:rect b="b" l="l" r="r" t="t"/>
              <a:pathLst>
                <a:path extrusionOk="0" h="2356" w="2357">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7753979" y="3389345"/>
              <a:ext cx="210976" cy="16757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8798052" y="3019195"/>
              <a:ext cx="209654" cy="147127"/>
            </a:xfrm>
            <a:custGeom>
              <a:rect b="b" l="l" r="r" t="t"/>
              <a:pathLst>
                <a:path extrusionOk="0" h="1892" w="2696">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8435278" y="2195768"/>
              <a:ext cx="149231" cy="207470"/>
            </a:xfrm>
            <a:custGeom>
              <a:rect b="b" l="l" r="r" t="t"/>
              <a:pathLst>
                <a:path extrusionOk="0" h="2668" w="1919">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8163334" y="2170107"/>
              <a:ext cx="171394" cy="195650"/>
            </a:xfrm>
            <a:custGeom>
              <a:rect b="b" l="l" r="r" t="t"/>
              <a:pathLst>
                <a:path extrusionOk="0" h="2516" w="2204">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7566021" y="26938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7982249" y="2381850"/>
              <a:ext cx="134689" cy="123876"/>
            </a:xfrm>
            <a:custGeom>
              <a:rect b="b" l="l" r="r" t="t"/>
              <a:pathLst>
                <a:path extrusionOk="0" h="1593" w="1732">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8057885" y="2725798"/>
              <a:ext cx="134611" cy="99769"/>
            </a:xfrm>
            <a:custGeom>
              <a:rect b="b" l="l" r="r" t="t"/>
              <a:pathLst>
                <a:path extrusionOk="0" h="1283" w="1731">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7830966" y="1595364"/>
              <a:ext cx="136089" cy="121465"/>
            </a:xfrm>
            <a:custGeom>
              <a:rect b="b" l="l" r="r" t="t"/>
              <a:pathLst>
                <a:path extrusionOk="0" h="1562" w="175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8308988" y="2053930"/>
              <a:ext cx="93085" cy="128930"/>
            </a:xfrm>
            <a:custGeom>
              <a:rect b="b" l="l" r="r" t="t"/>
              <a:pathLst>
                <a:path extrusionOk="0" h="1658" w="1197">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8916721" y="3659414"/>
              <a:ext cx="93007" cy="129397"/>
            </a:xfrm>
            <a:custGeom>
              <a:rect b="b" l="l" r="r" t="t"/>
              <a:pathLst>
                <a:path extrusionOk="0" h="1664" w="1196">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8778688" y="1354922"/>
              <a:ext cx="199156" cy="69520"/>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9" name="Google Shape;659;p1"/>
            <p:cNvGrpSpPr/>
            <p:nvPr/>
          </p:nvGrpSpPr>
          <p:grpSpPr>
            <a:xfrm>
              <a:off x="7572791" y="2015552"/>
              <a:ext cx="446838" cy="379559"/>
              <a:chOff x="9520904" y="1806552"/>
              <a:chExt cx="446838" cy="379559"/>
            </a:xfrm>
          </p:grpSpPr>
          <p:sp>
            <p:nvSpPr>
              <p:cNvPr id="660" name="Google Shape;660;p1"/>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1"/>
            <p:cNvGrpSpPr/>
            <p:nvPr/>
          </p:nvGrpSpPr>
          <p:grpSpPr>
            <a:xfrm>
              <a:off x="8234104" y="2677077"/>
              <a:ext cx="446838" cy="379559"/>
              <a:chOff x="9520904" y="1806552"/>
              <a:chExt cx="446838" cy="379559"/>
            </a:xfrm>
          </p:grpSpPr>
          <p:sp>
            <p:nvSpPr>
              <p:cNvPr id="665" name="Google Shape;665;p1"/>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1"/>
            <p:cNvGrpSpPr/>
            <p:nvPr/>
          </p:nvGrpSpPr>
          <p:grpSpPr>
            <a:xfrm rot="-8100000">
              <a:off x="8153616" y="3558075"/>
              <a:ext cx="446833" cy="379555"/>
              <a:chOff x="9520904" y="1806552"/>
              <a:chExt cx="446838" cy="379559"/>
            </a:xfrm>
          </p:grpSpPr>
          <p:sp>
            <p:nvSpPr>
              <p:cNvPr id="670" name="Google Shape;670;p1"/>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p1"/>
            <p:cNvGrpSpPr/>
            <p:nvPr/>
          </p:nvGrpSpPr>
          <p:grpSpPr>
            <a:xfrm rot="-7448769">
              <a:off x="8185846" y="1164383"/>
              <a:ext cx="446833" cy="379555"/>
              <a:chOff x="9520904" y="1806552"/>
              <a:chExt cx="446838" cy="379559"/>
            </a:xfrm>
          </p:grpSpPr>
          <p:sp>
            <p:nvSpPr>
              <p:cNvPr id="675" name="Google Shape;675;p1"/>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1"/>
            <p:cNvSpPr/>
            <p:nvPr/>
          </p:nvSpPr>
          <p:spPr>
            <a:xfrm>
              <a:off x="8713471" y="1000962"/>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8713471" y="39426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1" name="Google Shape;681;p1"/>
            <p:cNvGrpSpPr/>
            <p:nvPr/>
          </p:nvGrpSpPr>
          <p:grpSpPr>
            <a:xfrm>
              <a:off x="7733028" y="2891391"/>
              <a:ext cx="472500" cy="432126"/>
              <a:chOff x="7951491" y="3948941"/>
              <a:chExt cx="472500" cy="432126"/>
            </a:xfrm>
          </p:grpSpPr>
          <p:sp>
            <p:nvSpPr>
              <p:cNvPr id="682" name="Google Shape;682;p1"/>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3" name="Google Shape;683;p1"/>
              <p:cNvGrpSpPr/>
              <p:nvPr/>
            </p:nvGrpSpPr>
            <p:grpSpPr>
              <a:xfrm>
                <a:off x="8040998" y="4004152"/>
                <a:ext cx="305306" cy="293709"/>
                <a:chOff x="8040998" y="4004152"/>
                <a:chExt cx="305306" cy="293709"/>
              </a:xfrm>
            </p:grpSpPr>
            <p:sp>
              <p:nvSpPr>
                <p:cNvPr id="684" name="Google Shape;684;p1"/>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2" name="Google Shape;692;p1"/>
            <p:cNvGrpSpPr/>
            <p:nvPr/>
          </p:nvGrpSpPr>
          <p:grpSpPr>
            <a:xfrm>
              <a:off x="8523291" y="3259279"/>
              <a:ext cx="472500" cy="432126"/>
              <a:chOff x="7951491" y="3948941"/>
              <a:chExt cx="472500" cy="432126"/>
            </a:xfrm>
          </p:grpSpPr>
          <p:sp>
            <p:nvSpPr>
              <p:cNvPr id="693" name="Google Shape;693;p1"/>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1"/>
              <p:cNvGrpSpPr/>
              <p:nvPr/>
            </p:nvGrpSpPr>
            <p:grpSpPr>
              <a:xfrm>
                <a:off x="8040998" y="4004152"/>
                <a:ext cx="305306" cy="293709"/>
                <a:chOff x="8040998" y="4004152"/>
                <a:chExt cx="305306" cy="293709"/>
              </a:xfrm>
            </p:grpSpPr>
            <p:sp>
              <p:nvSpPr>
                <p:cNvPr id="695" name="Google Shape;695;p1"/>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3" name="Google Shape;703;p1"/>
            <p:cNvGrpSpPr/>
            <p:nvPr/>
          </p:nvGrpSpPr>
          <p:grpSpPr>
            <a:xfrm>
              <a:off x="8576766" y="1517379"/>
              <a:ext cx="472500" cy="432126"/>
              <a:chOff x="7951491" y="3948941"/>
              <a:chExt cx="472500" cy="432126"/>
            </a:xfrm>
          </p:grpSpPr>
          <p:sp>
            <p:nvSpPr>
              <p:cNvPr id="704" name="Google Shape;704;p1"/>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5" name="Google Shape;705;p1"/>
              <p:cNvGrpSpPr/>
              <p:nvPr/>
            </p:nvGrpSpPr>
            <p:grpSpPr>
              <a:xfrm>
                <a:off x="8040998" y="4004152"/>
                <a:ext cx="305306" cy="293709"/>
                <a:chOff x="8040998" y="4004152"/>
                <a:chExt cx="305306" cy="293709"/>
              </a:xfrm>
            </p:grpSpPr>
            <p:sp>
              <p:nvSpPr>
                <p:cNvPr id="706" name="Google Shape;706;p1"/>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4" name="Google Shape;714;p1"/>
            <p:cNvGrpSpPr/>
            <p:nvPr/>
          </p:nvGrpSpPr>
          <p:grpSpPr>
            <a:xfrm rot="-7268436">
              <a:off x="7187823" y="433048"/>
              <a:ext cx="779544" cy="1603279"/>
              <a:chOff x="8573361" y="190480"/>
              <a:chExt cx="779454" cy="1603094"/>
            </a:xfrm>
          </p:grpSpPr>
          <p:sp>
            <p:nvSpPr>
              <p:cNvPr id="715" name="Google Shape;715;p1"/>
              <p:cNvSpPr/>
              <p:nvPr/>
            </p:nvSpPr>
            <p:spPr>
              <a:xfrm rot="611199">
                <a:off x="8769091" y="571890"/>
                <a:ext cx="482440" cy="1188389"/>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rot="611199">
                <a:off x="8589455" y="210770"/>
                <a:ext cx="247646" cy="204073"/>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7" name="Google Shape;717;p1"/>
            <p:cNvSpPr/>
            <p:nvPr/>
          </p:nvSpPr>
          <p:spPr>
            <a:xfrm>
              <a:off x="8014696" y="1800650"/>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8" name="Google Shape;718;p1"/>
          <p:cNvSpPr txBox="1"/>
          <p:nvPr/>
        </p:nvSpPr>
        <p:spPr>
          <a:xfrm>
            <a:off x="56075" y="4602400"/>
            <a:ext cx="8308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p:txBody>
      </p:sp>
      <p:sp>
        <p:nvSpPr>
          <p:cNvPr id="719" name="Google Shape;719;p1"/>
          <p:cNvSpPr/>
          <p:nvPr/>
        </p:nvSpPr>
        <p:spPr>
          <a:xfrm>
            <a:off x="3356100" y="4380650"/>
            <a:ext cx="1848000" cy="30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600"/>
              <a:buFont typeface="Arial"/>
              <a:buNone/>
            </a:pPr>
            <a:r>
              <a:rPr lang="en" sz="1600">
                <a:solidFill>
                  <a:schemeClr val="dk1"/>
                </a:solidFill>
                <a:latin typeface="Montserrat"/>
                <a:ea typeface="Montserrat"/>
                <a:cs typeface="Montserrat"/>
                <a:sym typeface="Montserrat"/>
              </a:rPr>
              <a:t>Lê Tuấn Khôi</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0"/>
          <p:cNvSpPr txBox="1"/>
          <p:nvPr>
            <p:ph idx="3" type="subTitle"/>
          </p:nvPr>
        </p:nvSpPr>
        <p:spPr>
          <a:xfrm>
            <a:off x="382500" y="2075225"/>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2</a:t>
            </a:r>
            <a:endParaRPr>
              <a:latin typeface="Montserrat Black"/>
              <a:ea typeface="Montserrat Black"/>
              <a:cs typeface="Montserrat Black"/>
              <a:sym typeface="Montserrat Black"/>
            </a:endParaRPr>
          </a:p>
        </p:txBody>
      </p:sp>
      <p:sp>
        <p:nvSpPr>
          <p:cNvPr id="957" name="Google Shape;957;p10"/>
          <p:cNvSpPr txBox="1"/>
          <p:nvPr>
            <p:ph idx="4" type="subTitle"/>
          </p:nvPr>
        </p:nvSpPr>
        <p:spPr>
          <a:xfrm>
            <a:off x="550950" y="2300700"/>
            <a:ext cx="1879800" cy="1488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600"/>
              <a:buNone/>
            </a:pPr>
            <a:r>
              <a:rPr lang="en"/>
              <a:t>Kiểm tra và làm sạch các giá trị </a:t>
            </a:r>
            <a:endParaRPr/>
          </a:p>
          <a:p>
            <a:pPr indent="0" lvl="0" marL="0" rtl="0" algn="l">
              <a:lnSpc>
                <a:spcPct val="100000"/>
              </a:lnSpc>
              <a:spcBef>
                <a:spcPts val="0"/>
              </a:spcBef>
              <a:spcAft>
                <a:spcPts val="0"/>
              </a:spcAft>
              <a:buSzPts val="1600"/>
              <a:buNone/>
            </a:pPr>
            <a:r>
              <a:rPr lang="en"/>
              <a:t>rỗng và trùng</a:t>
            </a:r>
            <a:endParaRPr/>
          </a:p>
        </p:txBody>
      </p:sp>
      <p:sp>
        <p:nvSpPr>
          <p:cNvPr id="958" name="Google Shape;958;p10"/>
          <p:cNvSpPr txBox="1"/>
          <p:nvPr>
            <p:ph idx="5" type="subTitle"/>
          </p:nvPr>
        </p:nvSpPr>
        <p:spPr>
          <a:xfrm>
            <a:off x="5458525" y="1237763"/>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3</a:t>
            </a:r>
            <a:endParaRPr>
              <a:latin typeface="Montserrat Black"/>
              <a:ea typeface="Montserrat Black"/>
              <a:cs typeface="Montserrat Black"/>
              <a:sym typeface="Montserrat Black"/>
            </a:endParaRPr>
          </a:p>
        </p:txBody>
      </p:sp>
      <p:sp>
        <p:nvSpPr>
          <p:cNvPr id="959" name="Google Shape;959;p10"/>
          <p:cNvSpPr txBox="1"/>
          <p:nvPr>
            <p:ph idx="6" type="subTitle"/>
          </p:nvPr>
        </p:nvSpPr>
        <p:spPr>
          <a:xfrm>
            <a:off x="5547200" y="1309225"/>
            <a:ext cx="2216700" cy="90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Kiểm tra loại dữ liệu</a:t>
            </a:r>
            <a:endParaRPr/>
          </a:p>
        </p:txBody>
      </p:sp>
      <p:sp>
        <p:nvSpPr>
          <p:cNvPr id="960" name="Google Shape;960;p10"/>
          <p:cNvSpPr/>
          <p:nvPr/>
        </p:nvSpPr>
        <p:spPr>
          <a:xfrm>
            <a:off x="1103700" y="1163200"/>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0"/>
          <p:cNvSpPr/>
          <p:nvPr/>
        </p:nvSpPr>
        <p:spPr>
          <a:xfrm>
            <a:off x="4544850" y="1163212"/>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0"/>
          <p:cNvSpPr/>
          <p:nvPr/>
        </p:nvSpPr>
        <p:spPr>
          <a:xfrm>
            <a:off x="1314638" y="1376488"/>
            <a:ext cx="352425" cy="347725"/>
          </a:xfrm>
          <a:custGeom>
            <a:rect b="b" l="l" r="r" t="t"/>
            <a:pathLst>
              <a:path extrusionOk="0" h="13909" w="14097">
                <a:moveTo>
                  <a:pt x="1151" y="1"/>
                </a:moveTo>
                <a:cubicBezTo>
                  <a:pt x="884" y="1"/>
                  <a:pt x="616" y="103"/>
                  <a:pt x="411" y="308"/>
                </a:cubicBezTo>
                <a:cubicBezTo>
                  <a:pt x="1" y="719"/>
                  <a:pt x="1" y="1379"/>
                  <a:pt x="411" y="1789"/>
                </a:cubicBezTo>
                <a:lnTo>
                  <a:pt x="5568" y="6946"/>
                </a:lnTo>
                <a:lnTo>
                  <a:pt x="411" y="12120"/>
                </a:lnTo>
                <a:cubicBezTo>
                  <a:pt x="1" y="12531"/>
                  <a:pt x="1" y="13191"/>
                  <a:pt x="411" y="13601"/>
                </a:cubicBezTo>
                <a:cubicBezTo>
                  <a:pt x="616" y="13806"/>
                  <a:pt x="884" y="13909"/>
                  <a:pt x="1151" y="13909"/>
                </a:cubicBezTo>
                <a:cubicBezTo>
                  <a:pt x="1419" y="13909"/>
                  <a:pt x="1687" y="13806"/>
                  <a:pt x="1892" y="13601"/>
                </a:cubicBezTo>
                <a:lnTo>
                  <a:pt x="7048" y="8427"/>
                </a:lnTo>
                <a:lnTo>
                  <a:pt x="12223" y="13601"/>
                </a:lnTo>
                <a:cubicBezTo>
                  <a:pt x="12428" y="13806"/>
                  <a:pt x="12696" y="13909"/>
                  <a:pt x="12963" y="13909"/>
                </a:cubicBezTo>
                <a:cubicBezTo>
                  <a:pt x="13231" y="13909"/>
                  <a:pt x="13499" y="13806"/>
                  <a:pt x="13704" y="13601"/>
                </a:cubicBezTo>
                <a:cubicBezTo>
                  <a:pt x="14096" y="13191"/>
                  <a:pt x="14096" y="12531"/>
                  <a:pt x="13704" y="12120"/>
                </a:cubicBezTo>
                <a:lnTo>
                  <a:pt x="8529" y="6946"/>
                </a:lnTo>
                <a:lnTo>
                  <a:pt x="13704" y="1789"/>
                </a:lnTo>
                <a:cubicBezTo>
                  <a:pt x="14096" y="1379"/>
                  <a:pt x="14096" y="719"/>
                  <a:pt x="13704" y="308"/>
                </a:cubicBezTo>
                <a:cubicBezTo>
                  <a:pt x="13499" y="103"/>
                  <a:pt x="13231" y="1"/>
                  <a:pt x="12963" y="1"/>
                </a:cubicBezTo>
                <a:cubicBezTo>
                  <a:pt x="12696" y="1"/>
                  <a:pt x="12428" y="103"/>
                  <a:pt x="12223" y="308"/>
                </a:cubicBezTo>
                <a:lnTo>
                  <a:pt x="7048" y="5483"/>
                </a:lnTo>
                <a:lnTo>
                  <a:pt x="1892" y="308"/>
                </a:lnTo>
                <a:cubicBezTo>
                  <a:pt x="1687" y="103"/>
                  <a:pt x="1419" y="1"/>
                  <a:pt x="115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0"/>
          <p:cNvSpPr/>
          <p:nvPr/>
        </p:nvSpPr>
        <p:spPr>
          <a:xfrm>
            <a:off x="4711200" y="1524250"/>
            <a:ext cx="469725" cy="52225"/>
          </a:xfrm>
          <a:custGeom>
            <a:rect b="b" l="l" r="r" t="t"/>
            <a:pathLst>
              <a:path extrusionOk="0" h="2089" w="18789">
                <a:moveTo>
                  <a:pt x="1053" y="1"/>
                </a:moveTo>
                <a:cubicBezTo>
                  <a:pt x="464" y="1"/>
                  <a:pt x="0" y="465"/>
                  <a:pt x="0" y="1053"/>
                </a:cubicBezTo>
                <a:cubicBezTo>
                  <a:pt x="0" y="1624"/>
                  <a:pt x="464" y="2088"/>
                  <a:pt x="1053" y="2088"/>
                </a:cubicBezTo>
                <a:lnTo>
                  <a:pt x="17736" y="2088"/>
                </a:lnTo>
                <a:cubicBezTo>
                  <a:pt x="18325" y="2088"/>
                  <a:pt x="18789" y="1624"/>
                  <a:pt x="18789" y="1053"/>
                </a:cubicBezTo>
                <a:cubicBezTo>
                  <a:pt x="18789" y="465"/>
                  <a:pt x="18325" y="1"/>
                  <a:pt x="177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0"/>
          <p:cNvSpPr txBox="1"/>
          <p:nvPr>
            <p:ph type="title"/>
          </p:nvPr>
        </p:nvSpPr>
        <p:spPr>
          <a:xfrm>
            <a:off x="720000" y="2273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Kiểm tra dữ liệu</a:t>
            </a:r>
            <a:endParaRPr sz="3200">
              <a:latin typeface="Montserrat Black"/>
              <a:ea typeface="Montserrat Black"/>
              <a:cs typeface="Montserrat Black"/>
              <a:sym typeface="Montserrat Black"/>
            </a:endParaRPr>
          </a:p>
        </p:txBody>
      </p:sp>
      <p:pic>
        <p:nvPicPr>
          <p:cNvPr id="965" name="Google Shape;965;p10"/>
          <p:cNvPicPr preferRelativeResize="0"/>
          <p:nvPr/>
        </p:nvPicPr>
        <p:blipFill rotWithShape="1">
          <a:blip r:embed="rId3">
            <a:alphaModFix/>
          </a:blip>
          <a:srcRect b="0" l="0" r="0" t="0"/>
          <a:stretch/>
        </p:blipFill>
        <p:spPr>
          <a:xfrm>
            <a:off x="8108075" y="2571175"/>
            <a:ext cx="774298" cy="774302"/>
          </a:xfrm>
          <a:prstGeom prst="rect">
            <a:avLst/>
          </a:prstGeom>
          <a:noFill/>
          <a:ln>
            <a:noFill/>
          </a:ln>
        </p:spPr>
      </p:pic>
      <p:pic>
        <p:nvPicPr>
          <p:cNvPr id="966" name="Google Shape;966;p10"/>
          <p:cNvPicPr preferRelativeResize="0"/>
          <p:nvPr/>
        </p:nvPicPr>
        <p:blipFill rotWithShape="1">
          <a:blip r:embed="rId4">
            <a:alphaModFix/>
          </a:blip>
          <a:srcRect b="0" l="0" r="0" t="0"/>
          <a:stretch/>
        </p:blipFill>
        <p:spPr>
          <a:xfrm>
            <a:off x="2198700" y="1237775"/>
            <a:ext cx="1619050" cy="3121276"/>
          </a:xfrm>
          <a:prstGeom prst="rect">
            <a:avLst/>
          </a:prstGeom>
          <a:noFill/>
          <a:ln>
            <a:noFill/>
          </a:ln>
        </p:spPr>
      </p:pic>
      <p:pic>
        <p:nvPicPr>
          <p:cNvPr id="967" name="Google Shape;967;p10"/>
          <p:cNvPicPr preferRelativeResize="0"/>
          <p:nvPr/>
        </p:nvPicPr>
        <p:blipFill rotWithShape="1">
          <a:blip r:embed="rId5">
            <a:alphaModFix/>
          </a:blip>
          <a:srcRect b="0" l="0" r="0" t="0"/>
          <a:stretch/>
        </p:blipFill>
        <p:spPr>
          <a:xfrm>
            <a:off x="4711197" y="2064550"/>
            <a:ext cx="2999726" cy="22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1"/>
          <p:cNvSpPr txBox="1"/>
          <p:nvPr>
            <p:ph idx="3" type="subTitle"/>
          </p:nvPr>
        </p:nvSpPr>
        <p:spPr>
          <a:xfrm>
            <a:off x="3036125" y="3296400"/>
            <a:ext cx="2556300" cy="363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XỬ LÝ</a:t>
            </a:r>
            <a:endParaRPr>
              <a:latin typeface="Montserrat Black"/>
              <a:ea typeface="Montserrat Black"/>
              <a:cs typeface="Montserrat Black"/>
              <a:sym typeface="Montserrat Black"/>
            </a:endParaRPr>
          </a:p>
        </p:txBody>
      </p:sp>
      <p:sp>
        <p:nvSpPr>
          <p:cNvPr id="973" name="Google Shape;973;p11"/>
          <p:cNvSpPr txBox="1"/>
          <p:nvPr>
            <p:ph idx="4" type="subTitle"/>
          </p:nvPr>
        </p:nvSpPr>
        <p:spPr>
          <a:xfrm>
            <a:off x="2821950" y="3659825"/>
            <a:ext cx="3060000" cy="877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Công cụ: </a:t>
            </a:r>
            <a:r>
              <a:rPr b="1" lang="en"/>
              <a:t>Python &amp; Power BI</a:t>
            </a:r>
            <a:endParaRPr b="1"/>
          </a:p>
        </p:txBody>
      </p:sp>
      <p:pic>
        <p:nvPicPr>
          <p:cNvPr id="974" name="Google Shape;974;p11"/>
          <p:cNvPicPr preferRelativeResize="0"/>
          <p:nvPr/>
        </p:nvPicPr>
        <p:blipFill rotWithShape="1">
          <a:blip r:embed="rId3">
            <a:alphaModFix/>
          </a:blip>
          <a:srcRect b="0" l="0" r="0" t="0"/>
          <a:stretch/>
        </p:blipFill>
        <p:spPr>
          <a:xfrm>
            <a:off x="2821942" y="1653663"/>
            <a:ext cx="1376056" cy="1370014"/>
          </a:xfrm>
          <a:prstGeom prst="rect">
            <a:avLst/>
          </a:prstGeom>
          <a:noFill/>
          <a:ln>
            <a:noFill/>
          </a:ln>
        </p:spPr>
      </p:pic>
      <p:pic>
        <p:nvPicPr>
          <p:cNvPr id="975" name="Google Shape;975;p11"/>
          <p:cNvPicPr preferRelativeResize="0"/>
          <p:nvPr/>
        </p:nvPicPr>
        <p:blipFill rotWithShape="1">
          <a:blip r:embed="rId4">
            <a:alphaModFix/>
          </a:blip>
          <a:srcRect b="0" l="0" r="0" t="0"/>
          <a:stretch/>
        </p:blipFill>
        <p:spPr>
          <a:xfrm>
            <a:off x="4658224" y="1454975"/>
            <a:ext cx="1568700" cy="1568700"/>
          </a:xfrm>
          <a:prstGeom prst="rect">
            <a:avLst/>
          </a:prstGeom>
          <a:noFill/>
          <a:ln>
            <a:noFill/>
          </a:ln>
        </p:spPr>
      </p:pic>
      <p:sp>
        <p:nvSpPr>
          <p:cNvPr id="976" name="Google Shape;976;p11"/>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Xử lý dữ liệu</a:t>
            </a:r>
            <a:endParaRPr sz="3200">
              <a:latin typeface="Montserrat Black"/>
              <a:ea typeface="Montserrat Black"/>
              <a:cs typeface="Montserrat Black"/>
              <a:sym typeface="Montserrat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2"/>
          <p:cNvSpPr txBox="1"/>
          <p:nvPr>
            <p:ph idx="1" type="subTitle"/>
          </p:nvPr>
        </p:nvSpPr>
        <p:spPr>
          <a:xfrm>
            <a:off x="5815800" y="2130150"/>
            <a:ext cx="25179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BƯỚC 2</a:t>
            </a:r>
            <a:endParaRPr>
              <a:latin typeface="Montserrat Black"/>
              <a:ea typeface="Montserrat Black"/>
              <a:cs typeface="Montserrat Black"/>
              <a:sym typeface="Montserrat Black"/>
            </a:endParaRPr>
          </a:p>
        </p:txBody>
      </p:sp>
      <p:sp>
        <p:nvSpPr>
          <p:cNvPr id="982" name="Google Shape;982;p12"/>
          <p:cNvSpPr txBox="1"/>
          <p:nvPr>
            <p:ph idx="2" type="subTitle"/>
          </p:nvPr>
        </p:nvSpPr>
        <p:spPr>
          <a:xfrm>
            <a:off x="5815800" y="2810250"/>
            <a:ext cx="2722500" cy="5727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0"/>
              </a:spcBef>
              <a:spcAft>
                <a:spcPts val="0"/>
              </a:spcAft>
              <a:buSzPts val="1600"/>
              <a:buNone/>
            </a:pPr>
            <a:r>
              <a:rPr lang="en"/>
              <a:t>Tiến hành phân tích dữ liệu theo Doanh thu, Thời gian, Hành vi Khách hàng và Xu hướng</a:t>
            </a:r>
            <a:endParaRPr/>
          </a:p>
        </p:txBody>
      </p:sp>
      <p:sp>
        <p:nvSpPr>
          <p:cNvPr id="983" name="Google Shape;983;p12"/>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Xử lý dữ liệu</a:t>
            </a:r>
            <a:endParaRPr sz="3200">
              <a:latin typeface="Montserrat Black"/>
              <a:ea typeface="Montserrat Black"/>
              <a:cs typeface="Montserrat Black"/>
              <a:sym typeface="Montserrat Black"/>
            </a:endParaRPr>
          </a:p>
        </p:txBody>
      </p:sp>
      <p:sp>
        <p:nvSpPr>
          <p:cNvPr id="984" name="Google Shape;984;p12"/>
          <p:cNvSpPr txBox="1"/>
          <p:nvPr>
            <p:ph idx="5" type="subTitle"/>
          </p:nvPr>
        </p:nvSpPr>
        <p:spPr>
          <a:xfrm>
            <a:off x="1553650" y="1438150"/>
            <a:ext cx="25179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BƯỚC 1</a:t>
            </a:r>
            <a:endParaRPr>
              <a:latin typeface="Montserrat Black"/>
              <a:ea typeface="Montserrat Black"/>
              <a:cs typeface="Montserrat Black"/>
              <a:sym typeface="Montserrat Black"/>
            </a:endParaRPr>
          </a:p>
        </p:txBody>
      </p:sp>
      <p:sp>
        <p:nvSpPr>
          <p:cNvPr id="985" name="Google Shape;985;p12"/>
          <p:cNvSpPr txBox="1"/>
          <p:nvPr>
            <p:ph idx="6" type="subTitle"/>
          </p:nvPr>
        </p:nvSpPr>
        <p:spPr>
          <a:xfrm>
            <a:off x="1553650" y="1864475"/>
            <a:ext cx="2517900" cy="572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600"/>
              <a:buNone/>
            </a:pPr>
            <a:r>
              <a:rPr lang="en"/>
              <a:t>Xác định các dữ liệu quan trọng</a:t>
            </a:r>
            <a:endParaRPr/>
          </a:p>
        </p:txBody>
      </p:sp>
      <p:sp>
        <p:nvSpPr>
          <p:cNvPr id="986" name="Google Shape;986;p12"/>
          <p:cNvSpPr/>
          <p:nvPr/>
        </p:nvSpPr>
        <p:spPr>
          <a:xfrm>
            <a:off x="557575" y="1578450"/>
            <a:ext cx="774300" cy="774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7" name="Google Shape;987;p12"/>
          <p:cNvPicPr preferRelativeResize="0"/>
          <p:nvPr/>
        </p:nvPicPr>
        <p:blipFill rotWithShape="1">
          <a:blip r:embed="rId3">
            <a:alphaModFix/>
          </a:blip>
          <a:srcRect b="0" l="0" r="0" t="0"/>
          <a:stretch/>
        </p:blipFill>
        <p:spPr>
          <a:xfrm>
            <a:off x="657113" y="1679250"/>
            <a:ext cx="575217" cy="572699"/>
          </a:xfrm>
          <a:prstGeom prst="rect">
            <a:avLst/>
          </a:prstGeom>
          <a:noFill/>
          <a:ln>
            <a:noFill/>
          </a:ln>
        </p:spPr>
      </p:pic>
      <p:sp>
        <p:nvSpPr>
          <p:cNvPr id="988" name="Google Shape;988;p12"/>
          <p:cNvSpPr/>
          <p:nvPr/>
        </p:nvSpPr>
        <p:spPr>
          <a:xfrm>
            <a:off x="4830725" y="2270450"/>
            <a:ext cx="774300" cy="774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9" name="Google Shape;989;p12"/>
          <p:cNvPicPr preferRelativeResize="0"/>
          <p:nvPr/>
        </p:nvPicPr>
        <p:blipFill rotWithShape="1">
          <a:blip r:embed="rId3">
            <a:alphaModFix/>
          </a:blip>
          <a:srcRect b="0" l="0" r="0" t="0"/>
          <a:stretch/>
        </p:blipFill>
        <p:spPr>
          <a:xfrm>
            <a:off x="4930263" y="2371250"/>
            <a:ext cx="575217" cy="572699"/>
          </a:xfrm>
          <a:prstGeom prst="rect">
            <a:avLst/>
          </a:prstGeom>
          <a:noFill/>
          <a:ln>
            <a:noFill/>
          </a:ln>
        </p:spPr>
      </p:pic>
      <p:sp>
        <p:nvSpPr>
          <p:cNvPr id="990" name="Google Shape;990;p12"/>
          <p:cNvSpPr txBox="1"/>
          <p:nvPr>
            <p:ph idx="1" type="subTitle"/>
          </p:nvPr>
        </p:nvSpPr>
        <p:spPr>
          <a:xfrm>
            <a:off x="2551525" y="3758075"/>
            <a:ext cx="25179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BƯỚC 3</a:t>
            </a:r>
            <a:endParaRPr>
              <a:latin typeface="Montserrat Black"/>
              <a:ea typeface="Montserrat Black"/>
              <a:cs typeface="Montserrat Black"/>
              <a:sym typeface="Montserrat Black"/>
            </a:endParaRPr>
          </a:p>
        </p:txBody>
      </p:sp>
      <p:sp>
        <p:nvSpPr>
          <p:cNvPr id="991" name="Google Shape;991;p12"/>
          <p:cNvSpPr txBox="1"/>
          <p:nvPr>
            <p:ph idx="2" type="subTitle"/>
          </p:nvPr>
        </p:nvSpPr>
        <p:spPr>
          <a:xfrm>
            <a:off x="2551525" y="4184375"/>
            <a:ext cx="4452900" cy="5727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0"/>
              </a:spcBef>
              <a:spcAft>
                <a:spcPts val="0"/>
              </a:spcAft>
              <a:buSzPts val="1600"/>
              <a:buNone/>
            </a:pPr>
            <a:r>
              <a:rPr lang="en"/>
              <a:t>Vẽ biểu đồ, phân tích và đưa ra các đề nghị</a:t>
            </a:r>
            <a:endParaRPr/>
          </a:p>
        </p:txBody>
      </p:sp>
      <p:sp>
        <p:nvSpPr>
          <p:cNvPr id="992" name="Google Shape;992;p12"/>
          <p:cNvSpPr/>
          <p:nvPr/>
        </p:nvSpPr>
        <p:spPr>
          <a:xfrm>
            <a:off x="1566450" y="3826175"/>
            <a:ext cx="774300" cy="77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3" name="Google Shape;993;p12"/>
          <p:cNvPicPr preferRelativeResize="0"/>
          <p:nvPr/>
        </p:nvPicPr>
        <p:blipFill rotWithShape="1">
          <a:blip r:embed="rId4">
            <a:alphaModFix/>
          </a:blip>
          <a:srcRect b="0" l="0" r="0" t="0"/>
          <a:stretch/>
        </p:blipFill>
        <p:spPr>
          <a:xfrm>
            <a:off x="1666000" y="3925725"/>
            <a:ext cx="575199" cy="575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3"/>
          <p:cNvSpPr txBox="1"/>
          <p:nvPr>
            <p:ph type="title"/>
          </p:nvPr>
        </p:nvSpPr>
        <p:spPr>
          <a:xfrm>
            <a:off x="1307425" y="2325275"/>
            <a:ext cx="6605400" cy="97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 sz="6000">
                <a:latin typeface="Montserrat Black"/>
                <a:ea typeface="Montserrat Black"/>
                <a:cs typeface="Montserrat Black"/>
                <a:sym typeface="Montserrat Black"/>
              </a:rPr>
              <a:t>PHÂN TÍCH</a:t>
            </a:r>
            <a:endParaRPr sz="6000">
              <a:latin typeface="Montserrat Black"/>
              <a:ea typeface="Montserrat Black"/>
              <a:cs typeface="Montserrat Black"/>
              <a:sym typeface="Montserrat Black"/>
            </a:endParaRPr>
          </a:p>
        </p:txBody>
      </p:sp>
      <p:sp>
        <p:nvSpPr>
          <p:cNvPr id="999" name="Google Shape;999;p13"/>
          <p:cNvSpPr txBox="1"/>
          <p:nvPr>
            <p:ph idx="2" type="title"/>
          </p:nvPr>
        </p:nvSpPr>
        <p:spPr>
          <a:xfrm>
            <a:off x="2235150" y="1045463"/>
            <a:ext cx="4673700" cy="130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4"/>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Tổng quan cửa hàng</a:t>
            </a:r>
            <a:endParaRPr sz="3200">
              <a:latin typeface="Montserrat Black"/>
              <a:ea typeface="Montserrat Black"/>
              <a:cs typeface="Montserrat Black"/>
              <a:sym typeface="Montserrat Black"/>
            </a:endParaRPr>
          </a:p>
        </p:txBody>
      </p:sp>
      <p:sp>
        <p:nvSpPr>
          <p:cNvPr id="1005" name="Google Shape;1005;p14"/>
          <p:cNvSpPr txBox="1"/>
          <p:nvPr>
            <p:ph idx="1" type="subTitle"/>
          </p:nvPr>
        </p:nvSpPr>
        <p:spPr>
          <a:xfrm>
            <a:off x="1095200" y="2397639"/>
            <a:ext cx="2000700" cy="318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sz="1700">
                <a:solidFill>
                  <a:schemeClr val="dk1"/>
                </a:solidFill>
                <a:latin typeface="Montserrat Black"/>
                <a:ea typeface="Montserrat Black"/>
                <a:cs typeface="Montserrat Black"/>
                <a:sym typeface="Montserrat Black"/>
              </a:rPr>
              <a:t>TỔNG SỐ LƯỢNG MÓN ĂN</a:t>
            </a:r>
            <a:endParaRPr sz="1700">
              <a:solidFill>
                <a:schemeClr val="dk1"/>
              </a:solidFill>
              <a:latin typeface="Montserrat Black"/>
              <a:ea typeface="Montserrat Black"/>
              <a:cs typeface="Montserrat Black"/>
              <a:sym typeface="Montserrat Black"/>
            </a:endParaRPr>
          </a:p>
        </p:txBody>
      </p:sp>
      <p:sp>
        <p:nvSpPr>
          <p:cNvPr id="1006" name="Google Shape;1006;p14"/>
          <p:cNvSpPr txBox="1"/>
          <p:nvPr>
            <p:ph idx="2" type="subTitle"/>
          </p:nvPr>
        </p:nvSpPr>
        <p:spPr>
          <a:xfrm>
            <a:off x="1095200" y="2775181"/>
            <a:ext cx="2000700" cy="852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sz="4000">
                <a:solidFill>
                  <a:schemeClr val="dk2"/>
                </a:solidFill>
                <a:latin typeface="Passion One Black"/>
                <a:ea typeface="Passion One Black"/>
                <a:cs typeface="Passion One Black"/>
                <a:sym typeface="Passion One Black"/>
              </a:rPr>
              <a:t>33</a:t>
            </a:r>
            <a:endParaRPr sz="4000">
              <a:solidFill>
                <a:schemeClr val="dk2"/>
              </a:solidFill>
              <a:latin typeface="Passion One Black"/>
              <a:ea typeface="Passion One Black"/>
              <a:cs typeface="Passion One Black"/>
              <a:sym typeface="Passion One Black"/>
            </a:endParaRPr>
          </a:p>
        </p:txBody>
      </p:sp>
      <p:sp>
        <p:nvSpPr>
          <p:cNvPr id="1007" name="Google Shape;1007;p14"/>
          <p:cNvSpPr/>
          <p:nvPr/>
        </p:nvSpPr>
        <p:spPr>
          <a:xfrm>
            <a:off x="1746163" y="1516025"/>
            <a:ext cx="699000" cy="729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4"/>
          <p:cNvSpPr/>
          <p:nvPr/>
        </p:nvSpPr>
        <p:spPr>
          <a:xfrm>
            <a:off x="4222611" y="1538699"/>
            <a:ext cx="699000" cy="729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4"/>
          <p:cNvSpPr/>
          <p:nvPr/>
        </p:nvSpPr>
        <p:spPr>
          <a:xfrm>
            <a:off x="6699058" y="1538699"/>
            <a:ext cx="699000" cy="729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4"/>
          <p:cNvSpPr txBox="1"/>
          <p:nvPr>
            <p:ph idx="1" type="subTitle"/>
          </p:nvPr>
        </p:nvSpPr>
        <p:spPr>
          <a:xfrm>
            <a:off x="3469879" y="2422173"/>
            <a:ext cx="2000700" cy="318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sz="1700">
                <a:solidFill>
                  <a:schemeClr val="dk1"/>
                </a:solidFill>
                <a:latin typeface="Montserrat Black"/>
                <a:ea typeface="Montserrat Black"/>
                <a:cs typeface="Montserrat Black"/>
                <a:sym typeface="Montserrat Black"/>
              </a:rPr>
              <a:t>TỔNG SỐ LƯỢNG LOẠI MÓN ĂN</a:t>
            </a:r>
            <a:endParaRPr sz="1700">
              <a:solidFill>
                <a:schemeClr val="dk1"/>
              </a:solidFill>
              <a:latin typeface="Montserrat Black"/>
              <a:ea typeface="Montserrat Black"/>
              <a:cs typeface="Montserrat Black"/>
              <a:sym typeface="Montserrat Black"/>
            </a:endParaRPr>
          </a:p>
        </p:txBody>
      </p:sp>
      <p:sp>
        <p:nvSpPr>
          <p:cNvPr id="1011" name="Google Shape;1011;p14"/>
          <p:cNvSpPr txBox="1"/>
          <p:nvPr>
            <p:ph idx="1" type="subTitle"/>
          </p:nvPr>
        </p:nvSpPr>
        <p:spPr>
          <a:xfrm>
            <a:off x="6048096" y="2422173"/>
            <a:ext cx="2000700" cy="421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sz="1700">
                <a:solidFill>
                  <a:schemeClr val="dk1"/>
                </a:solidFill>
                <a:latin typeface="Montserrat Black"/>
                <a:ea typeface="Montserrat Black"/>
                <a:cs typeface="Montserrat Black"/>
                <a:sym typeface="Montserrat Black"/>
              </a:rPr>
              <a:t>TỔNG SỐ LƯỢNG KÍCH CỠ MÓN ĂN</a:t>
            </a:r>
            <a:endParaRPr sz="1700">
              <a:solidFill>
                <a:schemeClr val="dk1"/>
              </a:solidFill>
              <a:latin typeface="Montserrat Black"/>
              <a:ea typeface="Montserrat Black"/>
              <a:cs typeface="Montserrat Black"/>
              <a:sym typeface="Montserrat Black"/>
            </a:endParaRPr>
          </a:p>
        </p:txBody>
      </p:sp>
      <p:sp>
        <p:nvSpPr>
          <p:cNvPr id="1012" name="Google Shape;1012;p14"/>
          <p:cNvSpPr txBox="1"/>
          <p:nvPr>
            <p:ph idx="2" type="subTitle"/>
          </p:nvPr>
        </p:nvSpPr>
        <p:spPr>
          <a:xfrm>
            <a:off x="3404733" y="2775181"/>
            <a:ext cx="2000700" cy="852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sz="4000">
                <a:solidFill>
                  <a:schemeClr val="dk2"/>
                </a:solidFill>
                <a:latin typeface="Passion One Black"/>
                <a:ea typeface="Passion One Black"/>
                <a:cs typeface="Passion One Black"/>
                <a:sym typeface="Passion One Black"/>
              </a:rPr>
              <a:t>4</a:t>
            </a:r>
            <a:endParaRPr sz="4000">
              <a:solidFill>
                <a:schemeClr val="dk2"/>
              </a:solidFill>
              <a:latin typeface="Passion One Black"/>
              <a:ea typeface="Passion One Black"/>
              <a:cs typeface="Passion One Black"/>
              <a:sym typeface="Passion One Black"/>
            </a:endParaRPr>
          </a:p>
        </p:txBody>
      </p:sp>
      <p:sp>
        <p:nvSpPr>
          <p:cNvPr id="1013" name="Google Shape;1013;p14"/>
          <p:cNvSpPr txBox="1"/>
          <p:nvPr>
            <p:ph idx="2" type="subTitle"/>
          </p:nvPr>
        </p:nvSpPr>
        <p:spPr>
          <a:xfrm>
            <a:off x="6048084" y="2775181"/>
            <a:ext cx="2000700" cy="852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sz="4000">
                <a:solidFill>
                  <a:schemeClr val="dk2"/>
                </a:solidFill>
                <a:latin typeface="Passion One Black"/>
                <a:ea typeface="Passion One Black"/>
                <a:cs typeface="Passion One Black"/>
                <a:sym typeface="Passion One Black"/>
              </a:rPr>
              <a:t>5</a:t>
            </a:r>
            <a:endParaRPr sz="4000">
              <a:solidFill>
                <a:schemeClr val="dk2"/>
              </a:solidFill>
              <a:latin typeface="Passion One Black"/>
              <a:ea typeface="Passion One Black"/>
              <a:cs typeface="Passion One Black"/>
              <a:sym typeface="Passion One Black"/>
            </a:endParaRPr>
          </a:p>
        </p:txBody>
      </p:sp>
      <p:grpSp>
        <p:nvGrpSpPr>
          <p:cNvPr id="1014" name="Google Shape;1014;p14"/>
          <p:cNvGrpSpPr/>
          <p:nvPr/>
        </p:nvGrpSpPr>
        <p:grpSpPr>
          <a:xfrm>
            <a:off x="1909041" y="1682587"/>
            <a:ext cx="384933" cy="396314"/>
            <a:chOff x="-6713450" y="2397900"/>
            <a:chExt cx="295375" cy="291450"/>
          </a:xfrm>
        </p:grpSpPr>
        <p:sp>
          <p:nvSpPr>
            <p:cNvPr id="1015" name="Google Shape;1015;p14"/>
            <p:cNvSpPr/>
            <p:nvPr/>
          </p:nvSpPr>
          <p:spPr>
            <a:xfrm>
              <a:off x="-6628400" y="2465650"/>
              <a:ext cx="69350" cy="17350"/>
            </a:xfrm>
            <a:custGeom>
              <a:rect b="b" l="l" r="r" t="t"/>
              <a:pathLst>
                <a:path extrusionOk="0" h="694" w="2774">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4"/>
            <p:cNvSpPr/>
            <p:nvPr/>
          </p:nvSpPr>
          <p:spPr>
            <a:xfrm>
              <a:off x="-6713450" y="2397900"/>
              <a:ext cx="295375" cy="291450"/>
            </a:xfrm>
            <a:custGeom>
              <a:rect b="b" l="l" r="r" t="t"/>
              <a:pathLst>
                <a:path extrusionOk="0" h="11658" w="11815">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14"/>
          <p:cNvGrpSpPr/>
          <p:nvPr/>
        </p:nvGrpSpPr>
        <p:grpSpPr>
          <a:xfrm>
            <a:off x="4371723" y="1705069"/>
            <a:ext cx="396874" cy="396288"/>
            <a:chOff x="-59475600" y="2658625"/>
            <a:chExt cx="309550" cy="316625"/>
          </a:xfrm>
        </p:grpSpPr>
        <p:sp>
          <p:nvSpPr>
            <p:cNvPr id="1018" name="Google Shape;1018;p14"/>
            <p:cNvSpPr/>
            <p:nvPr/>
          </p:nvSpPr>
          <p:spPr>
            <a:xfrm>
              <a:off x="-59427550" y="2913025"/>
              <a:ext cx="19700" cy="19700"/>
            </a:xfrm>
            <a:custGeom>
              <a:rect b="b" l="l" r="r" t="t"/>
              <a:pathLst>
                <a:path extrusionOk="0" h="788" w="788">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4"/>
            <p:cNvSpPr/>
            <p:nvPr/>
          </p:nvSpPr>
          <p:spPr>
            <a:xfrm>
              <a:off x="-59428350" y="2699575"/>
              <a:ext cx="20500" cy="152825"/>
            </a:xfrm>
            <a:custGeom>
              <a:rect b="b" l="l" r="r" t="t"/>
              <a:pathLst>
                <a:path extrusionOk="0" h="6113" w="82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4"/>
            <p:cNvSpPr/>
            <p:nvPr/>
          </p:nvSpPr>
          <p:spPr>
            <a:xfrm>
              <a:off x="-59330675" y="2913025"/>
              <a:ext cx="19700" cy="19700"/>
            </a:xfrm>
            <a:custGeom>
              <a:rect b="b" l="l" r="r" t="t"/>
              <a:pathLst>
                <a:path extrusionOk="0" h="788" w="788">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4"/>
            <p:cNvSpPr/>
            <p:nvPr/>
          </p:nvSpPr>
          <p:spPr>
            <a:xfrm>
              <a:off x="-59330675" y="2699575"/>
              <a:ext cx="20500" cy="152825"/>
            </a:xfrm>
            <a:custGeom>
              <a:rect b="b" l="l" r="r" t="t"/>
              <a:pathLst>
                <a:path extrusionOk="0" h="6113" w="82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4"/>
            <p:cNvSpPr/>
            <p:nvPr/>
          </p:nvSpPr>
          <p:spPr>
            <a:xfrm>
              <a:off x="-59475600" y="2658625"/>
              <a:ext cx="309550" cy="316625"/>
            </a:xfrm>
            <a:custGeom>
              <a:rect b="b" l="l" r="r" t="t"/>
              <a:pathLst>
                <a:path extrusionOk="0" h="12665" w="12382">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4"/>
            <p:cNvSpPr/>
            <p:nvPr/>
          </p:nvSpPr>
          <p:spPr>
            <a:xfrm>
              <a:off x="-59234600" y="2913025"/>
              <a:ext cx="19725" cy="19700"/>
            </a:xfrm>
            <a:custGeom>
              <a:rect b="b" l="l" r="r" t="t"/>
              <a:pathLst>
                <a:path extrusionOk="0" h="788" w="789">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4"/>
            <p:cNvSpPr/>
            <p:nvPr/>
          </p:nvSpPr>
          <p:spPr>
            <a:xfrm>
              <a:off x="-59235375" y="2699575"/>
              <a:ext cx="20500" cy="152825"/>
            </a:xfrm>
            <a:custGeom>
              <a:rect b="b" l="l" r="r" t="t"/>
              <a:pathLst>
                <a:path extrusionOk="0" h="6113" w="82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5" name="Google Shape;1025;p14"/>
          <p:cNvGrpSpPr/>
          <p:nvPr/>
        </p:nvGrpSpPr>
        <p:grpSpPr>
          <a:xfrm>
            <a:off x="6881531" y="1705185"/>
            <a:ext cx="384918" cy="396307"/>
            <a:chOff x="3270550" y="832575"/>
            <a:chExt cx="499375" cy="483125"/>
          </a:xfrm>
        </p:grpSpPr>
        <p:sp>
          <p:nvSpPr>
            <p:cNvPr id="1026" name="Google Shape;1026;p14"/>
            <p:cNvSpPr/>
            <p:nvPr/>
          </p:nvSpPr>
          <p:spPr>
            <a:xfrm>
              <a:off x="3270550" y="865975"/>
              <a:ext cx="463725" cy="449725"/>
            </a:xfrm>
            <a:custGeom>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027" name="Google Shape;1027;p14"/>
            <p:cNvSpPr/>
            <p:nvPr/>
          </p:nvSpPr>
          <p:spPr>
            <a:xfrm>
              <a:off x="3562600" y="876075"/>
              <a:ext cx="207325" cy="241775"/>
            </a:xfrm>
            <a:custGeom>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028" name="Google Shape;1028;p14"/>
            <p:cNvSpPr/>
            <p:nvPr/>
          </p:nvSpPr>
          <p:spPr>
            <a:xfrm>
              <a:off x="3443500" y="832575"/>
              <a:ext cx="187300" cy="173625"/>
            </a:xfrm>
            <a:custGeom>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5"/>
          <p:cNvSpPr txBox="1"/>
          <p:nvPr>
            <p:ph type="title"/>
          </p:nvPr>
        </p:nvSpPr>
        <p:spPr>
          <a:xfrm>
            <a:off x="2728950" y="-81875"/>
            <a:ext cx="43899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000">
                <a:latin typeface="Montserrat Black"/>
                <a:ea typeface="Montserrat Black"/>
                <a:cs typeface="Montserrat Black"/>
                <a:sym typeface="Montserrat Black"/>
              </a:rPr>
              <a:t>Tổng quan</a:t>
            </a:r>
            <a:endParaRPr sz="3000">
              <a:latin typeface="Montserrat Black"/>
              <a:ea typeface="Montserrat Black"/>
              <a:cs typeface="Montserrat Black"/>
              <a:sym typeface="Montserrat Black"/>
            </a:endParaRPr>
          </a:p>
        </p:txBody>
      </p:sp>
      <p:sp>
        <p:nvSpPr>
          <p:cNvPr id="1034" name="Google Shape;1034;p15"/>
          <p:cNvSpPr txBox="1"/>
          <p:nvPr>
            <p:ph idx="1" type="subTitle"/>
          </p:nvPr>
        </p:nvSpPr>
        <p:spPr>
          <a:xfrm>
            <a:off x="276525" y="1110125"/>
            <a:ext cx="2032200" cy="5727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0"/>
              </a:spcBef>
              <a:spcAft>
                <a:spcPts val="0"/>
              </a:spcAft>
              <a:buSzPts val="2200"/>
              <a:buNone/>
            </a:pPr>
            <a:r>
              <a:rPr lang="en" sz="1000">
                <a:solidFill>
                  <a:schemeClr val="dk1"/>
                </a:solidFill>
                <a:latin typeface="Montserrat"/>
                <a:ea typeface="Montserrat"/>
                <a:cs typeface="Montserrat"/>
                <a:sym typeface="Montserrat"/>
              </a:rPr>
              <a:t>Khách hàng ưa chuộng </a:t>
            </a:r>
            <a:r>
              <a:rPr b="1" lang="en" sz="1000">
                <a:solidFill>
                  <a:schemeClr val="accent5"/>
                </a:solidFill>
                <a:latin typeface="Montserrat"/>
                <a:ea typeface="Montserrat"/>
                <a:cs typeface="Montserrat"/>
                <a:sym typeface="Montserrat"/>
              </a:rPr>
              <a:t>Pizza Classic (size L)</a:t>
            </a:r>
            <a:r>
              <a:rPr lang="en" sz="1000">
                <a:solidFill>
                  <a:schemeClr val="dk1"/>
                </a:solidFill>
                <a:latin typeface="Montserrat"/>
                <a:ea typeface="Montserrat"/>
                <a:cs typeface="Montserrat"/>
                <a:sym typeface="Montserrat"/>
              </a:rPr>
              <a:t> với hương vị truyền thống</a:t>
            </a:r>
            <a:endParaRPr sz="1000">
              <a:solidFill>
                <a:schemeClr val="dk1"/>
              </a:solidFill>
              <a:latin typeface="Montserrat"/>
              <a:ea typeface="Montserrat"/>
              <a:cs typeface="Montserrat"/>
              <a:sym typeface="Montserrat"/>
            </a:endParaRPr>
          </a:p>
        </p:txBody>
      </p:sp>
      <p:sp>
        <p:nvSpPr>
          <p:cNvPr id="1035" name="Google Shape;1035;p15"/>
          <p:cNvSpPr/>
          <p:nvPr/>
        </p:nvSpPr>
        <p:spPr>
          <a:xfrm>
            <a:off x="527775" y="812250"/>
            <a:ext cx="1596300" cy="29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ExtraBold"/>
                <a:ea typeface="Montserrat ExtraBold"/>
                <a:cs typeface="Montserrat ExtraBold"/>
                <a:sym typeface="Montserrat ExtraBold"/>
              </a:rPr>
              <a:t>Xu hướng</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036" name="Google Shape;1036;p15"/>
          <p:cNvSpPr/>
          <p:nvPr/>
        </p:nvSpPr>
        <p:spPr>
          <a:xfrm>
            <a:off x="511125" y="1683150"/>
            <a:ext cx="1596300" cy="422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ontserrat ExtraBold"/>
                <a:ea typeface="Montserrat ExtraBold"/>
                <a:cs typeface="Montserrat ExtraBold"/>
                <a:sym typeface="Montserrat ExtraBold"/>
              </a:rPr>
              <a:t>Top-seller </a:t>
            </a:r>
            <a:endParaRPr b="0" i="0" sz="1200" u="none" cap="none" strike="noStrike">
              <a:solidFill>
                <a:schemeClr val="lt1"/>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ontserrat ExtraBold"/>
                <a:ea typeface="Montserrat ExtraBold"/>
                <a:cs typeface="Montserrat ExtraBold"/>
                <a:sym typeface="Montserrat ExtraBold"/>
              </a:rPr>
              <a:t>&amp; bottom-seller </a:t>
            </a:r>
            <a:endParaRPr b="0" i="0" sz="1200" u="none" cap="none" strike="noStrike">
              <a:solidFill>
                <a:schemeClr val="lt1"/>
              </a:solidFill>
              <a:latin typeface="Montserrat ExtraBold"/>
              <a:ea typeface="Montserrat ExtraBold"/>
              <a:cs typeface="Montserrat ExtraBold"/>
              <a:sym typeface="Montserrat ExtraBold"/>
            </a:endParaRPr>
          </a:p>
        </p:txBody>
      </p:sp>
      <p:sp>
        <p:nvSpPr>
          <p:cNvPr id="1037" name="Google Shape;1037;p15"/>
          <p:cNvSpPr/>
          <p:nvPr/>
        </p:nvSpPr>
        <p:spPr>
          <a:xfrm>
            <a:off x="511125" y="3229050"/>
            <a:ext cx="1596300" cy="29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ExtraBold"/>
                <a:ea typeface="Montserrat ExtraBold"/>
                <a:cs typeface="Montserrat ExtraBold"/>
                <a:sym typeface="Montserrat ExtraBold"/>
              </a:rPr>
              <a:t>Bận rộn</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038" name="Google Shape;1038;p15"/>
          <p:cNvSpPr txBox="1"/>
          <p:nvPr>
            <p:ph idx="1" type="subTitle"/>
          </p:nvPr>
        </p:nvSpPr>
        <p:spPr>
          <a:xfrm>
            <a:off x="259875" y="2302388"/>
            <a:ext cx="2065500" cy="697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b="1" lang="en" sz="1000">
                <a:latin typeface="Montserrat"/>
                <a:ea typeface="Montserrat"/>
                <a:cs typeface="Montserrat"/>
                <a:sym typeface="Montserrat"/>
              </a:rPr>
              <a:t>Bán chạy</a:t>
            </a:r>
            <a:endParaRPr b="1" sz="1000">
              <a:solidFill>
                <a:schemeClr val="accent5"/>
              </a:solidFill>
              <a:latin typeface="Montserrat"/>
              <a:ea typeface="Montserrat"/>
              <a:cs typeface="Montserrat"/>
              <a:sym typeface="Montserrat"/>
            </a:endParaRPr>
          </a:p>
          <a:p>
            <a:pPr indent="0" lvl="0" marL="0" rtl="0" algn="just">
              <a:lnSpc>
                <a:spcPct val="100000"/>
              </a:lnSpc>
              <a:spcBef>
                <a:spcPts val="0"/>
              </a:spcBef>
              <a:spcAft>
                <a:spcPts val="0"/>
              </a:spcAft>
              <a:buSzPts val="2200"/>
              <a:buNone/>
            </a:pPr>
            <a:r>
              <a:rPr b="1" lang="en" sz="1000">
                <a:solidFill>
                  <a:schemeClr val="accent5"/>
                </a:solidFill>
                <a:latin typeface="Montserrat"/>
                <a:ea typeface="Montserrat"/>
                <a:cs typeface="Montserrat"/>
                <a:sym typeface="Montserrat"/>
              </a:rPr>
              <a:t>Pizza thịt gà</a:t>
            </a:r>
            <a:r>
              <a:rPr lang="en" sz="1000">
                <a:solidFill>
                  <a:schemeClr val="dk1"/>
                </a:solidFill>
                <a:latin typeface="Montserrat"/>
                <a:ea typeface="Montserrat"/>
                <a:cs typeface="Montserrat"/>
                <a:sym typeface="Montserrat"/>
              </a:rPr>
              <a:t> được xem mũi nhọn </a:t>
            </a:r>
            <a:r>
              <a:rPr b="1" lang="en" sz="1000">
                <a:solidFill>
                  <a:schemeClr val="accent5"/>
                </a:solidFill>
                <a:latin typeface="Montserrat"/>
                <a:ea typeface="Montserrat"/>
                <a:cs typeface="Montserrat"/>
                <a:sym typeface="Montserrat"/>
              </a:rPr>
              <a:t>dẫn đầu</a:t>
            </a:r>
            <a:r>
              <a:rPr lang="en" sz="1000">
                <a:solidFill>
                  <a:schemeClr val="dk1"/>
                </a:solidFill>
                <a:latin typeface="Montserrat"/>
                <a:ea typeface="Montserrat"/>
                <a:cs typeface="Montserrat"/>
                <a:sym typeface="Montserrat"/>
              </a:rPr>
              <a:t> về </a:t>
            </a:r>
            <a:r>
              <a:rPr b="1" lang="en" sz="1000">
                <a:solidFill>
                  <a:schemeClr val="accent5"/>
                </a:solidFill>
                <a:latin typeface="Montserrat"/>
                <a:ea typeface="Montserrat"/>
                <a:cs typeface="Montserrat"/>
                <a:sym typeface="Montserrat"/>
              </a:rPr>
              <a:t>doanh số</a:t>
            </a:r>
            <a:r>
              <a:rPr lang="en" sz="1000">
                <a:solidFill>
                  <a:schemeClr val="dk1"/>
                </a:solidFill>
                <a:latin typeface="Montserrat"/>
                <a:ea typeface="Montserrat"/>
                <a:cs typeface="Montserrat"/>
                <a:sym typeface="Montserrat"/>
              </a:rPr>
              <a:t> </a:t>
            </a:r>
            <a:endParaRPr sz="10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2200"/>
              <a:buNone/>
            </a:pPr>
            <a:r>
              <a:rPr b="1" lang="en" sz="1000">
                <a:latin typeface="Montserrat"/>
                <a:ea typeface="Montserrat"/>
                <a:cs typeface="Montserrat"/>
                <a:sym typeface="Montserrat"/>
              </a:rPr>
              <a:t>Bán kém</a:t>
            </a:r>
            <a:endParaRPr b="1" sz="1000">
              <a:latin typeface="Montserrat"/>
              <a:ea typeface="Montserrat"/>
              <a:cs typeface="Montserrat"/>
              <a:sym typeface="Montserrat"/>
            </a:endParaRPr>
          </a:p>
          <a:p>
            <a:pPr indent="0" lvl="0" marL="0" rtl="0" algn="just">
              <a:lnSpc>
                <a:spcPct val="100000"/>
              </a:lnSpc>
              <a:spcBef>
                <a:spcPts val="0"/>
              </a:spcBef>
              <a:spcAft>
                <a:spcPts val="0"/>
              </a:spcAft>
              <a:buSzPts val="2200"/>
              <a:buNone/>
            </a:pPr>
            <a:r>
              <a:rPr b="1" lang="en" sz="1000">
                <a:solidFill>
                  <a:schemeClr val="accent5"/>
                </a:solidFill>
                <a:latin typeface="Montserrat"/>
                <a:ea typeface="Montserrat"/>
                <a:cs typeface="Montserrat"/>
                <a:sym typeface="Montserrat"/>
              </a:rPr>
              <a:t>Pizza carre</a:t>
            </a:r>
            <a:r>
              <a:rPr lang="en" sz="1000">
                <a:solidFill>
                  <a:schemeClr val="dk1"/>
                </a:solidFill>
                <a:latin typeface="Montserrat"/>
                <a:ea typeface="Montserrat"/>
                <a:cs typeface="Montserrat"/>
                <a:sym typeface="Montserrat"/>
              </a:rPr>
              <a:t> và </a:t>
            </a:r>
            <a:r>
              <a:rPr b="1" lang="en" sz="1000">
                <a:solidFill>
                  <a:schemeClr val="accent5"/>
                </a:solidFill>
                <a:latin typeface="Montserrat"/>
                <a:ea typeface="Montserrat"/>
                <a:cs typeface="Montserrat"/>
                <a:sym typeface="Montserrat"/>
              </a:rPr>
              <a:t>spinach</a:t>
            </a:r>
            <a:r>
              <a:rPr lang="en" sz="1000">
                <a:solidFill>
                  <a:schemeClr val="dk1"/>
                </a:solidFill>
                <a:latin typeface="Montserrat"/>
                <a:ea typeface="Montserrat"/>
                <a:cs typeface="Montserrat"/>
                <a:sym typeface="Montserrat"/>
              </a:rPr>
              <a:t> là topping ít được yêu thích và bán khá chậm.</a:t>
            </a:r>
            <a:endParaRPr sz="1000">
              <a:solidFill>
                <a:schemeClr val="dk1"/>
              </a:solidFill>
              <a:latin typeface="Montserrat"/>
              <a:ea typeface="Montserrat"/>
              <a:cs typeface="Montserrat"/>
              <a:sym typeface="Montserrat"/>
            </a:endParaRPr>
          </a:p>
        </p:txBody>
      </p:sp>
      <p:sp>
        <p:nvSpPr>
          <p:cNvPr id="1039" name="Google Shape;1039;p15"/>
          <p:cNvSpPr txBox="1"/>
          <p:nvPr>
            <p:ph idx="1" type="subTitle"/>
          </p:nvPr>
        </p:nvSpPr>
        <p:spPr>
          <a:xfrm>
            <a:off x="293175" y="4019575"/>
            <a:ext cx="2032200" cy="697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b="1" lang="en" sz="1000">
                <a:latin typeface="Montserrat"/>
                <a:ea typeface="Montserrat"/>
                <a:cs typeface="Montserrat"/>
                <a:sym typeface="Montserrat"/>
              </a:rPr>
              <a:t>Ngày và tuần</a:t>
            </a:r>
            <a:endParaRPr b="1" sz="1000">
              <a:solidFill>
                <a:schemeClr val="accent5"/>
              </a:solidFill>
              <a:latin typeface="Montserrat"/>
              <a:ea typeface="Montserrat"/>
              <a:cs typeface="Montserrat"/>
              <a:sym typeface="Montserrat"/>
            </a:endParaRPr>
          </a:p>
          <a:p>
            <a:pPr indent="0" lvl="0" marL="0" rtl="0" algn="just">
              <a:lnSpc>
                <a:spcPct val="100000"/>
              </a:lnSpc>
              <a:spcBef>
                <a:spcPts val="0"/>
              </a:spcBef>
              <a:spcAft>
                <a:spcPts val="0"/>
              </a:spcAft>
              <a:buSzPts val="2200"/>
              <a:buNone/>
            </a:pPr>
            <a:r>
              <a:rPr lang="en" sz="1000">
                <a:solidFill>
                  <a:schemeClr val="dk1"/>
                </a:solidFill>
                <a:latin typeface="Montserrat"/>
                <a:ea typeface="Montserrat"/>
                <a:cs typeface="Montserrat"/>
                <a:sym typeface="Montserrat"/>
              </a:rPr>
              <a:t>Khung giờ </a:t>
            </a:r>
            <a:r>
              <a:rPr b="1" lang="en" sz="1000">
                <a:solidFill>
                  <a:schemeClr val="dk1"/>
                </a:solidFill>
                <a:latin typeface="Montserrat"/>
                <a:ea typeface="Montserrat"/>
                <a:cs typeface="Montserrat"/>
                <a:sym typeface="Montserrat"/>
              </a:rPr>
              <a:t>cao điểm</a:t>
            </a:r>
            <a:r>
              <a:rPr lang="en" sz="1000">
                <a:solidFill>
                  <a:schemeClr val="dk1"/>
                </a:solidFill>
                <a:latin typeface="Montserrat"/>
                <a:ea typeface="Montserrat"/>
                <a:cs typeface="Montserrat"/>
                <a:sym typeface="Montserrat"/>
              </a:rPr>
              <a:t> là </a:t>
            </a:r>
            <a:r>
              <a:rPr b="1" lang="en" sz="1000">
                <a:solidFill>
                  <a:schemeClr val="accent5"/>
                </a:solidFill>
                <a:latin typeface="Montserrat"/>
                <a:ea typeface="Montserrat"/>
                <a:cs typeface="Montserrat"/>
                <a:sym typeface="Montserrat"/>
              </a:rPr>
              <a:t>buổi trưa &amp; tối</a:t>
            </a:r>
            <a:r>
              <a:rPr lang="en" sz="1000">
                <a:solidFill>
                  <a:schemeClr val="dk1"/>
                </a:solidFill>
                <a:latin typeface="Montserrat"/>
                <a:ea typeface="Montserrat"/>
                <a:cs typeface="Montserrat"/>
                <a:sym typeface="Montserrat"/>
              </a:rPr>
              <a:t>, đặc biệt các ngày </a:t>
            </a:r>
            <a:r>
              <a:rPr b="1" lang="en" sz="1000">
                <a:solidFill>
                  <a:schemeClr val="accent5"/>
                </a:solidFill>
                <a:latin typeface="Montserrat"/>
                <a:ea typeface="Montserrat"/>
                <a:cs typeface="Montserrat"/>
                <a:sym typeface="Montserrat"/>
              </a:rPr>
              <a:t>cuối tuần</a:t>
            </a:r>
            <a:endParaRPr b="1" sz="1000">
              <a:solidFill>
                <a:schemeClr val="accent5"/>
              </a:solidFill>
              <a:latin typeface="Montserrat"/>
              <a:ea typeface="Montserrat"/>
              <a:cs typeface="Montserrat"/>
              <a:sym typeface="Montserrat"/>
            </a:endParaRPr>
          </a:p>
          <a:p>
            <a:pPr indent="0" lvl="0" marL="0" rtl="0" algn="ctr">
              <a:lnSpc>
                <a:spcPct val="100000"/>
              </a:lnSpc>
              <a:spcBef>
                <a:spcPts val="0"/>
              </a:spcBef>
              <a:spcAft>
                <a:spcPts val="0"/>
              </a:spcAft>
              <a:buSzPts val="2200"/>
              <a:buNone/>
            </a:pPr>
            <a:r>
              <a:rPr b="1" lang="en" sz="1000">
                <a:latin typeface="Montserrat"/>
                <a:ea typeface="Montserrat"/>
                <a:cs typeface="Montserrat"/>
                <a:sym typeface="Montserrat"/>
              </a:rPr>
              <a:t>Tháng và mùa</a:t>
            </a:r>
            <a:endParaRPr b="1" sz="1000">
              <a:latin typeface="Montserrat"/>
              <a:ea typeface="Montserrat"/>
              <a:cs typeface="Montserrat"/>
              <a:sym typeface="Montserrat"/>
            </a:endParaRPr>
          </a:p>
          <a:p>
            <a:pPr indent="0" lvl="0" marL="0" rtl="0" algn="just">
              <a:lnSpc>
                <a:spcPct val="100000"/>
              </a:lnSpc>
              <a:spcBef>
                <a:spcPts val="0"/>
              </a:spcBef>
              <a:spcAft>
                <a:spcPts val="0"/>
              </a:spcAft>
              <a:buSzPts val="2200"/>
              <a:buNone/>
            </a:pPr>
            <a:r>
              <a:rPr lang="en" sz="1000">
                <a:solidFill>
                  <a:schemeClr val="dk1"/>
                </a:solidFill>
                <a:latin typeface="Montserrat"/>
                <a:ea typeface="Montserrat"/>
                <a:cs typeface="Montserrat"/>
                <a:sym typeface="Montserrat"/>
              </a:rPr>
              <a:t>Doanh thu </a:t>
            </a:r>
            <a:r>
              <a:rPr b="1" lang="en" sz="1000">
                <a:solidFill>
                  <a:schemeClr val="dk1"/>
                </a:solidFill>
                <a:latin typeface="Montserrat"/>
                <a:ea typeface="Montserrat"/>
                <a:cs typeface="Montserrat"/>
                <a:sym typeface="Montserrat"/>
              </a:rPr>
              <a:t>cao nhất</a:t>
            </a:r>
            <a:r>
              <a:rPr lang="en" sz="1000">
                <a:solidFill>
                  <a:schemeClr val="dk1"/>
                </a:solidFill>
                <a:latin typeface="Montserrat"/>
                <a:ea typeface="Montserrat"/>
                <a:cs typeface="Montserrat"/>
                <a:sym typeface="Montserrat"/>
              </a:rPr>
              <a:t> vào </a:t>
            </a:r>
            <a:r>
              <a:rPr b="1" lang="en" sz="1000">
                <a:solidFill>
                  <a:schemeClr val="accent5"/>
                </a:solidFill>
                <a:latin typeface="Montserrat"/>
                <a:ea typeface="Montserrat"/>
                <a:cs typeface="Montserrat"/>
                <a:sym typeface="Montserrat"/>
              </a:rPr>
              <a:t>tháng 7</a:t>
            </a:r>
            <a:r>
              <a:rPr lang="en" sz="1000">
                <a:solidFill>
                  <a:schemeClr val="dk1"/>
                </a:solidFill>
                <a:latin typeface="Montserrat"/>
                <a:ea typeface="Montserrat"/>
                <a:cs typeface="Montserrat"/>
                <a:sym typeface="Montserrat"/>
              </a:rPr>
              <a:t> và </a:t>
            </a:r>
            <a:r>
              <a:rPr b="1" lang="en" sz="1000">
                <a:solidFill>
                  <a:schemeClr val="dk1"/>
                </a:solidFill>
                <a:latin typeface="Montserrat"/>
                <a:ea typeface="Montserrat"/>
                <a:cs typeface="Montserrat"/>
                <a:sym typeface="Montserrat"/>
              </a:rPr>
              <a:t>thấp nhất</a:t>
            </a:r>
            <a:r>
              <a:rPr lang="en" sz="1000">
                <a:solidFill>
                  <a:schemeClr val="dk1"/>
                </a:solidFill>
                <a:latin typeface="Montserrat"/>
                <a:ea typeface="Montserrat"/>
                <a:cs typeface="Montserrat"/>
                <a:sym typeface="Montserrat"/>
              </a:rPr>
              <a:t> vào </a:t>
            </a:r>
            <a:r>
              <a:rPr b="1" lang="en" sz="1000">
                <a:solidFill>
                  <a:schemeClr val="accent5"/>
                </a:solidFill>
                <a:latin typeface="Montserrat"/>
                <a:ea typeface="Montserrat"/>
                <a:cs typeface="Montserrat"/>
                <a:sym typeface="Montserrat"/>
              </a:rPr>
              <a:t>tháng 10.</a:t>
            </a:r>
            <a:endParaRPr b="1" sz="1000">
              <a:solidFill>
                <a:schemeClr val="accent5"/>
              </a:solidFill>
              <a:latin typeface="Montserrat"/>
              <a:ea typeface="Montserrat"/>
              <a:cs typeface="Montserrat"/>
              <a:sym typeface="Montserrat"/>
            </a:endParaRPr>
          </a:p>
          <a:p>
            <a:pPr indent="0" lvl="0" marL="0" rtl="0" algn="just">
              <a:lnSpc>
                <a:spcPct val="100000"/>
              </a:lnSpc>
              <a:spcBef>
                <a:spcPts val="0"/>
              </a:spcBef>
              <a:spcAft>
                <a:spcPts val="0"/>
              </a:spcAft>
              <a:buSzPts val="2200"/>
              <a:buNone/>
            </a:pPr>
            <a:r>
              <a:rPr lang="en" sz="1000">
                <a:solidFill>
                  <a:schemeClr val="dk1"/>
                </a:solidFill>
                <a:latin typeface="Montserrat"/>
                <a:ea typeface="Montserrat"/>
                <a:cs typeface="Montserrat"/>
                <a:sym typeface="Montserrat"/>
              </a:rPr>
              <a:t>Nhu cầu </a:t>
            </a:r>
            <a:r>
              <a:rPr b="1" lang="en" sz="1000">
                <a:solidFill>
                  <a:schemeClr val="dk1"/>
                </a:solidFill>
                <a:latin typeface="Montserrat"/>
                <a:ea typeface="Montserrat"/>
                <a:cs typeface="Montserrat"/>
                <a:sym typeface="Montserrat"/>
              </a:rPr>
              <a:t>cao</a:t>
            </a:r>
            <a:r>
              <a:rPr lang="en" sz="1000">
                <a:solidFill>
                  <a:schemeClr val="dk1"/>
                </a:solidFill>
                <a:latin typeface="Montserrat"/>
                <a:ea typeface="Montserrat"/>
                <a:cs typeface="Montserrat"/>
                <a:sym typeface="Montserrat"/>
              </a:rPr>
              <a:t> vào mùa </a:t>
            </a:r>
            <a:r>
              <a:rPr b="1" lang="en" sz="1000">
                <a:solidFill>
                  <a:schemeClr val="accent5"/>
                </a:solidFill>
                <a:latin typeface="Montserrat"/>
                <a:ea typeface="Montserrat"/>
                <a:cs typeface="Montserrat"/>
                <a:sym typeface="Montserrat"/>
              </a:rPr>
              <a:t>xuân hè</a:t>
            </a:r>
            <a:r>
              <a:rPr lang="en" sz="1000">
                <a:solidFill>
                  <a:schemeClr val="dk1"/>
                </a:solidFill>
                <a:latin typeface="Montserrat"/>
                <a:ea typeface="Montserrat"/>
                <a:cs typeface="Montserrat"/>
                <a:sym typeface="Montserrat"/>
              </a:rPr>
              <a:t> và </a:t>
            </a:r>
            <a:r>
              <a:rPr b="1" lang="en" sz="1000">
                <a:solidFill>
                  <a:schemeClr val="dk1"/>
                </a:solidFill>
                <a:latin typeface="Montserrat"/>
                <a:ea typeface="Montserrat"/>
                <a:cs typeface="Montserrat"/>
                <a:sym typeface="Montserrat"/>
              </a:rPr>
              <a:t>giảm dần</a:t>
            </a:r>
            <a:r>
              <a:rPr lang="en" sz="1000">
                <a:solidFill>
                  <a:schemeClr val="dk1"/>
                </a:solidFill>
                <a:latin typeface="Montserrat"/>
                <a:ea typeface="Montserrat"/>
                <a:cs typeface="Montserrat"/>
                <a:sym typeface="Montserrat"/>
              </a:rPr>
              <a:t> vào </a:t>
            </a:r>
            <a:r>
              <a:rPr b="1" lang="en" sz="1000">
                <a:solidFill>
                  <a:schemeClr val="accent5"/>
                </a:solidFill>
                <a:latin typeface="Montserrat"/>
                <a:ea typeface="Montserrat"/>
                <a:cs typeface="Montserrat"/>
                <a:sym typeface="Montserrat"/>
              </a:rPr>
              <a:t>thu đông</a:t>
            </a:r>
            <a:endParaRPr b="1" sz="1000">
              <a:solidFill>
                <a:schemeClr val="accent5"/>
              </a:solidFill>
              <a:latin typeface="Montserrat"/>
              <a:ea typeface="Montserrat"/>
              <a:cs typeface="Montserrat"/>
              <a:sym typeface="Montserrat"/>
            </a:endParaRPr>
          </a:p>
          <a:p>
            <a:pPr indent="0" lvl="0" marL="0" rtl="0" algn="just">
              <a:lnSpc>
                <a:spcPct val="100000"/>
              </a:lnSpc>
              <a:spcBef>
                <a:spcPts val="0"/>
              </a:spcBef>
              <a:spcAft>
                <a:spcPts val="0"/>
              </a:spcAft>
              <a:buSzPts val="2200"/>
              <a:buNone/>
            </a:pPr>
            <a:r>
              <a:t/>
            </a:r>
            <a:endParaRPr sz="1000">
              <a:solidFill>
                <a:schemeClr val="accent5"/>
              </a:solidFill>
              <a:latin typeface="Montserrat"/>
              <a:ea typeface="Montserrat"/>
              <a:cs typeface="Montserrat"/>
              <a:sym typeface="Montserrat"/>
            </a:endParaRPr>
          </a:p>
        </p:txBody>
      </p:sp>
      <p:grpSp>
        <p:nvGrpSpPr>
          <p:cNvPr id="1040" name="Google Shape;1040;p15"/>
          <p:cNvGrpSpPr/>
          <p:nvPr/>
        </p:nvGrpSpPr>
        <p:grpSpPr>
          <a:xfrm rot="5400000">
            <a:off x="1050502" y="118146"/>
            <a:ext cx="572599" cy="624214"/>
            <a:chOff x="719992" y="1149202"/>
            <a:chExt cx="2457507" cy="2845096"/>
          </a:xfrm>
        </p:grpSpPr>
        <p:grpSp>
          <p:nvGrpSpPr>
            <p:cNvPr id="1041" name="Google Shape;1041;p15"/>
            <p:cNvGrpSpPr/>
            <p:nvPr/>
          </p:nvGrpSpPr>
          <p:grpSpPr>
            <a:xfrm>
              <a:off x="1272042" y="1149202"/>
              <a:ext cx="1226273" cy="1165909"/>
              <a:chOff x="1291642" y="1263502"/>
              <a:chExt cx="1226273" cy="1165909"/>
            </a:xfrm>
          </p:grpSpPr>
          <p:grpSp>
            <p:nvGrpSpPr>
              <p:cNvPr id="1042" name="Google Shape;1042;p15"/>
              <p:cNvGrpSpPr/>
              <p:nvPr/>
            </p:nvGrpSpPr>
            <p:grpSpPr>
              <a:xfrm>
                <a:off x="1291642" y="1263502"/>
                <a:ext cx="1226273" cy="1165909"/>
                <a:chOff x="1291642" y="1263324"/>
                <a:chExt cx="1226273" cy="1165909"/>
              </a:xfrm>
            </p:grpSpPr>
            <p:sp>
              <p:nvSpPr>
                <p:cNvPr id="1043" name="Google Shape;1043;p15"/>
                <p:cNvSpPr/>
                <p:nvPr/>
              </p:nvSpPr>
              <p:spPr>
                <a:xfrm>
                  <a:off x="1291642" y="1263324"/>
                  <a:ext cx="1226273" cy="1165909"/>
                </a:xfrm>
                <a:custGeom>
                  <a:rect b="b" l="l" r="r" t="t"/>
                  <a:pathLst>
                    <a:path extrusionOk="0" h="13810" w="14525">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rgbClr val="F1A957"/>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5"/>
                <p:cNvSpPr/>
                <p:nvPr/>
              </p:nvSpPr>
              <p:spPr>
                <a:xfrm>
                  <a:off x="1341368" y="1389791"/>
                  <a:ext cx="1126061" cy="1039441"/>
                </a:xfrm>
                <a:custGeom>
                  <a:rect b="b" l="l" r="r" t="t"/>
                  <a:pathLst>
                    <a:path extrusionOk="0" h="12312" w="13338">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rgbClr val="FAB62F"/>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5" name="Google Shape;1045;p15"/>
              <p:cNvSpPr/>
              <p:nvPr/>
            </p:nvSpPr>
            <p:spPr>
              <a:xfrm>
                <a:off x="2036526" y="182984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15"/>
              <p:cNvGrpSpPr/>
              <p:nvPr/>
            </p:nvGrpSpPr>
            <p:grpSpPr>
              <a:xfrm>
                <a:off x="1993774" y="1473334"/>
                <a:ext cx="326687" cy="298772"/>
                <a:chOff x="7951491" y="3948941"/>
                <a:chExt cx="472500" cy="432126"/>
              </a:xfrm>
            </p:grpSpPr>
            <p:sp>
              <p:nvSpPr>
                <p:cNvPr id="1047" name="Google Shape;1047;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8" name="Google Shape;1048;p15"/>
                <p:cNvGrpSpPr/>
                <p:nvPr/>
              </p:nvGrpSpPr>
              <p:grpSpPr>
                <a:xfrm>
                  <a:off x="8040998" y="4004152"/>
                  <a:ext cx="305306" cy="293709"/>
                  <a:chOff x="8040998" y="4004152"/>
                  <a:chExt cx="305306" cy="293709"/>
                </a:xfrm>
              </p:grpSpPr>
              <p:sp>
                <p:nvSpPr>
                  <p:cNvPr id="1049" name="Google Shape;1049;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7" name="Google Shape;1057;p15"/>
              <p:cNvGrpSpPr/>
              <p:nvPr/>
            </p:nvGrpSpPr>
            <p:grpSpPr>
              <a:xfrm>
                <a:off x="1558949" y="1635734"/>
                <a:ext cx="326687" cy="298772"/>
                <a:chOff x="7951491" y="3948941"/>
                <a:chExt cx="472500" cy="432126"/>
              </a:xfrm>
            </p:grpSpPr>
            <p:sp>
              <p:nvSpPr>
                <p:cNvPr id="1058" name="Google Shape;1058;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9" name="Google Shape;1059;p15"/>
                <p:cNvGrpSpPr/>
                <p:nvPr/>
              </p:nvGrpSpPr>
              <p:grpSpPr>
                <a:xfrm>
                  <a:off x="8040998" y="4004152"/>
                  <a:ext cx="305306" cy="293709"/>
                  <a:chOff x="8040998" y="4004152"/>
                  <a:chExt cx="305306" cy="293709"/>
                </a:xfrm>
              </p:grpSpPr>
              <p:sp>
                <p:nvSpPr>
                  <p:cNvPr id="1060" name="Google Shape;1060;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8" name="Google Shape;1068;p15"/>
              <p:cNvSpPr/>
              <p:nvPr/>
            </p:nvSpPr>
            <p:spPr>
              <a:xfrm>
                <a:off x="1838044" y="1749667"/>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9" name="Google Shape;1069;p15"/>
              <p:cNvGrpSpPr/>
              <p:nvPr/>
            </p:nvGrpSpPr>
            <p:grpSpPr>
              <a:xfrm rot="-4424905">
                <a:off x="1750308" y="1433439"/>
                <a:ext cx="308956" cy="262438"/>
                <a:chOff x="9520904" y="1806552"/>
                <a:chExt cx="446838" cy="379559"/>
              </a:xfrm>
            </p:grpSpPr>
            <p:sp>
              <p:nvSpPr>
                <p:cNvPr id="1070" name="Google Shape;1070;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4" name="Google Shape;1074;p15"/>
              <p:cNvSpPr/>
              <p:nvPr/>
            </p:nvSpPr>
            <p:spPr>
              <a:xfrm>
                <a:off x="1469623" y="153546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5" name="Google Shape;1075;p15"/>
              <p:cNvGrpSpPr/>
              <p:nvPr/>
            </p:nvGrpSpPr>
            <p:grpSpPr>
              <a:xfrm rot="-7593699">
                <a:off x="1777607" y="1963434"/>
                <a:ext cx="308975" cy="262454"/>
                <a:chOff x="9520904" y="1806552"/>
                <a:chExt cx="446838" cy="379559"/>
              </a:xfrm>
            </p:grpSpPr>
            <p:sp>
              <p:nvSpPr>
                <p:cNvPr id="1076" name="Google Shape;1076;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0" name="Google Shape;1080;p15"/>
              <p:cNvSpPr/>
              <p:nvPr/>
            </p:nvSpPr>
            <p:spPr>
              <a:xfrm>
                <a:off x="1608926" y="150169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1" name="Google Shape;1081;p15"/>
            <p:cNvGrpSpPr/>
            <p:nvPr/>
          </p:nvGrpSpPr>
          <p:grpSpPr>
            <a:xfrm>
              <a:off x="719992" y="1819088"/>
              <a:ext cx="2339417" cy="2175210"/>
              <a:chOff x="739592" y="1704788"/>
              <a:chExt cx="2339417" cy="2175210"/>
            </a:xfrm>
          </p:grpSpPr>
          <p:grpSp>
            <p:nvGrpSpPr>
              <p:cNvPr id="1082" name="Google Shape;1082;p15"/>
              <p:cNvGrpSpPr/>
              <p:nvPr/>
            </p:nvGrpSpPr>
            <p:grpSpPr>
              <a:xfrm>
                <a:off x="739592" y="1704788"/>
                <a:ext cx="2339417" cy="2175210"/>
                <a:chOff x="739592" y="1704609"/>
                <a:chExt cx="2339417" cy="2175210"/>
              </a:xfrm>
            </p:grpSpPr>
            <p:sp>
              <p:nvSpPr>
                <p:cNvPr id="1083" name="Google Shape;1083;p15"/>
                <p:cNvSpPr/>
                <p:nvPr/>
              </p:nvSpPr>
              <p:spPr>
                <a:xfrm>
                  <a:off x="739592" y="1704609"/>
                  <a:ext cx="2339417" cy="2175210"/>
                </a:xfrm>
                <a:custGeom>
                  <a:rect b="b" l="l" r="r" t="t"/>
                  <a:pathLst>
                    <a:path extrusionOk="0" h="25765" w="2771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rgbClr val="F1A957"/>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5"/>
                <p:cNvSpPr/>
                <p:nvPr/>
              </p:nvSpPr>
              <p:spPr>
                <a:xfrm>
                  <a:off x="866144" y="1800262"/>
                  <a:ext cx="2086311" cy="1945490"/>
                </a:xfrm>
                <a:custGeom>
                  <a:rect b="b" l="l" r="r" t="t"/>
                  <a:pathLst>
                    <a:path extrusionOk="0" h="23044" w="24712">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rgbClr val="FAB62F"/>
                </a:solidFill>
                <a:ln cap="flat" cmpd="sng" w="3810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5" name="Google Shape;1085;p15"/>
              <p:cNvSpPr/>
              <p:nvPr/>
            </p:nvSpPr>
            <p:spPr>
              <a:xfrm>
                <a:off x="1428876" y="29321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6" name="Google Shape;1086;p15"/>
              <p:cNvGrpSpPr/>
              <p:nvPr/>
            </p:nvGrpSpPr>
            <p:grpSpPr>
              <a:xfrm rot="-8100000">
                <a:off x="1844306" y="3118812"/>
                <a:ext cx="308948" cy="262430"/>
                <a:chOff x="9520904" y="1806552"/>
                <a:chExt cx="446838" cy="379559"/>
              </a:xfrm>
            </p:grpSpPr>
            <p:sp>
              <p:nvSpPr>
                <p:cNvPr id="1087" name="Google Shape;1087;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1" name="Google Shape;1091;p15"/>
              <p:cNvSpPr/>
              <p:nvPr/>
            </p:nvSpPr>
            <p:spPr>
              <a:xfrm>
                <a:off x="2052073" y="33038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15"/>
              <p:cNvGrpSpPr/>
              <p:nvPr/>
            </p:nvGrpSpPr>
            <p:grpSpPr>
              <a:xfrm>
                <a:off x="2308086" y="2932159"/>
                <a:ext cx="326687" cy="298772"/>
                <a:chOff x="7951491" y="3948941"/>
                <a:chExt cx="472500" cy="432126"/>
              </a:xfrm>
            </p:grpSpPr>
            <p:sp>
              <p:nvSpPr>
                <p:cNvPr id="1093" name="Google Shape;1093;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4" name="Google Shape;1094;p15"/>
                <p:cNvGrpSpPr/>
                <p:nvPr/>
              </p:nvGrpSpPr>
              <p:grpSpPr>
                <a:xfrm>
                  <a:off x="8040998" y="4004152"/>
                  <a:ext cx="305306" cy="293709"/>
                  <a:chOff x="8040998" y="4004152"/>
                  <a:chExt cx="305306" cy="293709"/>
                </a:xfrm>
              </p:grpSpPr>
              <p:sp>
                <p:nvSpPr>
                  <p:cNvPr id="1095" name="Google Shape;1095;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3" name="Google Shape;1103;p15"/>
              <p:cNvSpPr/>
              <p:nvPr/>
            </p:nvSpPr>
            <p:spPr>
              <a:xfrm>
                <a:off x="2517919" y="27236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4" name="Google Shape;1104;p15"/>
              <p:cNvGrpSpPr/>
              <p:nvPr/>
            </p:nvGrpSpPr>
            <p:grpSpPr>
              <a:xfrm>
                <a:off x="1065636" y="2207734"/>
                <a:ext cx="326687" cy="298772"/>
                <a:chOff x="7951491" y="3948941"/>
                <a:chExt cx="472500" cy="432126"/>
              </a:xfrm>
            </p:grpSpPr>
            <p:sp>
              <p:nvSpPr>
                <p:cNvPr id="1105" name="Google Shape;1105;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6" name="Google Shape;1106;p15"/>
                <p:cNvGrpSpPr/>
                <p:nvPr/>
              </p:nvGrpSpPr>
              <p:grpSpPr>
                <a:xfrm>
                  <a:off x="8040998" y="4004152"/>
                  <a:ext cx="305306" cy="293709"/>
                  <a:chOff x="8040998" y="4004152"/>
                  <a:chExt cx="305306" cy="293709"/>
                </a:xfrm>
              </p:grpSpPr>
              <p:sp>
                <p:nvSpPr>
                  <p:cNvPr id="1107" name="Google Shape;1107;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5" name="Google Shape;1115;p15"/>
              <p:cNvGrpSpPr/>
              <p:nvPr/>
            </p:nvGrpSpPr>
            <p:grpSpPr>
              <a:xfrm>
                <a:off x="1291661" y="3153284"/>
                <a:ext cx="326687" cy="298772"/>
                <a:chOff x="7951491" y="3948941"/>
                <a:chExt cx="472500" cy="432126"/>
              </a:xfrm>
            </p:grpSpPr>
            <p:sp>
              <p:nvSpPr>
                <p:cNvPr id="1116" name="Google Shape;1116;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7" name="Google Shape;1117;p15"/>
                <p:cNvGrpSpPr/>
                <p:nvPr/>
              </p:nvGrpSpPr>
              <p:grpSpPr>
                <a:xfrm>
                  <a:off x="8040998" y="4004152"/>
                  <a:ext cx="305306" cy="293709"/>
                  <a:chOff x="8040998" y="4004152"/>
                  <a:chExt cx="305306" cy="293709"/>
                </a:xfrm>
              </p:grpSpPr>
              <p:sp>
                <p:nvSpPr>
                  <p:cNvPr id="1118" name="Google Shape;1118;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26" name="Google Shape;1126;p15"/>
              <p:cNvSpPr/>
              <p:nvPr/>
            </p:nvSpPr>
            <p:spPr>
              <a:xfrm rot="-3356822">
                <a:off x="1019513" y="2506490"/>
                <a:ext cx="272122" cy="258543"/>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5"/>
              <p:cNvSpPr/>
              <p:nvPr/>
            </p:nvSpPr>
            <p:spPr>
              <a:xfrm>
                <a:off x="1156744" y="2952254"/>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5"/>
              <p:cNvSpPr/>
              <p:nvPr/>
            </p:nvSpPr>
            <p:spPr>
              <a:xfrm>
                <a:off x="1910269" y="27373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5"/>
              <p:cNvSpPr/>
              <p:nvPr/>
            </p:nvSpPr>
            <p:spPr>
              <a:xfrm>
                <a:off x="2335356" y="21043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0" name="Google Shape;1130;p15"/>
              <p:cNvGrpSpPr/>
              <p:nvPr/>
            </p:nvGrpSpPr>
            <p:grpSpPr>
              <a:xfrm>
                <a:off x="1437624" y="2571759"/>
                <a:ext cx="326687" cy="298772"/>
                <a:chOff x="7951491" y="3948941"/>
                <a:chExt cx="472500" cy="432126"/>
              </a:xfrm>
            </p:grpSpPr>
            <p:sp>
              <p:nvSpPr>
                <p:cNvPr id="1131" name="Google Shape;1131;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2" name="Google Shape;1132;p15"/>
                <p:cNvGrpSpPr/>
                <p:nvPr/>
              </p:nvGrpSpPr>
              <p:grpSpPr>
                <a:xfrm>
                  <a:off x="8040998" y="4004152"/>
                  <a:ext cx="305306" cy="293709"/>
                  <a:chOff x="8040998" y="4004152"/>
                  <a:chExt cx="305306" cy="293709"/>
                </a:xfrm>
              </p:grpSpPr>
              <p:sp>
                <p:nvSpPr>
                  <p:cNvPr id="1133" name="Google Shape;1133;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1" name="Google Shape;1141;p15"/>
              <p:cNvGrpSpPr/>
              <p:nvPr/>
            </p:nvGrpSpPr>
            <p:grpSpPr>
              <a:xfrm>
                <a:off x="2490649" y="2319784"/>
                <a:ext cx="326687" cy="298772"/>
                <a:chOff x="7951491" y="3948941"/>
                <a:chExt cx="472500" cy="432126"/>
              </a:xfrm>
            </p:grpSpPr>
            <p:sp>
              <p:nvSpPr>
                <p:cNvPr id="1142" name="Google Shape;1142;p15"/>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3" name="Google Shape;1143;p15"/>
                <p:cNvGrpSpPr/>
                <p:nvPr/>
              </p:nvGrpSpPr>
              <p:grpSpPr>
                <a:xfrm>
                  <a:off x="8040998" y="4004152"/>
                  <a:ext cx="305306" cy="293709"/>
                  <a:chOff x="8040998" y="4004152"/>
                  <a:chExt cx="305306" cy="293709"/>
                </a:xfrm>
              </p:grpSpPr>
              <p:sp>
                <p:nvSpPr>
                  <p:cNvPr id="1144" name="Google Shape;1144;p15"/>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5"/>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5"/>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5"/>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5"/>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5"/>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5"/>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5"/>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2" name="Google Shape;1152;p15"/>
              <p:cNvGrpSpPr/>
              <p:nvPr/>
            </p:nvGrpSpPr>
            <p:grpSpPr>
              <a:xfrm rot="-6579062">
                <a:off x="1300506" y="2226326"/>
                <a:ext cx="308929" cy="262414"/>
                <a:chOff x="9520904" y="1806552"/>
                <a:chExt cx="446838" cy="379559"/>
              </a:xfrm>
            </p:grpSpPr>
            <p:sp>
              <p:nvSpPr>
                <p:cNvPr id="1153" name="Google Shape;1153;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7" name="Google Shape;1157;p15"/>
              <p:cNvGrpSpPr/>
              <p:nvPr/>
            </p:nvGrpSpPr>
            <p:grpSpPr>
              <a:xfrm rot="-10485318">
                <a:off x="1515106" y="2718992"/>
                <a:ext cx="308941" cy="262425"/>
                <a:chOff x="9520904" y="1806552"/>
                <a:chExt cx="446838" cy="379559"/>
              </a:xfrm>
            </p:grpSpPr>
            <p:sp>
              <p:nvSpPr>
                <p:cNvPr id="1158" name="Google Shape;1158;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2" name="Google Shape;1162;p15"/>
              <p:cNvGrpSpPr/>
              <p:nvPr/>
            </p:nvGrpSpPr>
            <p:grpSpPr>
              <a:xfrm rot="-8100000">
                <a:off x="1446411" y="3284470"/>
                <a:ext cx="308948" cy="262430"/>
                <a:chOff x="9520904" y="1806552"/>
                <a:chExt cx="446838" cy="379559"/>
              </a:xfrm>
            </p:grpSpPr>
            <p:sp>
              <p:nvSpPr>
                <p:cNvPr id="1163" name="Google Shape;1163;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15"/>
              <p:cNvGrpSpPr/>
              <p:nvPr/>
            </p:nvGrpSpPr>
            <p:grpSpPr>
              <a:xfrm rot="-8100000">
                <a:off x="2248336" y="2735395"/>
                <a:ext cx="308948" cy="262430"/>
                <a:chOff x="9520904" y="1806552"/>
                <a:chExt cx="446838" cy="379559"/>
              </a:xfrm>
            </p:grpSpPr>
            <p:sp>
              <p:nvSpPr>
                <p:cNvPr id="1168" name="Google Shape;1168;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2" name="Google Shape;1172;p15"/>
              <p:cNvSpPr/>
              <p:nvPr/>
            </p:nvSpPr>
            <p:spPr>
              <a:xfrm>
                <a:off x="2329876" y="33577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5"/>
              <p:cNvSpPr/>
              <p:nvPr/>
            </p:nvSpPr>
            <p:spPr>
              <a:xfrm>
                <a:off x="2054539" y="2513819"/>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5"/>
              <p:cNvSpPr/>
              <p:nvPr/>
            </p:nvSpPr>
            <p:spPr>
              <a:xfrm rot="-2491123">
                <a:off x="1382025" y="2112718"/>
                <a:ext cx="145879" cy="11586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5"/>
              <p:cNvSpPr/>
              <p:nvPr/>
            </p:nvSpPr>
            <p:spPr>
              <a:xfrm>
                <a:off x="2749523" y="2561641"/>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5"/>
              <p:cNvSpPr/>
              <p:nvPr/>
            </p:nvSpPr>
            <p:spPr>
              <a:xfrm>
                <a:off x="989623" y="27925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5"/>
              <p:cNvSpPr/>
              <p:nvPr/>
            </p:nvSpPr>
            <p:spPr>
              <a:xfrm>
                <a:off x="1686673" y="30302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5"/>
              <p:cNvSpPr/>
              <p:nvPr/>
            </p:nvSpPr>
            <p:spPr>
              <a:xfrm>
                <a:off x="1838044" y="33577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9" name="Google Shape;1179;p15"/>
              <p:cNvGrpSpPr/>
              <p:nvPr/>
            </p:nvGrpSpPr>
            <p:grpSpPr>
              <a:xfrm rot="-4424905">
                <a:off x="2248496" y="2225764"/>
                <a:ext cx="308956" cy="262438"/>
                <a:chOff x="9520904" y="1806552"/>
                <a:chExt cx="446838" cy="379559"/>
              </a:xfrm>
            </p:grpSpPr>
            <p:sp>
              <p:nvSpPr>
                <p:cNvPr id="1180" name="Google Shape;1180;p15"/>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rgbClr val="A27D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5"/>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5"/>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5"/>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4" name="Google Shape;1184;p15"/>
              <p:cNvSpPr/>
              <p:nvPr/>
            </p:nvSpPr>
            <p:spPr>
              <a:xfrm>
                <a:off x="1218448" y="19700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15"/>
            <p:cNvGrpSpPr/>
            <p:nvPr/>
          </p:nvGrpSpPr>
          <p:grpSpPr>
            <a:xfrm rot="-498017">
              <a:off x="1557120" y="1898893"/>
              <a:ext cx="155799" cy="336693"/>
              <a:chOff x="1469000" y="2230225"/>
              <a:chExt cx="109075" cy="235750"/>
            </a:xfrm>
          </p:grpSpPr>
          <p:sp>
            <p:nvSpPr>
              <p:cNvPr id="1186" name="Google Shape;1186;p15"/>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5"/>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8" name="Google Shape;1188;p15"/>
            <p:cNvGrpSpPr/>
            <p:nvPr/>
          </p:nvGrpSpPr>
          <p:grpSpPr>
            <a:xfrm rot="3284330">
              <a:off x="1929945" y="2267694"/>
              <a:ext cx="155799" cy="336698"/>
              <a:chOff x="1469000" y="2230225"/>
              <a:chExt cx="109075" cy="235750"/>
            </a:xfrm>
          </p:grpSpPr>
          <p:sp>
            <p:nvSpPr>
              <p:cNvPr id="1189" name="Google Shape;1189;p15"/>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5"/>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15"/>
            <p:cNvGrpSpPr/>
            <p:nvPr/>
          </p:nvGrpSpPr>
          <p:grpSpPr>
            <a:xfrm rot="-150971">
              <a:off x="2795613" y="1897056"/>
              <a:ext cx="364836" cy="784730"/>
              <a:chOff x="3076963" y="1775125"/>
              <a:chExt cx="364849" cy="784758"/>
            </a:xfrm>
          </p:grpSpPr>
          <p:sp>
            <p:nvSpPr>
              <p:cNvPr id="1192" name="Google Shape;1192;p15"/>
              <p:cNvSpPr/>
              <p:nvPr/>
            </p:nvSpPr>
            <p:spPr>
              <a:xfrm>
                <a:off x="3269321" y="2014303"/>
                <a:ext cx="172491" cy="545580"/>
              </a:xfrm>
              <a:custGeom>
                <a:rect b="b" l="l" r="r" t="t"/>
                <a:pathLst>
                  <a:path extrusionOk="0" h="7085" w="224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5"/>
              <p:cNvSpPr/>
              <p:nvPr/>
            </p:nvSpPr>
            <p:spPr>
              <a:xfrm>
                <a:off x="3076963" y="1775125"/>
                <a:ext cx="135375" cy="137608"/>
              </a:xfrm>
              <a:custGeom>
                <a:rect b="b" l="l" r="r" t="t"/>
                <a:pathLst>
                  <a:path extrusionOk="0" h="1787" w="1758">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rgbClr val="481F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194" name="Google Shape;1194;p15"/>
          <p:cNvPicPr preferRelativeResize="0"/>
          <p:nvPr/>
        </p:nvPicPr>
        <p:blipFill rotWithShape="1">
          <a:blip r:embed="rId3">
            <a:alphaModFix/>
          </a:blip>
          <a:srcRect b="0" l="0" r="0" t="0"/>
          <a:stretch/>
        </p:blipFill>
        <p:spPr>
          <a:xfrm>
            <a:off x="2460025" y="1041050"/>
            <a:ext cx="5872226" cy="4065951"/>
          </a:xfrm>
          <a:prstGeom prst="rect">
            <a:avLst/>
          </a:prstGeom>
          <a:noFill/>
          <a:ln>
            <a:noFill/>
          </a:ln>
        </p:spPr>
      </p:pic>
      <p:pic>
        <p:nvPicPr>
          <p:cNvPr id="1195" name="Google Shape;1195;p15"/>
          <p:cNvPicPr preferRelativeResize="0"/>
          <p:nvPr/>
        </p:nvPicPr>
        <p:blipFill rotWithShape="1">
          <a:blip r:embed="rId4">
            <a:alphaModFix/>
          </a:blip>
          <a:srcRect b="0" l="0" r="0" t="0"/>
          <a:stretch/>
        </p:blipFill>
        <p:spPr>
          <a:xfrm>
            <a:off x="2460025" y="538250"/>
            <a:ext cx="5872225" cy="50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6"/>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Tổng quan sản phẩm</a:t>
            </a:r>
            <a:endParaRPr sz="3200">
              <a:latin typeface="Montserrat Black"/>
              <a:ea typeface="Montserrat Black"/>
              <a:cs typeface="Montserrat Black"/>
              <a:sym typeface="Montserrat Black"/>
            </a:endParaRPr>
          </a:p>
        </p:txBody>
      </p:sp>
      <p:sp>
        <p:nvSpPr>
          <p:cNvPr id="1201" name="Google Shape;1201;p16"/>
          <p:cNvSpPr txBox="1"/>
          <p:nvPr>
            <p:ph idx="4294967295" type="subTitle"/>
          </p:nvPr>
        </p:nvSpPr>
        <p:spPr>
          <a:xfrm>
            <a:off x="543425" y="3451100"/>
            <a:ext cx="80490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Với số lượng chiếm phần lớn,</a:t>
            </a:r>
            <a:r>
              <a:rPr b="1" i="0" lang="en" sz="1300" u="none" cap="none" strike="noStrike">
                <a:solidFill>
                  <a:schemeClr val="dk1"/>
                </a:solidFill>
                <a:latin typeface="Montserrat"/>
                <a:ea typeface="Montserrat"/>
                <a:cs typeface="Montserrat"/>
                <a:sym typeface="Montserrat"/>
              </a:rPr>
              <a:t> </a:t>
            </a:r>
            <a:r>
              <a:rPr b="0" i="0" lang="en" sz="1300" u="none" cap="none" strike="noStrike">
                <a:solidFill>
                  <a:schemeClr val="dk1"/>
                </a:solidFill>
                <a:latin typeface="Montserrat"/>
                <a:ea typeface="Montserrat"/>
                <a:cs typeface="Montserrat"/>
                <a:sym typeface="Montserrat"/>
              </a:rPr>
              <a:t>phân loại </a:t>
            </a:r>
            <a:r>
              <a:rPr b="1" i="0" lang="en" sz="1300" u="none" cap="none" strike="noStrike">
                <a:solidFill>
                  <a:schemeClr val="dk1"/>
                </a:solidFill>
                <a:latin typeface="Montserrat"/>
                <a:ea typeface="Montserrat"/>
                <a:cs typeface="Montserrat"/>
                <a:sym typeface="Montserrat"/>
              </a:rPr>
              <a:t>Classic</a:t>
            </a:r>
            <a:r>
              <a:rPr b="0" i="0" lang="en" sz="1300" u="none" cap="none" strike="noStrike">
                <a:solidFill>
                  <a:schemeClr val="dk1"/>
                </a:solidFill>
                <a:latin typeface="Montserrat"/>
                <a:ea typeface="Montserrat"/>
                <a:cs typeface="Montserrat"/>
                <a:sym typeface="Montserrat"/>
              </a:rPr>
              <a:t> có cả sản phẩm có giá </a:t>
            </a:r>
            <a:r>
              <a:rPr b="1" i="0" lang="en" sz="1300" u="none" cap="none" strike="noStrike">
                <a:solidFill>
                  <a:schemeClr val="dk1"/>
                </a:solidFill>
                <a:latin typeface="Montserrat"/>
                <a:ea typeface="Montserrat"/>
                <a:cs typeface="Montserrat"/>
                <a:sym typeface="Montserrat"/>
              </a:rPr>
              <a:t>thấp nhất</a:t>
            </a:r>
            <a:r>
              <a:rPr b="0" i="0" lang="en" sz="1300" u="none" cap="none" strike="noStrike">
                <a:solidFill>
                  <a:schemeClr val="dk1"/>
                </a:solidFill>
                <a:latin typeface="Montserrat"/>
                <a:ea typeface="Montserrat"/>
                <a:cs typeface="Montserrat"/>
                <a:sym typeface="Montserrat"/>
              </a:rPr>
              <a:t> là </a:t>
            </a:r>
            <a:r>
              <a:rPr b="1" i="0" lang="en" sz="1300" u="none" cap="none" strike="noStrike">
                <a:solidFill>
                  <a:schemeClr val="dk1"/>
                </a:solidFill>
                <a:latin typeface="Montserrat"/>
                <a:ea typeface="Montserrat"/>
                <a:cs typeface="Montserrat"/>
                <a:sym typeface="Montserrat"/>
              </a:rPr>
              <a:t>The Pepperoni Pizza</a:t>
            </a:r>
            <a:r>
              <a:rPr b="0" i="0" lang="en" sz="1300" u="none" cap="none" strike="noStrike">
                <a:solidFill>
                  <a:schemeClr val="dk1"/>
                </a:solidFill>
                <a:latin typeface="Montserrat"/>
                <a:ea typeface="Montserrat"/>
                <a:cs typeface="Montserrat"/>
                <a:sym typeface="Montserrat"/>
              </a:rPr>
              <a:t> và sản phẩm có giá </a:t>
            </a:r>
            <a:r>
              <a:rPr b="1" i="0" lang="en" sz="1300" u="none" cap="none" strike="noStrike">
                <a:solidFill>
                  <a:schemeClr val="dk1"/>
                </a:solidFill>
                <a:latin typeface="Montserrat"/>
                <a:ea typeface="Montserrat"/>
                <a:cs typeface="Montserrat"/>
                <a:sym typeface="Montserrat"/>
              </a:rPr>
              <a:t>cao nhất</a:t>
            </a:r>
            <a:r>
              <a:rPr b="0" i="0" lang="en" sz="1300" u="none" cap="none" strike="noStrike">
                <a:solidFill>
                  <a:schemeClr val="dk1"/>
                </a:solidFill>
                <a:latin typeface="Montserrat"/>
                <a:ea typeface="Montserrat"/>
                <a:cs typeface="Montserrat"/>
                <a:sym typeface="Montserrat"/>
              </a:rPr>
              <a:t> là </a:t>
            </a:r>
            <a:r>
              <a:rPr b="1" i="0" lang="en" sz="1300" u="none" cap="none" strike="noStrike">
                <a:solidFill>
                  <a:schemeClr val="dk1"/>
                </a:solidFill>
                <a:latin typeface="Montserrat"/>
                <a:ea typeface="Montserrat"/>
                <a:cs typeface="Montserrat"/>
                <a:sym typeface="Montserrat"/>
              </a:rPr>
              <a:t>The Greek Pizza</a:t>
            </a:r>
            <a:r>
              <a:rPr b="0" i="0" lang="en"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Số lượng sản phẩm trong mỗi phân loại tương đối </a:t>
            </a:r>
            <a:r>
              <a:rPr b="1" i="0" lang="en" sz="1300" u="none" cap="none" strike="noStrike">
                <a:solidFill>
                  <a:schemeClr val="dk1"/>
                </a:solidFill>
                <a:latin typeface="Montserrat"/>
                <a:ea typeface="Montserrat"/>
                <a:cs typeface="Montserrat"/>
                <a:sym typeface="Montserrat"/>
              </a:rPr>
              <a:t>đồng đều</a:t>
            </a:r>
            <a:r>
              <a:rPr b="0" i="0" lang="en" sz="1300" u="none" cap="none" strike="noStrike">
                <a:solidFill>
                  <a:schemeClr val="dk1"/>
                </a:solidFill>
                <a:latin typeface="Montserrat"/>
                <a:ea typeface="Montserrat"/>
                <a:cs typeface="Montserrat"/>
                <a:sym typeface="Montserrat"/>
              </a:rPr>
              <a:t> nhưng phần lớn tập chung ở phân loại </a:t>
            </a:r>
            <a:r>
              <a:rPr b="1" i="0" lang="en" sz="1300" u="none" cap="none" strike="noStrike">
                <a:solidFill>
                  <a:schemeClr val="dk1"/>
                </a:solidFill>
                <a:latin typeface="Montserrat"/>
                <a:ea typeface="Montserrat"/>
                <a:cs typeface="Montserrat"/>
                <a:sym typeface="Montserrat"/>
              </a:rPr>
              <a:t>Classic</a:t>
            </a:r>
            <a:r>
              <a:rPr b="0" i="0" lang="en"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Ngược lại, số lượng sản phẩm theo kích cỡ lại phân bổ hoàn toàn </a:t>
            </a:r>
            <a:r>
              <a:rPr b="1" i="0" lang="en" sz="1300" u="none" cap="none" strike="noStrike">
                <a:solidFill>
                  <a:schemeClr val="dk1"/>
                </a:solidFill>
                <a:latin typeface="Montserrat"/>
                <a:ea typeface="Montserrat"/>
                <a:cs typeface="Montserrat"/>
                <a:sym typeface="Montserrat"/>
              </a:rPr>
              <a:t>không đồng đều</a:t>
            </a:r>
            <a:r>
              <a:rPr b="0" i="0" lang="en" sz="1300" u="none" cap="none" strike="noStrike">
                <a:solidFill>
                  <a:schemeClr val="dk1"/>
                </a:solidFill>
                <a:latin typeface="Montserrat"/>
                <a:ea typeface="Montserrat"/>
                <a:cs typeface="Montserrat"/>
                <a:sym typeface="Montserrat"/>
              </a:rPr>
              <a:t>, lớn nhất là </a:t>
            </a:r>
            <a:r>
              <a:rPr b="1" i="0" lang="en" sz="1300" u="none" cap="none" strike="noStrike">
                <a:solidFill>
                  <a:schemeClr val="dk1"/>
                </a:solidFill>
                <a:latin typeface="Montserrat"/>
                <a:ea typeface="Montserrat"/>
                <a:cs typeface="Montserrat"/>
                <a:sym typeface="Montserrat"/>
              </a:rPr>
              <a:t>size L</a:t>
            </a:r>
            <a:r>
              <a:rPr b="0" i="0" lang="en" sz="1300" u="none" cap="none" strike="noStrike">
                <a:solidFill>
                  <a:schemeClr val="dk1"/>
                </a:solidFill>
                <a:latin typeface="Montserrat"/>
                <a:ea typeface="Montserrat"/>
                <a:cs typeface="Montserrat"/>
                <a:sym typeface="Montserrat"/>
              </a:rPr>
              <a:t> và thấp nhất là </a:t>
            </a:r>
            <a:r>
              <a:rPr b="1" i="0" lang="en" sz="1300" u="none" cap="none" strike="noStrike">
                <a:solidFill>
                  <a:schemeClr val="dk1"/>
                </a:solidFill>
                <a:latin typeface="Montserrat"/>
                <a:ea typeface="Montserrat"/>
                <a:cs typeface="Montserrat"/>
                <a:sym typeface="Montserrat"/>
              </a:rPr>
              <a:t>size XXL</a:t>
            </a:r>
            <a:r>
              <a:rPr b="0" i="0" lang="en"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1202" name="Google Shape;1202;p16"/>
          <p:cNvPicPr preferRelativeResize="0"/>
          <p:nvPr/>
        </p:nvPicPr>
        <p:blipFill rotWithShape="1">
          <a:blip r:embed="rId3">
            <a:alphaModFix/>
          </a:blip>
          <a:srcRect b="0" l="0" r="0" t="0"/>
          <a:stretch/>
        </p:blipFill>
        <p:spPr>
          <a:xfrm>
            <a:off x="650650" y="1435500"/>
            <a:ext cx="3603600" cy="714375"/>
          </a:xfrm>
          <a:prstGeom prst="rect">
            <a:avLst/>
          </a:prstGeom>
          <a:noFill/>
          <a:ln>
            <a:noFill/>
          </a:ln>
        </p:spPr>
      </p:pic>
      <p:pic>
        <p:nvPicPr>
          <p:cNvPr id="1203" name="Google Shape;1203;p16"/>
          <p:cNvPicPr preferRelativeResize="0"/>
          <p:nvPr/>
        </p:nvPicPr>
        <p:blipFill rotWithShape="1">
          <a:blip r:embed="rId4">
            <a:alphaModFix/>
          </a:blip>
          <a:srcRect b="0" l="0" r="0" t="0"/>
          <a:stretch/>
        </p:blipFill>
        <p:spPr>
          <a:xfrm>
            <a:off x="4645925" y="1435500"/>
            <a:ext cx="3603600" cy="714375"/>
          </a:xfrm>
          <a:prstGeom prst="rect">
            <a:avLst/>
          </a:prstGeom>
          <a:noFill/>
          <a:ln>
            <a:noFill/>
          </a:ln>
        </p:spPr>
      </p:pic>
      <p:pic>
        <p:nvPicPr>
          <p:cNvPr id="1204" name="Google Shape;1204;p16"/>
          <p:cNvPicPr preferRelativeResize="0"/>
          <p:nvPr/>
        </p:nvPicPr>
        <p:blipFill rotWithShape="1">
          <a:blip r:embed="rId5">
            <a:alphaModFix/>
          </a:blip>
          <a:srcRect b="0" l="0" r="0" t="0"/>
          <a:stretch/>
        </p:blipFill>
        <p:spPr>
          <a:xfrm>
            <a:off x="650650" y="2302275"/>
            <a:ext cx="3603600" cy="996425"/>
          </a:xfrm>
          <a:prstGeom prst="rect">
            <a:avLst/>
          </a:prstGeom>
          <a:noFill/>
          <a:ln>
            <a:noFill/>
          </a:ln>
        </p:spPr>
      </p:pic>
      <p:pic>
        <p:nvPicPr>
          <p:cNvPr id="1205" name="Google Shape;1205;p16"/>
          <p:cNvPicPr preferRelativeResize="0"/>
          <p:nvPr/>
        </p:nvPicPr>
        <p:blipFill rotWithShape="1">
          <a:blip r:embed="rId6">
            <a:alphaModFix/>
          </a:blip>
          <a:srcRect b="0" l="0" r="0" t="0"/>
          <a:stretch/>
        </p:blipFill>
        <p:spPr>
          <a:xfrm>
            <a:off x="4645925" y="2302275"/>
            <a:ext cx="3603600" cy="99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7"/>
          <p:cNvSpPr txBox="1"/>
          <p:nvPr>
            <p:ph type="title"/>
          </p:nvPr>
        </p:nvSpPr>
        <p:spPr>
          <a:xfrm>
            <a:off x="239525" y="319825"/>
            <a:ext cx="86568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Dòng pizza nào hiện đang bán chạy?</a:t>
            </a:r>
            <a:endParaRPr sz="3200">
              <a:latin typeface="Montserrat Black"/>
              <a:ea typeface="Montserrat Black"/>
              <a:cs typeface="Montserrat Black"/>
              <a:sym typeface="Montserrat Black"/>
            </a:endParaRPr>
          </a:p>
        </p:txBody>
      </p:sp>
      <p:sp>
        <p:nvSpPr>
          <p:cNvPr id="1211" name="Google Shape;1211;p17"/>
          <p:cNvSpPr txBox="1"/>
          <p:nvPr>
            <p:ph idx="4294967295" type="subTitle"/>
          </p:nvPr>
        </p:nvSpPr>
        <p:spPr>
          <a:xfrm>
            <a:off x="543425" y="3451100"/>
            <a:ext cx="80490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1" i="0" lang="en" sz="1300" u="none" cap="none" strike="noStrike">
                <a:solidFill>
                  <a:schemeClr val="dk1"/>
                </a:solidFill>
                <a:latin typeface="Montserrat"/>
                <a:ea typeface="Montserrat"/>
                <a:cs typeface="Montserrat"/>
                <a:sym typeface="Montserrat"/>
              </a:rPr>
              <a:t>Pizza Classic</a:t>
            </a:r>
            <a:r>
              <a:rPr b="0" i="0" lang="en" sz="1300" u="none" cap="none" strike="noStrike">
                <a:solidFill>
                  <a:schemeClr val="dk1"/>
                </a:solidFill>
                <a:latin typeface="Montserrat"/>
                <a:ea typeface="Montserrat"/>
                <a:cs typeface="Montserrat"/>
                <a:sym typeface="Montserrat"/>
              </a:rPr>
              <a:t> là loại pizza được </a:t>
            </a:r>
            <a:r>
              <a:rPr b="1" i="0" lang="en" sz="1300" u="none" cap="none" strike="noStrike">
                <a:solidFill>
                  <a:schemeClr val="dk1"/>
                </a:solidFill>
                <a:latin typeface="Montserrat"/>
                <a:ea typeface="Montserrat"/>
                <a:cs typeface="Montserrat"/>
                <a:sym typeface="Montserrat"/>
              </a:rPr>
              <a:t>ưa chuộng nhất</a:t>
            </a:r>
            <a:r>
              <a:rPr b="0" i="0" lang="en" sz="1300" u="none" cap="none" strike="noStrike">
                <a:solidFill>
                  <a:schemeClr val="dk1"/>
                </a:solidFill>
                <a:latin typeface="Montserrat"/>
                <a:ea typeface="Montserrat"/>
                <a:cs typeface="Montserrat"/>
                <a:sym typeface="Montserrat"/>
              </a:rPr>
              <a:t> nhờ vào tính truyền thống và giá cả phù hợp với thu nhập của khách hàng.</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Xếp </a:t>
            </a:r>
            <a:r>
              <a:rPr b="1" i="0" lang="en" sz="1300" u="none" cap="none" strike="noStrike">
                <a:solidFill>
                  <a:schemeClr val="dk1"/>
                </a:solidFill>
                <a:latin typeface="Montserrat"/>
                <a:ea typeface="Montserrat"/>
                <a:cs typeface="Montserrat"/>
                <a:sym typeface="Montserrat"/>
              </a:rPr>
              <a:t>thứ hai</a:t>
            </a:r>
            <a:r>
              <a:rPr b="0" i="0" lang="en" sz="1300" u="none" cap="none" strike="noStrike">
                <a:solidFill>
                  <a:schemeClr val="dk1"/>
                </a:solidFill>
                <a:latin typeface="Montserrat"/>
                <a:ea typeface="Montserrat"/>
                <a:cs typeface="Montserrat"/>
                <a:sym typeface="Montserrat"/>
              </a:rPr>
              <a:t> là </a:t>
            </a:r>
            <a:r>
              <a:rPr b="1" i="0" lang="en" sz="1300" u="none" cap="none" strike="noStrike">
                <a:solidFill>
                  <a:schemeClr val="dk1"/>
                </a:solidFill>
                <a:latin typeface="Montserrat"/>
                <a:ea typeface="Montserrat"/>
                <a:cs typeface="Montserrat"/>
                <a:sym typeface="Montserrat"/>
              </a:rPr>
              <a:t>Pizza Supreme</a:t>
            </a:r>
            <a:r>
              <a:rPr b="0" i="0" lang="en" sz="1300" u="none" cap="none" strike="noStrike">
                <a:solidFill>
                  <a:schemeClr val="dk1"/>
                </a:solidFill>
                <a:latin typeface="Montserrat"/>
                <a:ea typeface="Montserrat"/>
                <a:cs typeface="Montserrat"/>
                <a:sym typeface="Montserrat"/>
              </a:rPr>
              <a:t> (pizza thịt xông khói và xúc xích) -  loại bánh pizza cân bằng được các hương vị và nước sốt khác nhau và rất được yêu thích tại Mỹ.</a:t>
            </a:r>
            <a:endParaRPr b="0" i="0" sz="1300" u="none" cap="none" strike="noStrike">
              <a:solidFill>
                <a:schemeClr val="dk1"/>
              </a:solidFill>
              <a:latin typeface="Montserrat"/>
              <a:ea typeface="Montserrat"/>
              <a:cs typeface="Montserrat"/>
              <a:sym typeface="Montserrat"/>
            </a:endParaRPr>
          </a:p>
        </p:txBody>
      </p:sp>
      <p:pic>
        <p:nvPicPr>
          <p:cNvPr id="1212" name="Google Shape;1212;p17"/>
          <p:cNvPicPr preferRelativeResize="0"/>
          <p:nvPr/>
        </p:nvPicPr>
        <p:blipFill rotWithShape="1">
          <a:blip r:embed="rId3">
            <a:alphaModFix/>
          </a:blip>
          <a:srcRect b="0" l="0" r="48801" t="0"/>
          <a:stretch/>
        </p:blipFill>
        <p:spPr>
          <a:xfrm>
            <a:off x="650650" y="1162588"/>
            <a:ext cx="3603600" cy="2150775"/>
          </a:xfrm>
          <a:prstGeom prst="rect">
            <a:avLst/>
          </a:prstGeom>
          <a:noFill/>
          <a:ln>
            <a:noFill/>
          </a:ln>
        </p:spPr>
      </p:pic>
      <p:pic>
        <p:nvPicPr>
          <p:cNvPr id="1213" name="Google Shape;1213;p17"/>
          <p:cNvPicPr preferRelativeResize="0"/>
          <p:nvPr/>
        </p:nvPicPr>
        <p:blipFill rotWithShape="1">
          <a:blip r:embed="rId3">
            <a:alphaModFix/>
          </a:blip>
          <a:srcRect b="13190" l="60913" r="0" t="17161"/>
          <a:stretch/>
        </p:blipFill>
        <p:spPr>
          <a:xfrm>
            <a:off x="4617925" y="1162599"/>
            <a:ext cx="3950127" cy="2150750"/>
          </a:xfrm>
          <a:prstGeom prst="rect">
            <a:avLst/>
          </a:prstGeom>
          <a:noFill/>
          <a:ln>
            <a:noFill/>
          </a:ln>
        </p:spPr>
      </p:pic>
      <p:sp>
        <p:nvSpPr>
          <p:cNvPr id="1214" name="Google Shape;1214;p17"/>
          <p:cNvSpPr/>
          <p:nvPr/>
        </p:nvSpPr>
        <p:spPr>
          <a:xfrm>
            <a:off x="1385675" y="1453950"/>
            <a:ext cx="1329600" cy="16722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8"/>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Dòng pizza nào ít được yêu thích? </a:t>
            </a:r>
            <a:endParaRPr sz="3200">
              <a:latin typeface="Montserrat Black"/>
              <a:ea typeface="Montserrat Black"/>
              <a:cs typeface="Montserrat Black"/>
              <a:sym typeface="Montserrat Black"/>
            </a:endParaRPr>
          </a:p>
        </p:txBody>
      </p:sp>
      <p:sp>
        <p:nvSpPr>
          <p:cNvPr id="1220" name="Google Shape;1220;p18"/>
          <p:cNvSpPr txBox="1"/>
          <p:nvPr>
            <p:ph idx="4294967295" type="subTitle"/>
          </p:nvPr>
        </p:nvSpPr>
        <p:spPr>
          <a:xfrm>
            <a:off x="596525" y="3348825"/>
            <a:ext cx="80973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Vì thói quen ăn uống của người dân địa phương, </a:t>
            </a:r>
            <a:r>
              <a:rPr b="1" i="0" lang="en" sz="1300" u="none" cap="none" strike="noStrike">
                <a:solidFill>
                  <a:schemeClr val="dk1"/>
                </a:solidFill>
                <a:latin typeface="Montserrat"/>
                <a:ea typeface="Montserrat"/>
                <a:cs typeface="Montserrat"/>
                <a:sym typeface="Montserrat"/>
              </a:rPr>
              <a:t>Pizza Veggie</a:t>
            </a:r>
            <a:r>
              <a:rPr b="0" i="0" lang="en" sz="1300" u="none" cap="none" strike="noStrike">
                <a:solidFill>
                  <a:schemeClr val="dk1"/>
                </a:solidFill>
                <a:latin typeface="Montserrat"/>
                <a:ea typeface="Montserrat"/>
                <a:cs typeface="Montserrat"/>
                <a:sym typeface="Montserrat"/>
              </a:rPr>
              <a:t> là loại pizza </a:t>
            </a:r>
            <a:r>
              <a:rPr b="1" i="0" lang="en" sz="1300" u="none" cap="none" strike="noStrike">
                <a:solidFill>
                  <a:schemeClr val="dk1"/>
                </a:solidFill>
                <a:latin typeface="Montserrat"/>
                <a:ea typeface="Montserrat"/>
                <a:cs typeface="Montserrat"/>
                <a:sym typeface="Montserrat"/>
              </a:rPr>
              <a:t>bán chậm</a:t>
            </a:r>
            <a:r>
              <a:rPr b="0" i="0" lang="en" sz="1300" u="none" cap="none" strike="noStrike">
                <a:solidFill>
                  <a:schemeClr val="dk1"/>
                </a:solidFill>
                <a:latin typeface="Montserrat"/>
                <a:ea typeface="Montserrat"/>
                <a:cs typeface="Montserrat"/>
                <a:sym typeface="Montserrat"/>
              </a:rPr>
              <a:t> và </a:t>
            </a:r>
            <a:r>
              <a:rPr b="1" i="0" lang="en" sz="1300" u="none" cap="none" strike="noStrike">
                <a:solidFill>
                  <a:schemeClr val="dk1"/>
                </a:solidFill>
                <a:latin typeface="Montserrat"/>
                <a:ea typeface="Montserrat"/>
                <a:cs typeface="Montserrat"/>
                <a:sym typeface="Montserrat"/>
              </a:rPr>
              <a:t>có doanh thu thấp nhất</a:t>
            </a:r>
            <a:r>
              <a:rPr b="0" i="0" lang="en" sz="1300" u="none" cap="none" strike="noStrike">
                <a:solidFill>
                  <a:schemeClr val="dk1"/>
                </a:solidFill>
                <a:latin typeface="Montserrat"/>
                <a:ea typeface="Montserrat"/>
                <a:cs typeface="Montserrat"/>
                <a:sym typeface="Montserrat"/>
              </a:rPr>
              <a:t>.</a:t>
            </a:r>
            <a:endParaRPr b="0" i="0" sz="1600" u="none" cap="none" strike="noStrike">
              <a:solidFill>
                <a:schemeClr val="dk1"/>
              </a:solidFill>
              <a:latin typeface="Montserrat"/>
              <a:ea typeface="Montserrat"/>
              <a:cs typeface="Montserrat"/>
              <a:sym typeface="Montserrat"/>
            </a:endParaRPr>
          </a:p>
        </p:txBody>
      </p:sp>
      <p:pic>
        <p:nvPicPr>
          <p:cNvPr id="1221" name="Google Shape;1221;p18"/>
          <p:cNvPicPr preferRelativeResize="0"/>
          <p:nvPr/>
        </p:nvPicPr>
        <p:blipFill rotWithShape="1">
          <a:blip r:embed="rId3">
            <a:alphaModFix/>
          </a:blip>
          <a:srcRect b="0" l="0" r="48801" t="0"/>
          <a:stretch/>
        </p:blipFill>
        <p:spPr>
          <a:xfrm>
            <a:off x="650650" y="1162588"/>
            <a:ext cx="3603600" cy="2150775"/>
          </a:xfrm>
          <a:prstGeom prst="rect">
            <a:avLst/>
          </a:prstGeom>
          <a:noFill/>
          <a:ln>
            <a:noFill/>
          </a:ln>
        </p:spPr>
      </p:pic>
      <p:pic>
        <p:nvPicPr>
          <p:cNvPr id="1222" name="Google Shape;1222;p18"/>
          <p:cNvPicPr preferRelativeResize="0"/>
          <p:nvPr/>
        </p:nvPicPr>
        <p:blipFill rotWithShape="1">
          <a:blip r:embed="rId3">
            <a:alphaModFix/>
          </a:blip>
          <a:srcRect b="13190" l="60913" r="0" t="17161"/>
          <a:stretch/>
        </p:blipFill>
        <p:spPr>
          <a:xfrm>
            <a:off x="4617925" y="1162599"/>
            <a:ext cx="3950127" cy="2150750"/>
          </a:xfrm>
          <a:prstGeom prst="rect">
            <a:avLst/>
          </a:prstGeom>
          <a:noFill/>
          <a:ln>
            <a:noFill/>
          </a:ln>
        </p:spPr>
      </p:pic>
      <p:sp>
        <p:nvSpPr>
          <p:cNvPr id="1223" name="Google Shape;1223;p18"/>
          <p:cNvSpPr/>
          <p:nvPr/>
        </p:nvSpPr>
        <p:spPr>
          <a:xfrm>
            <a:off x="3394925" y="1592175"/>
            <a:ext cx="631800" cy="16122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pic>
        <p:nvPicPr>
          <p:cNvPr id="1228" name="Google Shape;1228;p19"/>
          <p:cNvPicPr preferRelativeResize="0"/>
          <p:nvPr/>
        </p:nvPicPr>
        <p:blipFill rotWithShape="1">
          <a:blip r:embed="rId3">
            <a:alphaModFix/>
          </a:blip>
          <a:srcRect b="0" l="0" r="0" t="0"/>
          <a:stretch/>
        </p:blipFill>
        <p:spPr>
          <a:xfrm>
            <a:off x="4814150" y="1357825"/>
            <a:ext cx="4181076" cy="1597900"/>
          </a:xfrm>
          <a:prstGeom prst="rect">
            <a:avLst/>
          </a:prstGeom>
          <a:noFill/>
          <a:ln>
            <a:noFill/>
          </a:ln>
        </p:spPr>
      </p:pic>
      <p:sp>
        <p:nvSpPr>
          <p:cNvPr id="1229" name="Google Shape;1229;p19"/>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Đâu là pizza yêu thích của </a:t>
            </a:r>
            <a:endParaRPr sz="3200">
              <a:latin typeface="Montserrat Black"/>
              <a:ea typeface="Montserrat Black"/>
              <a:cs typeface="Montserrat Black"/>
              <a:sym typeface="Montserrat Black"/>
            </a:endParaRPr>
          </a:p>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khách hàng?</a:t>
            </a:r>
            <a:endParaRPr sz="3200">
              <a:latin typeface="Montserrat Black"/>
              <a:ea typeface="Montserrat Black"/>
              <a:cs typeface="Montserrat Black"/>
              <a:sym typeface="Montserrat Black"/>
            </a:endParaRPr>
          </a:p>
        </p:txBody>
      </p:sp>
      <p:sp>
        <p:nvSpPr>
          <p:cNvPr id="1230" name="Google Shape;1230;p19"/>
          <p:cNvSpPr txBox="1"/>
          <p:nvPr>
            <p:ph idx="4294967295" type="subTitle"/>
          </p:nvPr>
        </p:nvSpPr>
        <p:spPr>
          <a:xfrm>
            <a:off x="596525" y="3348825"/>
            <a:ext cx="80973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Dựa theo biểu đồ </a:t>
            </a:r>
            <a:r>
              <a:rPr b="1" i="0" lang="en" sz="1300" u="none" cap="none" strike="noStrike">
                <a:solidFill>
                  <a:schemeClr val="dk1"/>
                </a:solidFill>
                <a:latin typeface="Montserrat"/>
                <a:ea typeface="Montserrat"/>
                <a:cs typeface="Montserrat"/>
                <a:sym typeface="Montserrat"/>
              </a:rPr>
              <a:t>top 5</a:t>
            </a:r>
            <a:r>
              <a:rPr b="0" i="0" lang="en" sz="1300" u="none" cap="none" strike="noStrike">
                <a:solidFill>
                  <a:schemeClr val="dk1"/>
                </a:solidFill>
                <a:latin typeface="Montserrat"/>
                <a:ea typeface="Montserrat"/>
                <a:cs typeface="Montserrat"/>
                <a:sym typeface="Montserrat"/>
              </a:rPr>
              <a:t> sản phẩm </a:t>
            </a:r>
            <a:r>
              <a:rPr b="1" i="0" lang="en" sz="1300" u="none" cap="none" strike="noStrike">
                <a:solidFill>
                  <a:schemeClr val="dk1"/>
                </a:solidFill>
                <a:latin typeface="Montserrat"/>
                <a:ea typeface="Montserrat"/>
                <a:cs typeface="Montserrat"/>
                <a:sym typeface="Montserrat"/>
              </a:rPr>
              <a:t>bán chạy</a:t>
            </a:r>
            <a:r>
              <a:rPr b="0" i="0" lang="en" sz="1300" u="none" cap="none" strike="noStrike">
                <a:solidFill>
                  <a:schemeClr val="dk1"/>
                </a:solidFill>
                <a:latin typeface="Montserrat"/>
                <a:ea typeface="Montserrat"/>
                <a:cs typeface="Montserrat"/>
                <a:sym typeface="Montserrat"/>
              </a:rPr>
              <a:t>, Pizza với nguyên liệu chính là </a:t>
            </a:r>
            <a:r>
              <a:rPr b="1" i="0" lang="en" sz="1300" u="none" cap="none" strike="noStrike">
                <a:solidFill>
                  <a:schemeClr val="dk1"/>
                </a:solidFill>
                <a:latin typeface="Montserrat"/>
                <a:ea typeface="Montserrat"/>
                <a:cs typeface="Montserrat"/>
                <a:sym typeface="Montserrat"/>
              </a:rPr>
              <a:t>gà</a:t>
            </a:r>
            <a:r>
              <a:rPr b="0" i="0" lang="en" sz="1300" u="none" cap="none" strike="noStrike">
                <a:solidFill>
                  <a:schemeClr val="dk1"/>
                </a:solidFill>
                <a:latin typeface="Montserrat"/>
                <a:ea typeface="Montserrat"/>
                <a:cs typeface="Montserrat"/>
                <a:sym typeface="Montserrat"/>
              </a:rPr>
              <a:t> được khách hàng ưa chuộng nhất ở nhà hàng chỉ với 3 sản phẩm top đầu đã chiếm đến </a:t>
            </a:r>
            <a:r>
              <a:rPr b="1" i="0" lang="en" sz="1300" u="none" cap="none" strike="noStrike">
                <a:solidFill>
                  <a:schemeClr val="dk1"/>
                </a:solidFill>
                <a:latin typeface="Montserrat"/>
                <a:ea typeface="Montserrat"/>
                <a:cs typeface="Montserrat"/>
                <a:sym typeface="Montserrat"/>
              </a:rPr>
              <a:t>15,6%</a:t>
            </a:r>
            <a:r>
              <a:rPr b="0" i="0" lang="en" sz="1300" u="none" cap="none" strike="noStrike">
                <a:solidFill>
                  <a:schemeClr val="dk1"/>
                </a:solidFill>
                <a:latin typeface="Montserrat"/>
                <a:ea typeface="Montserrat"/>
                <a:cs typeface="Montserrat"/>
                <a:sym typeface="Montserrat"/>
              </a:rPr>
              <a:t> doanh thu nhà hàng.</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Đối với </a:t>
            </a:r>
            <a:r>
              <a:rPr b="1" i="0" lang="en" sz="1300" u="none" cap="none" strike="noStrike">
                <a:solidFill>
                  <a:schemeClr val="dk1"/>
                </a:solidFill>
                <a:latin typeface="Montserrat"/>
                <a:ea typeface="Montserrat"/>
                <a:cs typeface="Montserrat"/>
                <a:sym typeface="Montserrat"/>
              </a:rPr>
              <a:t>top 3</a:t>
            </a:r>
            <a:r>
              <a:rPr b="0" i="0" lang="en" sz="1300" u="none" cap="none" strike="noStrike">
                <a:solidFill>
                  <a:schemeClr val="dk1"/>
                </a:solidFill>
                <a:latin typeface="Montserrat"/>
                <a:ea typeface="Montserrat"/>
                <a:cs typeface="Montserrat"/>
                <a:sym typeface="Montserrat"/>
              </a:rPr>
              <a:t> sản phẩm </a:t>
            </a:r>
            <a:r>
              <a:rPr b="1" i="0" lang="en" sz="1300" u="none" cap="none" strike="noStrike">
                <a:solidFill>
                  <a:schemeClr val="dk1"/>
                </a:solidFill>
                <a:latin typeface="Montserrat"/>
                <a:ea typeface="Montserrat"/>
                <a:cs typeface="Montserrat"/>
                <a:sym typeface="Montserrat"/>
              </a:rPr>
              <a:t>bán kém hiệu quả</a:t>
            </a:r>
            <a:r>
              <a:rPr b="0" i="0" lang="en" sz="1300" u="none" cap="none" strike="noStrike">
                <a:solidFill>
                  <a:schemeClr val="dk1"/>
                </a:solidFill>
                <a:latin typeface="Montserrat"/>
                <a:ea typeface="Montserrat"/>
                <a:cs typeface="Montserrat"/>
                <a:sym typeface="Montserrat"/>
              </a:rPr>
              <a:t>, chiếm tới </a:t>
            </a:r>
            <a:r>
              <a:rPr b="1" i="0" lang="en" sz="1300" u="none" cap="none" strike="noStrike">
                <a:solidFill>
                  <a:schemeClr val="dk1"/>
                </a:solidFill>
                <a:latin typeface="Montserrat"/>
                <a:ea typeface="Montserrat"/>
                <a:cs typeface="Montserrat"/>
                <a:sym typeface="Montserrat"/>
              </a:rPr>
              <a:t>2/3 sản phẩm</a:t>
            </a:r>
            <a:r>
              <a:rPr b="0" i="0" lang="en" sz="1300" u="none" cap="none" strike="noStrike">
                <a:solidFill>
                  <a:schemeClr val="dk1"/>
                </a:solidFill>
                <a:latin typeface="Montserrat"/>
                <a:ea typeface="Montserrat"/>
                <a:cs typeface="Montserrat"/>
                <a:sym typeface="Montserrat"/>
              </a:rPr>
              <a:t> là thuộc phân loại </a:t>
            </a:r>
            <a:r>
              <a:rPr b="1" i="0" lang="en" sz="1300" u="none" cap="none" strike="noStrike">
                <a:solidFill>
                  <a:schemeClr val="dk1"/>
                </a:solidFill>
                <a:latin typeface="Montserrat"/>
                <a:ea typeface="Montserrat"/>
                <a:cs typeface="Montserrat"/>
                <a:sym typeface="Montserrat"/>
              </a:rPr>
              <a:t>Pizza Chay</a:t>
            </a:r>
            <a:r>
              <a:rPr b="0" i="0" lang="en" sz="1300" u="none" cap="none" strike="noStrike">
                <a:solidFill>
                  <a:schemeClr val="dk1"/>
                </a:solidFill>
                <a:latin typeface="Montserrat"/>
                <a:ea typeface="Montserrat"/>
                <a:cs typeface="Montserrat"/>
                <a:sym typeface="Montserrat"/>
              </a:rPr>
              <a:t> phản ánh phần nào đánh giá về phân loại sản phẩm đứng cuối của </a:t>
            </a:r>
            <a:r>
              <a:rPr b="1" i="0" lang="en" sz="1300" u="none" cap="none" strike="noStrike">
                <a:solidFill>
                  <a:schemeClr val="dk1"/>
                </a:solidFill>
                <a:latin typeface="Montserrat"/>
                <a:ea typeface="Montserrat"/>
                <a:cs typeface="Montserrat"/>
                <a:sym typeface="Montserrat"/>
              </a:rPr>
              <a:t>Pizza Chay</a:t>
            </a:r>
            <a:r>
              <a:rPr b="0" i="0" lang="en" sz="1300" u="none" cap="none" strike="noStrike">
                <a:solidFill>
                  <a:schemeClr val="dk1"/>
                </a:solidFill>
                <a:latin typeface="Montserrat"/>
                <a:ea typeface="Montserrat"/>
                <a:cs typeface="Montserrat"/>
                <a:sym typeface="Montserrat"/>
              </a:rPr>
              <a:t> (chỉ chiếm </a:t>
            </a:r>
            <a:r>
              <a:rPr b="1" i="0" lang="en" sz="1300" u="none" cap="none" strike="noStrike">
                <a:solidFill>
                  <a:schemeClr val="dk1"/>
                </a:solidFill>
                <a:latin typeface="Montserrat"/>
                <a:ea typeface="Montserrat"/>
                <a:cs typeface="Montserrat"/>
                <a:sym typeface="Montserrat"/>
              </a:rPr>
              <a:t>5.25%</a:t>
            </a:r>
            <a:r>
              <a:rPr b="0" i="0" lang="en" sz="1300" u="none" cap="none" strike="noStrike">
                <a:solidFill>
                  <a:schemeClr val="dk1"/>
                </a:solidFill>
                <a:latin typeface="Montserrat"/>
                <a:ea typeface="Montserrat"/>
                <a:cs typeface="Montserrat"/>
                <a:sym typeface="Montserrat"/>
              </a:rPr>
              <a:t> tổng doanh thu của nhà hàng).</a:t>
            </a:r>
            <a:endParaRPr b="1" i="0" sz="1600" u="none" cap="none" strike="noStrike">
              <a:solidFill>
                <a:schemeClr val="dk1"/>
              </a:solidFill>
              <a:latin typeface="Montserrat"/>
              <a:ea typeface="Montserrat"/>
              <a:cs typeface="Montserrat"/>
              <a:sym typeface="Montserrat"/>
            </a:endParaRPr>
          </a:p>
        </p:txBody>
      </p:sp>
      <p:pic>
        <p:nvPicPr>
          <p:cNvPr id="1231" name="Google Shape;1231;p19"/>
          <p:cNvPicPr preferRelativeResize="0"/>
          <p:nvPr/>
        </p:nvPicPr>
        <p:blipFill rotWithShape="1">
          <a:blip r:embed="rId4">
            <a:alphaModFix/>
          </a:blip>
          <a:srcRect b="0" l="0" r="0" t="0"/>
          <a:stretch/>
        </p:blipFill>
        <p:spPr>
          <a:xfrm>
            <a:off x="194625" y="1199275"/>
            <a:ext cx="4544674" cy="2098550"/>
          </a:xfrm>
          <a:prstGeom prst="rect">
            <a:avLst/>
          </a:prstGeom>
          <a:noFill/>
          <a:ln>
            <a:noFill/>
          </a:ln>
        </p:spPr>
      </p:pic>
      <p:sp>
        <p:nvSpPr>
          <p:cNvPr id="1232" name="Google Shape;1232;p19"/>
          <p:cNvSpPr/>
          <p:nvPr/>
        </p:nvSpPr>
        <p:spPr>
          <a:xfrm>
            <a:off x="1455550" y="1528825"/>
            <a:ext cx="3155400" cy="838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33" name="Google Shape;1233;p19"/>
          <p:cNvSpPr/>
          <p:nvPr/>
        </p:nvSpPr>
        <p:spPr>
          <a:xfrm>
            <a:off x="6037925" y="1661725"/>
            <a:ext cx="2732700" cy="6309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2"/>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b="1" lang="en" u="sng">
                <a:latin typeface="Montserrat"/>
                <a:ea typeface="Montserrat"/>
                <a:cs typeface="Montserrat"/>
                <a:sym typeface="Montserrat"/>
              </a:rPr>
              <a:t>Nội dung chính</a:t>
            </a:r>
            <a:endParaRPr b="1" sz="4000" u="sng">
              <a:latin typeface="Montserrat"/>
              <a:ea typeface="Montserrat"/>
              <a:cs typeface="Montserrat"/>
              <a:sym typeface="Montserrat"/>
            </a:endParaRPr>
          </a:p>
        </p:txBody>
      </p:sp>
      <p:sp>
        <p:nvSpPr>
          <p:cNvPr id="725" name="Google Shape;725;p2"/>
          <p:cNvSpPr txBox="1"/>
          <p:nvPr>
            <p:ph idx="1" type="subTitle"/>
          </p:nvPr>
        </p:nvSpPr>
        <p:spPr>
          <a:xfrm>
            <a:off x="1649425" y="1672800"/>
            <a:ext cx="32856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TỔNG QUAN DỮ LIỆU</a:t>
            </a:r>
            <a:endParaRPr>
              <a:latin typeface="Montserrat Black"/>
              <a:ea typeface="Montserrat Black"/>
              <a:cs typeface="Montserrat Black"/>
              <a:sym typeface="Montserrat Black"/>
            </a:endParaRPr>
          </a:p>
        </p:txBody>
      </p:sp>
      <p:sp>
        <p:nvSpPr>
          <p:cNvPr id="726" name="Google Shape;726;p2"/>
          <p:cNvSpPr txBox="1"/>
          <p:nvPr>
            <p:ph idx="3" type="title"/>
          </p:nvPr>
        </p:nvSpPr>
        <p:spPr>
          <a:xfrm>
            <a:off x="720000" y="1520350"/>
            <a:ext cx="751500" cy="999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a:t>01</a:t>
            </a:r>
            <a:endParaRPr/>
          </a:p>
        </p:txBody>
      </p:sp>
      <p:sp>
        <p:nvSpPr>
          <p:cNvPr id="727" name="Google Shape;727;p2"/>
          <p:cNvSpPr txBox="1"/>
          <p:nvPr>
            <p:ph idx="4" type="subTitle"/>
          </p:nvPr>
        </p:nvSpPr>
        <p:spPr>
          <a:xfrm>
            <a:off x="1649425" y="3604500"/>
            <a:ext cx="32073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TIỀN XỬ LÝ DỮ LIỆU</a:t>
            </a:r>
            <a:endParaRPr>
              <a:latin typeface="Montserrat Black"/>
              <a:ea typeface="Montserrat Black"/>
              <a:cs typeface="Montserrat Black"/>
              <a:sym typeface="Montserrat Black"/>
            </a:endParaRPr>
          </a:p>
        </p:txBody>
      </p:sp>
      <p:sp>
        <p:nvSpPr>
          <p:cNvPr id="728" name="Google Shape;728;p2"/>
          <p:cNvSpPr txBox="1"/>
          <p:nvPr>
            <p:ph idx="6" type="title"/>
          </p:nvPr>
        </p:nvSpPr>
        <p:spPr>
          <a:xfrm>
            <a:off x="720003" y="3452100"/>
            <a:ext cx="751500" cy="999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a:t>02</a:t>
            </a:r>
            <a:endParaRPr/>
          </a:p>
        </p:txBody>
      </p:sp>
      <p:sp>
        <p:nvSpPr>
          <p:cNvPr id="729" name="Google Shape;729;p2"/>
          <p:cNvSpPr txBox="1"/>
          <p:nvPr>
            <p:ph idx="7" type="subTitle"/>
          </p:nvPr>
        </p:nvSpPr>
        <p:spPr>
          <a:xfrm>
            <a:off x="5906100" y="1672800"/>
            <a:ext cx="32379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PHÂN TÍCH DỮ LIỆU</a:t>
            </a:r>
            <a:endParaRPr>
              <a:latin typeface="Montserrat Black"/>
              <a:ea typeface="Montserrat Black"/>
              <a:cs typeface="Montserrat Black"/>
              <a:sym typeface="Montserrat Black"/>
            </a:endParaRPr>
          </a:p>
        </p:txBody>
      </p:sp>
      <p:sp>
        <p:nvSpPr>
          <p:cNvPr id="730" name="Google Shape;730;p2"/>
          <p:cNvSpPr txBox="1"/>
          <p:nvPr>
            <p:ph idx="9" type="title"/>
          </p:nvPr>
        </p:nvSpPr>
        <p:spPr>
          <a:xfrm>
            <a:off x="4975925" y="1520350"/>
            <a:ext cx="751500" cy="999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a:t>03</a:t>
            </a:r>
            <a:endParaRPr/>
          </a:p>
        </p:txBody>
      </p:sp>
      <p:sp>
        <p:nvSpPr>
          <p:cNvPr id="731" name="Google Shape;731;p2"/>
          <p:cNvSpPr txBox="1"/>
          <p:nvPr>
            <p:ph idx="13" type="subTitle"/>
          </p:nvPr>
        </p:nvSpPr>
        <p:spPr>
          <a:xfrm>
            <a:off x="5906100" y="3604500"/>
            <a:ext cx="3237900" cy="42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000"/>
              <a:buNone/>
            </a:pPr>
            <a:r>
              <a:rPr lang="en">
                <a:latin typeface="Montserrat Black"/>
                <a:ea typeface="Montserrat Black"/>
                <a:cs typeface="Montserrat Black"/>
                <a:sym typeface="Montserrat Black"/>
              </a:rPr>
              <a:t>ĐỀ XUẤT GIẢI PHÁP</a:t>
            </a:r>
            <a:endParaRPr>
              <a:latin typeface="Montserrat Black"/>
              <a:ea typeface="Montserrat Black"/>
              <a:cs typeface="Montserrat Black"/>
              <a:sym typeface="Montserrat Black"/>
            </a:endParaRPr>
          </a:p>
        </p:txBody>
      </p:sp>
      <p:sp>
        <p:nvSpPr>
          <p:cNvPr id="732" name="Google Shape;732;p2"/>
          <p:cNvSpPr txBox="1"/>
          <p:nvPr>
            <p:ph idx="15" type="title"/>
          </p:nvPr>
        </p:nvSpPr>
        <p:spPr>
          <a:xfrm>
            <a:off x="4975925" y="3452100"/>
            <a:ext cx="751500" cy="999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a:t>04</a:t>
            </a:r>
            <a:endParaRPr/>
          </a:p>
        </p:txBody>
      </p:sp>
      <p:pic>
        <p:nvPicPr>
          <p:cNvPr id="733" name="Google Shape;733;p2"/>
          <p:cNvPicPr preferRelativeResize="0"/>
          <p:nvPr/>
        </p:nvPicPr>
        <p:blipFill rotWithShape="1">
          <a:blip r:embed="rId3">
            <a:alphaModFix/>
          </a:blip>
          <a:srcRect b="0" l="0" r="0" t="0"/>
          <a:stretch/>
        </p:blipFill>
        <p:spPr>
          <a:xfrm>
            <a:off x="2780700" y="2242000"/>
            <a:ext cx="659500" cy="659500"/>
          </a:xfrm>
          <a:prstGeom prst="rect">
            <a:avLst/>
          </a:prstGeom>
          <a:noFill/>
          <a:ln>
            <a:noFill/>
          </a:ln>
        </p:spPr>
      </p:pic>
      <p:pic>
        <p:nvPicPr>
          <p:cNvPr id="734" name="Google Shape;734;p2"/>
          <p:cNvPicPr preferRelativeResize="0"/>
          <p:nvPr/>
        </p:nvPicPr>
        <p:blipFill rotWithShape="1">
          <a:blip r:embed="rId4">
            <a:alphaModFix/>
          </a:blip>
          <a:srcRect b="0" l="0" r="0" t="0"/>
          <a:stretch/>
        </p:blipFill>
        <p:spPr>
          <a:xfrm>
            <a:off x="2780700" y="4178800"/>
            <a:ext cx="659500" cy="659500"/>
          </a:xfrm>
          <a:prstGeom prst="rect">
            <a:avLst/>
          </a:prstGeom>
          <a:noFill/>
          <a:ln>
            <a:noFill/>
          </a:ln>
        </p:spPr>
      </p:pic>
      <p:pic>
        <p:nvPicPr>
          <p:cNvPr id="735" name="Google Shape;735;p2"/>
          <p:cNvPicPr preferRelativeResize="0"/>
          <p:nvPr/>
        </p:nvPicPr>
        <p:blipFill rotWithShape="1">
          <a:blip r:embed="rId5">
            <a:alphaModFix/>
          </a:blip>
          <a:srcRect b="0" l="0" r="0" t="0"/>
          <a:stretch/>
        </p:blipFill>
        <p:spPr>
          <a:xfrm>
            <a:off x="7195300" y="2242000"/>
            <a:ext cx="659500" cy="659500"/>
          </a:xfrm>
          <a:prstGeom prst="rect">
            <a:avLst/>
          </a:prstGeom>
          <a:noFill/>
          <a:ln>
            <a:noFill/>
          </a:ln>
        </p:spPr>
      </p:pic>
      <p:pic>
        <p:nvPicPr>
          <p:cNvPr id="736" name="Google Shape;736;p2"/>
          <p:cNvPicPr preferRelativeResize="0"/>
          <p:nvPr/>
        </p:nvPicPr>
        <p:blipFill rotWithShape="1">
          <a:blip r:embed="rId6">
            <a:alphaModFix/>
          </a:blip>
          <a:srcRect b="0" l="0" r="0" t="0"/>
          <a:stretch/>
        </p:blipFill>
        <p:spPr>
          <a:xfrm>
            <a:off x="7195300" y="4178800"/>
            <a:ext cx="659500" cy="659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pic>
        <p:nvPicPr>
          <p:cNvPr id="1238" name="Google Shape;1238;p20"/>
          <p:cNvPicPr preferRelativeResize="0"/>
          <p:nvPr/>
        </p:nvPicPr>
        <p:blipFill rotWithShape="1">
          <a:blip r:embed="rId3">
            <a:alphaModFix/>
          </a:blip>
          <a:srcRect b="0" l="0" r="45108" t="0"/>
          <a:stretch/>
        </p:blipFill>
        <p:spPr>
          <a:xfrm>
            <a:off x="547425" y="1162600"/>
            <a:ext cx="3858151" cy="2292649"/>
          </a:xfrm>
          <a:prstGeom prst="rect">
            <a:avLst/>
          </a:prstGeom>
          <a:noFill/>
          <a:ln>
            <a:noFill/>
          </a:ln>
        </p:spPr>
      </p:pic>
      <p:sp>
        <p:nvSpPr>
          <p:cNvPr id="1239" name="Google Shape;1239;p20"/>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Người dùng ưa chuộng kích cỡ pizza nào hơn?</a:t>
            </a:r>
            <a:endParaRPr sz="3200">
              <a:latin typeface="Montserrat Black"/>
              <a:ea typeface="Montserrat Black"/>
              <a:cs typeface="Montserrat Black"/>
              <a:sym typeface="Montserrat Black"/>
            </a:endParaRPr>
          </a:p>
        </p:txBody>
      </p:sp>
      <p:sp>
        <p:nvSpPr>
          <p:cNvPr id="1240" name="Google Shape;1240;p20"/>
          <p:cNvSpPr txBox="1"/>
          <p:nvPr>
            <p:ph idx="4294967295" type="subTitle"/>
          </p:nvPr>
        </p:nvSpPr>
        <p:spPr>
          <a:xfrm>
            <a:off x="596525" y="3348825"/>
            <a:ext cx="80973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1" i="0" lang="en" sz="1300" u="none" cap="none" strike="noStrike">
                <a:solidFill>
                  <a:schemeClr val="dk1"/>
                </a:solidFill>
                <a:latin typeface="Montserrat"/>
                <a:ea typeface="Montserrat"/>
                <a:cs typeface="Montserrat"/>
                <a:sym typeface="Montserrat"/>
              </a:rPr>
              <a:t>Size L</a:t>
            </a:r>
            <a:r>
              <a:rPr b="0" i="0" lang="en" sz="1300" u="none" cap="none" strike="noStrike">
                <a:solidFill>
                  <a:schemeClr val="dk1"/>
                </a:solidFill>
                <a:latin typeface="Montserrat"/>
                <a:ea typeface="Montserrat"/>
                <a:cs typeface="Montserrat"/>
                <a:sym typeface="Montserrat"/>
              </a:rPr>
              <a:t> được </a:t>
            </a:r>
            <a:r>
              <a:rPr b="1" i="0" lang="en" sz="1300" u="none" cap="none" strike="noStrike">
                <a:solidFill>
                  <a:schemeClr val="dk1"/>
                </a:solidFill>
                <a:latin typeface="Montserrat"/>
                <a:ea typeface="Montserrat"/>
                <a:cs typeface="Montserrat"/>
                <a:sym typeface="Montserrat"/>
              </a:rPr>
              <a:t>phổ biến nhất</a:t>
            </a:r>
            <a:r>
              <a:rPr b="0" i="0" lang="en" sz="1300" u="none" cap="none" strike="noStrike">
                <a:solidFill>
                  <a:schemeClr val="dk1"/>
                </a:solidFill>
                <a:latin typeface="Montserrat"/>
                <a:ea typeface="Montserrat"/>
                <a:cs typeface="Montserrat"/>
                <a:sym typeface="Montserrat"/>
              </a:rPr>
              <a:t> ở nhà hàng trong khi </a:t>
            </a:r>
            <a:r>
              <a:rPr b="1" i="0" lang="en" sz="1300" u="none" cap="none" strike="noStrike">
                <a:solidFill>
                  <a:schemeClr val="dk1"/>
                </a:solidFill>
                <a:latin typeface="Montserrat"/>
                <a:ea typeface="Montserrat"/>
                <a:cs typeface="Montserrat"/>
                <a:sym typeface="Montserrat"/>
              </a:rPr>
              <a:t>Size XXL</a:t>
            </a:r>
            <a:r>
              <a:rPr b="0" i="0" lang="en" sz="1300" u="none" cap="none" strike="noStrike">
                <a:solidFill>
                  <a:schemeClr val="dk1"/>
                </a:solidFill>
                <a:latin typeface="Montserrat"/>
                <a:ea typeface="Montserrat"/>
                <a:cs typeface="Montserrat"/>
                <a:sym typeface="Montserrat"/>
              </a:rPr>
              <a:t> </a:t>
            </a:r>
            <a:r>
              <a:rPr b="1" i="0" lang="en" sz="1300" u="none" cap="none" strike="noStrike">
                <a:solidFill>
                  <a:schemeClr val="dk1"/>
                </a:solidFill>
                <a:latin typeface="Montserrat"/>
                <a:ea typeface="Montserrat"/>
                <a:cs typeface="Montserrat"/>
                <a:sym typeface="Montserrat"/>
              </a:rPr>
              <a:t>kém</a:t>
            </a:r>
            <a:r>
              <a:rPr b="0" i="0" lang="en" sz="1300" u="none" cap="none" strike="noStrike">
                <a:solidFill>
                  <a:schemeClr val="dk1"/>
                </a:solidFill>
                <a:latin typeface="Montserrat"/>
                <a:ea typeface="Montserrat"/>
                <a:cs typeface="Montserrat"/>
                <a:sym typeface="Montserrat"/>
              </a:rPr>
              <a:t> được ưa chuộng. Với thói quen ăn uống của khách hàng đối với Pizza, </a:t>
            </a:r>
            <a:r>
              <a:rPr b="1" i="0" lang="en" sz="1300" u="none" cap="none" strike="noStrike">
                <a:solidFill>
                  <a:schemeClr val="dk1"/>
                </a:solidFill>
                <a:latin typeface="Montserrat"/>
                <a:ea typeface="Montserrat"/>
                <a:cs typeface="Montserrat"/>
                <a:sym typeface="Montserrat"/>
              </a:rPr>
              <a:t>Size L</a:t>
            </a:r>
            <a:r>
              <a:rPr b="0" i="0" lang="en" sz="1300" u="none" cap="none" strike="noStrike">
                <a:solidFill>
                  <a:schemeClr val="dk1"/>
                </a:solidFill>
                <a:latin typeface="Montserrat"/>
                <a:ea typeface="Montserrat"/>
                <a:cs typeface="Montserrat"/>
                <a:sym typeface="Montserrat"/>
              </a:rPr>
              <a:t> là </a:t>
            </a:r>
            <a:r>
              <a:rPr b="1" i="0" lang="en" sz="1300" u="none" cap="none" strike="noStrike">
                <a:solidFill>
                  <a:schemeClr val="dk1"/>
                </a:solidFill>
                <a:latin typeface="Montserrat"/>
                <a:ea typeface="Montserrat"/>
                <a:cs typeface="Montserrat"/>
                <a:sym typeface="Montserrat"/>
              </a:rPr>
              <a:t>phù hợp</a:t>
            </a:r>
            <a:r>
              <a:rPr b="0" i="0" lang="en" sz="1300" u="none" cap="none" strike="noStrike">
                <a:solidFill>
                  <a:schemeClr val="dk1"/>
                </a:solidFill>
                <a:latin typeface="Montserrat"/>
                <a:ea typeface="Montserrat"/>
                <a:cs typeface="Montserrat"/>
                <a:sym typeface="Montserrat"/>
              </a:rPr>
              <a:t> cho </a:t>
            </a:r>
            <a:r>
              <a:rPr b="1" i="0" lang="en" sz="1300" u="none" cap="none" strike="noStrike">
                <a:solidFill>
                  <a:schemeClr val="dk1"/>
                </a:solidFill>
                <a:latin typeface="Montserrat"/>
                <a:ea typeface="Montserrat"/>
                <a:cs typeface="Montserrat"/>
                <a:sym typeface="Montserrat"/>
              </a:rPr>
              <a:t>nhiều</a:t>
            </a:r>
            <a:r>
              <a:rPr b="0" i="0" lang="en" sz="1300" u="none" cap="none" strike="noStrike">
                <a:solidFill>
                  <a:schemeClr val="dk1"/>
                </a:solidFill>
                <a:latin typeface="Montserrat"/>
                <a:ea typeface="Montserrat"/>
                <a:cs typeface="Montserrat"/>
                <a:sym typeface="Montserrat"/>
              </a:rPr>
              <a:t> đối tượng khách hàng như gia đình, nhóm bạn hay là cặp đôi. Đối với </a:t>
            </a:r>
            <a:r>
              <a:rPr b="1" i="0" lang="en" sz="1300" u="none" cap="none" strike="noStrike">
                <a:solidFill>
                  <a:schemeClr val="dk1"/>
                </a:solidFill>
                <a:latin typeface="Montserrat"/>
                <a:ea typeface="Montserrat"/>
                <a:cs typeface="Montserrat"/>
                <a:sym typeface="Montserrat"/>
              </a:rPr>
              <a:t>Size XXL</a:t>
            </a:r>
            <a:r>
              <a:rPr b="0" i="0" lang="en" sz="1300" u="none" cap="none" strike="noStrike">
                <a:solidFill>
                  <a:schemeClr val="dk1"/>
                </a:solidFill>
                <a:latin typeface="Montserrat"/>
                <a:ea typeface="Montserrat"/>
                <a:cs typeface="Montserrat"/>
                <a:sym typeface="Montserrat"/>
              </a:rPr>
              <a:t>, có giá thành tương đối </a:t>
            </a:r>
            <a:r>
              <a:rPr b="1" i="0" lang="en" sz="1300" u="none" cap="none" strike="noStrike">
                <a:solidFill>
                  <a:schemeClr val="dk1"/>
                </a:solidFill>
                <a:latin typeface="Montserrat"/>
                <a:ea typeface="Montserrat"/>
                <a:cs typeface="Montserrat"/>
                <a:sym typeface="Montserrat"/>
              </a:rPr>
              <a:t>cao</a:t>
            </a:r>
            <a:r>
              <a:rPr b="0" i="0" lang="en" sz="1300" u="none" cap="none" strike="noStrike">
                <a:solidFill>
                  <a:schemeClr val="dk1"/>
                </a:solidFill>
                <a:latin typeface="Montserrat"/>
                <a:ea typeface="Montserrat"/>
                <a:cs typeface="Montserrat"/>
                <a:sym typeface="Montserrat"/>
              </a:rPr>
              <a:t> và rất kén người sử dùng với </a:t>
            </a:r>
            <a:r>
              <a:rPr b="1" i="0" lang="en" sz="1300" u="none" cap="none" strike="noStrike">
                <a:solidFill>
                  <a:schemeClr val="dk1"/>
                </a:solidFill>
                <a:latin typeface="Montserrat"/>
                <a:ea typeface="Montserrat"/>
                <a:cs typeface="Montserrat"/>
                <a:sym typeface="Montserrat"/>
              </a:rPr>
              <a:t>định lượng lớn</a:t>
            </a:r>
            <a:r>
              <a:rPr b="0" i="0" lang="en" sz="1300" u="none" cap="none" strike="noStrike">
                <a:solidFill>
                  <a:schemeClr val="dk1"/>
                </a:solidFill>
                <a:latin typeface="Montserrat"/>
                <a:ea typeface="Montserrat"/>
                <a:cs typeface="Montserrat"/>
                <a:sym typeface="Montserrat"/>
              </a:rPr>
              <a:t>.</a:t>
            </a:r>
            <a:endParaRPr b="1" i="0" sz="1600" u="none" cap="none" strike="noStrike">
              <a:solidFill>
                <a:schemeClr val="dk1"/>
              </a:solidFill>
              <a:latin typeface="Montserrat"/>
              <a:ea typeface="Montserrat"/>
              <a:cs typeface="Montserrat"/>
              <a:sym typeface="Montserrat"/>
            </a:endParaRPr>
          </a:p>
        </p:txBody>
      </p:sp>
      <p:sp>
        <p:nvSpPr>
          <p:cNvPr id="1241" name="Google Shape;1241;p20"/>
          <p:cNvSpPr/>
          <p:nvPr/>
        </p:nvSpPr>
        <p:spPr>
          <a:xfrm>
            <a:off x="1403700" y="1502825"/>
            <a:ext cx="637800" cy="1810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1242" name="Google Shape;1242;p20"/>
          <p:cNvPicPr preferRelativeResize="0"/>
          <p:nvPr/>
        </p:nvPicPr>
        <p:blipFill rotWithShape="1">
          <a:blip r:embed="rId3">
            <a:alphaModFix/>
          </a:blip>
          <a:srcRect b="13155" l="59341" r="0" t="0"/>
          <a:stretch/>
        </p:blipFill>
        <p:spPr>
          <a:xfrm>
            <a:off x="4796600" y="1187050"/>
            <a:ext cx="3290626" cy="2292649"/>
          </a:xfrm>
          <a:prstGeom prst="rect">
            <a:avLst/>
          </a:prstGeom>
          <a:noFill/>
          <a:ln>
            <a:noFill/>
          </a:ln>
        </p:spPr>
      </p:pic>
      <p:sp>
        <p:nvSpPr>
          <p:cNvPr id="1243" name="Google Shape;1243;p20"/>
          <p:cNvSpPr/>
          <p:nvPr/>
        </p:nvSpPr>
        <p:spPr>
          <a:xfrm>
            <a:off x="3767775" y="2790725"/>
            <a:ext cx="637800" cy="522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1"/>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Hành vi khách hàng</a:t>
            </a:r>
            <a:endParaRPr sz="3200">
              <a:latin typeface="Montserrat Black"/>
              <a:ea typeface="Montserrat Black"/>
              <a:cs typeface="Montserrat Black"/>
              <a:sym typeface="Montserrat Black"/>
            </a:endParaRPr>
          </a:p>
        </p:txBody>
      </p:sp>
      <p:sp>
        <p:nvSpPr>
          <p:cNvPr id="1249" name="Google Shape;1249;p21"/>
          <p:cNvSpPr txBox="1"/>
          <p:nvPr>
            <p:ph idx="4294967295" type="subTitle"/>
          </p:nvPr>
        </p:nvSpPr>
        <p:spPr>
          <a:xfrm>
            <a:off x="596525" y="3594225"/>
            <a:ext cx="8097300" cy="12906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Dựa theo thông tin, mặc dù </a:t>
            </a:r>
            <a:r>
              <a:rPr b="1" i="0" lang="en" sz="1300" u="none" cap="none" strike="noStrike">
                <a:solidFill>
                  <a:schemeClr val="dk1"/>
                </a:solidFill>
                <a:latin typeface="Montserrat"/>
                <a:ea typeface="Montserrat"/>
                <a:cs typeface="Montserrat"/>
                <a:sym typeface="Montserrat"/>
              </a:rPr>
              <a:t>kích cỡ</a:t>
            </a:r>
            <a:r>
              <a:rPr b="0" i="0" lang="en" sz="1300" u="none" cap="none" strike="noStrike">
                <a:solidFill>
                  <a:schemeClr val="dk1"/>
                </a:solidFill>
                <a:latin typeface="Montserrat"/>
                <a:ea typeface="Montserrat"/>
                <a:cs typeface="Montserrat"/>
                <a:sym typeface="Montserrat"/>
              </a:rPr>
              <a:t> được ưa thích nhất bởi khách hàng là </a:t>
            </a:r>
            <a:r>
              <a:rPr b="1" i="0" lang="en" sz="1300" u="none" cap="none" strike="noStrike">
                <a:solidFill>
                  <a:schemeClr val="dk1"/>
                </a:solidFill>
                <a:latin typeface="Montserrat"/>
                <a:ea typeface="Montserrat"/>
                <a:cs typeface="Montserrat"/>
                <a:sym typeface="Montserrat"/>
              </a:rPr>
              <a:t>Size L</a:t>
            </a:r>
            <a:r>
              <a:rPr b="0" i="0" lang="en" sz="1300" u="none" cap="none" strike="noStrike">
                <a:solidFill>
                  <a:schemeClr val="dk1"/>
                </a:solidFill>
                <a:latin typeface="Montserrat"/>
                <a:ea typeface="Montserrat"/>
                <a:cs typeface="Montserrat"/>
                <a:sym typeface="Montserrat"/>
              </a:rPr>
              <a:t> nhưng Pizza được </a:t>
            </a:r>
            <a:r>
              <a:rPr b="1" i="0" lang="en" sz="1300" u="none" cap="none" strike="noStrike">
                <a:solidFill>
                  <a:schemeClr val="dk1"/>
                </a:solidFill>
                <a:latin typeface="Montserrat"/>
                <a:ea typeface="Montserrat"/>
                <a:cs typeface="Montserrat"/>
                <a:sym typeface="Montserrat"/>
              </a:rPr>
              <a:t>ưa chuộng nhất</a:t>
            </a:r>
            <a:r>
              <a:rPr b="0" i="0" lang="en" sz="1300" u="none" cap="none" strike="noStrike">
                <a:solidFill>
                  <a:schemeClr val="dk1"/>
                </a:solidFill>
                <a:latin typeface="Montserrat"/>
                <a:ea typeface="Montserrat"/>
                <a:cs typeface="Montserrat"/>
                <a:sym typeface="Montserrat"/>
              </a:rPr>
              <a:t> là </a:t>
            </a:r>
            <a:r>
              <a:rPr b="1" i="0" lang="en" sz="1300" u="none" cap="none" strike="noStrike">
                <a:solidFill>
                  <a:schemeClr val="dk1"/>
                </a:solidFill>
                <a:latin typeface="Montserrat"/>
                <a:ea typeface="Montserrat"/>
                <a:cs typeface="Montserrat"/>
                <a:sym typeface="Montserrat"/>
              </a:rPr>
              <a:t>The Big Meat Pizza</a:t>
            </a:r>
            <a:r>
              <a:rPr b="0" i="0" lang="en" sz="1300" u="none" cap="none" strike="noStrike">
                <a:solidFill>
                  <a:schemeClr val="dk1"/>
                </a:solidFill>
                <a:latin typeface="Montserrat"/>
                <a:ea typeface="Montserrat"/>
                <a:cs typeface="Montserrat"/>
                <a:sym typeface="Montserrat"/>
              </a:rPr>
              <a:t> loại </a:t>
            </a:r>
            <a:r>
              <a:rPr b="1" i="0" lang="en" sz="1300" u="none" cap="none" strike="noStrike">
                <a:solidFill>
                  <a:schemeClr val="dk1"/>
                </a:solidFill>
                <a:latin typeface="Montserrat"/>
                <a:ea typeface="Montserrat"/>
                <a:cs typeface="Montserrat"/>
                <a:sym typeface="Montserrat"/>
              </a:rPr>
              <a:t>Classic</a:t>
            </a:r>
            <a:r>
              <a:rPr b="0" i="0" lang="en" sz="1300" u="none" cap="none" strike="noStrike">
                <a:solidFill>
                  <a:schemeClr val="dk1"/>
                </a:solidFill>
                <a:latin typeface="Montserrat"/>
                <a:ea typeface="Montserrat"/>
                <a:cs typeface="Montserrat"/>
                <a:sym typeface="Montserrat"/>
              </a:rPr>
              <a:t> và </a:t>
            </a:r>
            <a:r>
              <a:rPr b="1" i="0" lang="en" sz="1300" u="none" cap="none" strike="noStrike">
                <a:solidFill>
                  <a:schemeClr val="dk1"/>
                </a:solidFill>
                <a:latin typeface="Montserrat"/>
                <a:ea typeface="Montserrat"/>
                <a:cs typeface="Montserrat"/>
                <a:sym typeface="Montserrat"/>
              </a:rPr>
              <a:t>Size S</a:t>
            </a:r>
            <a:r>
              <a:rPr b="0" i="0" lang="en"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Các món Pizza được đặt phản ánh rõ về sự ưa chuộng của khách hàng đối với sản phẩm. Đặt </a:t>
            </a:r>
            <a:r>
              <a:rPr b="1" i="0" lang="en" sz="1300" u="none" cap="none" strike="noStrike">
                <a:solidFill>
                  <a:schemeClr val="dk1"/>
                </a:solidFill>
                <a:latin typeface="Montserrat"/>
                <a:ea typeface="Montserrat"/>
                <a:cs typeface="Montserrat"/>
                <a:sym typeface="Montserrat"/>
              </a:rPr>
              <a:t>nhiều nhất</a:t>
            </a:r>
            <a:r>
              <a:rPr b="0" i="0" lang="en" sz="1300" u="none" cap="none" strike="noStrike">
                <a:solidFill>
                  <a:schemeClr val="dk1"/>
                </a:solidFill>
                <a:latin typeface="Montserrat"/>
                <a:ea typeface="Montserrat"/>
                <a:cs typeface="Montserrat"/>
                <a:sym typeface="Montserrat"/>
              </a:rPr>
              <a:t> là món Pizza thuộc loại </a:t>
            </a:r>
            <a:r>
              <a:rPr b="1" i="0" lang="en" sz="1300" u="none" cap="none" strike="noStrike">
                <a:solidFill>
                  <a:schemeClr val="dk1"/>
                </a:solidFill>
                <a:latin typeface="Montserrat"/>
                <a:ea typeface="Montserrat"/>
                <a:cs typeface="Montserrat"/>
                <a:sym typeface="Montserrat"/>
              </a:rPr>
              <a:t>Classic</a:t>
            </a:r>
            <a:r>
              <a:rPr b="0" i="0" lang="en" sz="1300" u="none" cap="none" strike="noStrike">
                <a:solidFill>
                  <a:schemeClr val="dk1"/>
                </a:solidFill>
                <a:latin typeface="Montserrat"/>
                <a:ea typeface="Montserrat"/>
                <a:cs typeface="Montserrat"/>
                <a:sym typeface="Montserrat"/>
              </a:rPr>
              <a:t> còn </a:t>
            </a:r>
            <a:r>
              <a:rPr b="1" i="0" lang="en" sz="1300" u="none" cap="none" strike="noStrike">
                <a:solidFill>
                  <a:schemeClr val="dk1"/>
                </a:solidFill>
                <a:latin typeface="Montserrat"/>
                <a:ea typeface="Montserrat"/>
                <a:cs typeface="Montserrat"/>
                <a:sym typeface="Montserrat"/>
              </a:rPr>
              <a:t>ít nhất</a:t>
            </a:r>
            <a:r>
              <a:rPr b="0" i="0" lang="en" sz="1300" u="none" cap="none" strike="noStrike">
                <a:solidFill>
                  <a:schemeClr val="dk1"/>
                </a:solidFill>
                <a:latin typeface="Montserrat"/>
                <a:ea typeface="Montserrat"/>
                <a:cs typeface="Montserrat"/>
                <a:sym typeface="Montserrat"/>
              </a:rPr>
              <a:t> là món Pizza thuộc về Veggie.</a:t>
            </a:r>
            <a:endParaRPr b="0" i="0" sz="1300" u="none" cap="none" strike="noStrike">
              <a:solidFill>
                <a:schemeClr val="dk1"/>
              </a:solidFill>
              <a:latin typeface="Montserrat"/>
              <a:ea typeface="Montserrat"/>
              <a:cs typeface="Montserrat"/>
              <a:sym typeface="Montserrat"/>
            </a:endParaRPr>
          </a:p>
        </p:txBody>
      </p:sp>
      <p:pic>
        <p:nvPicPr>
          <p:cNvPr id="1250" name="Google Shape;1250;p21"/>
          <p:cNvPicPr preferRelativeResize="0"/>
          <p:nvPr/>
        </p:nvPicPr>
        <p:blipFill rotWithShape="1">
          <a:blip r:embed="rId3">
            <a:alphaModFix/>
          </a:blip>
          <a:srcRect b="0" l="0" r="0" t="0"/>
          <a:stretch/>
        </p:blipFill>
        <p:spPr>
          <a:xfrm>
            <a:off x="596525" y="1208075"/>
            <a:ext cx="3931150" cy="257175"/>
          </a:xfrm>
          <a:prstGeom prst="rect">
            <a:avLst/>
          </a:prstGeom>
          <a:noFill/>
          <a:ln>
            <a:noFill/>
          </a:ln>
        </p:spPr>
      </p:pic>
      <p:pic>
        <p:nvPicPr>
          <p:cNvPr id="1251" name="Google Shape;1251;p21"/>
          <p:cNvPicPr preferRelativeResize="0"/>
          <p:nvPr/>
        </p:nvPicPr>
        <p:blipFill rotWithShape="1">
          <a:blip r:embed="rId4">
            <a:alphaModFix/>
          </a:blip>
          <a:srcRect b="0" l="0" r="0" t="0"/>
          <a:stretch/>
        </p:blipFill>
        <p:spPr>
          <a:xfrm>
            <a:off x="596525" y="1589650"/>
            <a:ext cx="3931151" cy="1733550"/>
          </a:xfrm>
          <a:prstGeom prst="rect">
            <a:avLst/>
          </a:prstGeom>
          <a:noFill/>
          <a:ln>
            <a:noFill/>
          </a:ln>
        </p:spPr>
      </p:pic>
      <p:pic>
        <p:nvPicPr>
          <p:cNvPr id="1252" name="Google Shape;1252;p21"/>
          <p:cNvPicPr preferRelativeResize="0"/>
          <p:nvPr/>
        </p:nvPicPr>
        <p:blipFill rotWithShape="1">
          <a:blip r:embed="rId5">
            <a:alphaModFix/>
          </a:blip>
          <a:srcRect b="0" l="0" r="0" t="0"/>
          <a:stretch/>
        </p:blipFill>
        <p:spPr>
          <a:xfrm>
            <a:off x="4762675" y="1208075"/>
            <a:ext cx="2067325" cy="624000"/>
          </a:xfrm>
          <a:prstGeom prst="rect">
            <a:avLst/>
          </a:prstGeom>
          <a:noFill/>
          <a:ln>
            <a:noFill/>
          </a:ln>
        </p:spPr>
      </p:pic>
      <p:pic>
        <p:nvPicPr>
          <p:cNvPr id="1253" name="Google Shape;1253;p21"/>
          <p:cNvPicPr preferRelativeResize="0"/>
          <p:nvPr/>
        </p:nvPicPr>
        <p:blipFill rotWithShape="1">
          <a:blip r:embed="rId6">
            <a:alphaModFix/>
          </a:blip>
          <a:srcRect b="0" l="0" r="0" t="0"/>
          <a:stretch/>
        </p:blipFill>
        <p:spPr>
          <a:xfrm>
            <a:off x="6830000" y="1208075"/>
            <a:ext cx="2067325" cy="624000"/>
          </a:xfrm>
          <a:prstGeom prst="rect">
            <a:avLst/>
          </a:prstGeom>
          <a:noFill/>
          <a:ln>
            <a:noFill/>
          </a:ln>
        </p:spPr>
      </p:pic>
      <p:pic>
        <p:nvPicPr>
          <p:cNvPr id="1254" name="Google Shape;1254;p21"/>
          <p:cNvPicPr preferRelativeResize="0"/>
          <p:nvPr/>
        </p:nvPicPr>
        <p:blipFill rotWithShape="1">
          <a:blip r:embed="rId7">
            <a:alphaModFix/>
          </a:blip>
          <a:srcRect b="0" l="0" r="0" t="0"/>
          <a:stretch/>
        </p:blipFill>
        <p:spPr>
          <a:xfrm>
            <a:off x="4762675" y="1937025"/>
            <a:ext cx="4134650" cy="138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22"/>
          <p:cNvSpPr txBox="1"/>
          <p:nvPr>
            <p:ph idx="4294967295" type="subTitle"/>
          </p:nvPr>
        </p:nvSpPr>
        <p:spPr>
          <a:xfrm>
            <a:off x="605700" y="3476975"/>
            <a:ext cx="80973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Số lượng đơn hàng được</a:t>
            </a:r>
            <a:r>
              <a:rPr b="1" i="0" lang="en" sz="1300" u="none" cap="none" strike="noStrike">
                <a:solidFill>
                  <a:schemeClr val="dk1"/>
                </a:solidFill>
                <a:latin typeface="Montserrat"/>
                <a:ea typeface="Montserrat"/>
                <a:cs typeface="Montserrat"/>
                <a:sym typeface="Montserrat"/>
              </a:rPr>
              <a:t> tập trung</a:t>
            </a:r>
            <a:r>
              <a:rPr b="0" i="0" lang="en" sz="1300" u="none" cap="none" strike="noStrike">
                <a:solidFill>
                  <a:schemeClr val="dk1"/>
                </a:solidFill>
                <a:latin typeface="Montserrat"/>
                <a:ea typeface="Montserrat"/>
                <a:cs typeface="Montserrat"/>
                <a:sym typeface="Montserrat"/>
              </a:rPr>
              <a:t> vào 2 bữa ăn chính </a:t>
            </a:r>
            <a:r>
              <a:rPr b="1" i="0" lang="en" sz="1300" u="none" cap="none" strike="noStrike">
                <a:solidFill>
                  <a:schemeClr val="dk1"/>
                </a:solidFill>
                <a:latin typeface="Montserrat"/>
                <a:ea typeface="Montserrat"/>
                <a:cs typeface="Montserrat"/>
                <a:sym typeface="Montserrat"/>
              </a:rPr>
              <a:t>bữa trưa</a:t>
            </a:r>
            <a:r>
              <a:rPr b="0" i="0" lang="en" sz="1300" u="none" cap="none" strike="noStrike">
                <a:solidFill>
                  <a:schemeClr val="dk1"/>
                </a:solidFill>
                <a:latin typeface="Montserrat"/>
                <a:ea typeface="Montserrat"/>
                <a:cs typeface="Montserrat"/>
                <a:sym typeface="Montserrat"/>
              </a:rPr>
              <a:t> vào </a:t>
            </a:r>
            <a:r>
              <a:rPr b="1" i="0" lang="en" sz="1300" u="none" cap="none" strike="noStrike">
                <a:solidFill>
                  <a:schemeClr val="dk1"/>
                </a:solidFill>
                <a:latin typeface="Montserrat"/>
                <a:ea typeface="Montserrat"/>
                <a:cs typeface="Montserrat"/>
                <a:sym typeface="Montserrat"/>
              </a:rPr>
              <a:t>bữa tối</a:t>
            </a:r>
            <a:r>
              <a:rPr b="0" i="0" lang="en" sz="1300" u="none" cap="none" strike="noStrike">
                <a:solidFill>
                  <a:schemeClr val="dk1"/>
                </a:solidFill>
                <a:latin typeface="Montserrat"/>
                <a:ea typeface="Montserrat"/>
                <a:cs typeface="Montserrat"/>
                <a:sym typeface="Montserrat"/>
              </a:rPr>
              <a:t>, 2 khung giờ là từ </a:t>
            </a:r>
            <a:r>
              <a:rPr b="1" i="0" lang="en" sz="1300" u="none" cap="none" strike="noStrike">
                <a:solidFill>
                  <a:schemeClr val="dk1"/>
                </a:solidFill>
                <a:latin typeface="Montserrat"/>
                <a:ea typeface="Montserrat"/>
                <a:cs typeface="Montserrat"/>
                <a:sym typeface="Montserrat"/>
              </a:rPr>
              <a:t>12:00 - 13:00</a:t>
            </a:r>
            <a:r>
              <a:rPr b="0" i="0" lang="en" sz="1300" u="none" cap="none" strike="noStrike">
                <a:solidFill>
                  <a:schemeClr val="dk1"/>
                </a:solidFill>
                <a:latin typeface="Montserrat"/>
                <a:ea typeface="Montserrat"/>
                <a:cs typeface="Montserrat"/>
                <a:sym typeface="Montserrat"/>
              </a:rPr>
              <a:t> giờ trưa và </a:t>
            </a:r>
            <a:r>
              <a:rPr b="1" i="0" lang="en" sz="1300" u="none" cap="none" strike="noStrike">
                <a:solidFill>
                  <a:schemeClr val="dk1"/>
                </a:solidFill>
                <a:latin typeface="Montserrat"/>
                <a:ea typeface="Montserrat"/>
                <a:cs typeface="Montserrat"/>
                <a:sym typeface="Montserrat"/>
              </a:rPr>
              <a:t>17:00 - 19:00</a:t>
            </a:r>
            <a:r>
              <a:rPr b="0" i="0" lang="en" sz="1300" u="none" cap="none" strike="noStrike">
                <a:solidFill>
                  <a:schemeClr val="dk1"/>
                </a:solidFill>
                <a:latin typeface="Montserrat"/>
                <a:ea typeface="Montserrat"/>
                <a:cs typeface="Montserrat"/>
                <a:sym typeface="Montserrat"/>
              </a:rPr>
              <a:t> giờ tối. Xu hướng bán hàng phản ánh </a:t>
            </a:r>
            <a:r>
              <a:rPr b="1" i="0" lang="en" sz="1300" u="none" cap="none" strike="noStrike">
                <a:solidFill>
                  <a:schemeClr val="dk1"/>
                </a:solidFill>
                <a:latin typeface="Montserrat"/>
                <a:ea typeface="Montserrat"/>
                <a:cs typeface="Montserrat"/>
                <a:sym typeface="Montserrat"/>
              </a:rPr>
              <a:t>thói quen</a:t>
            </a:r>
            <a:r>
              <a:rPr b="0" i="0" lang="en" sz="1300" u="none" cap="none" strike="noStrike">
                <a:solidFill>
                  <a:schemeClr val="dk1"/>
                </a:solidFill>
                <a:latin typeface="Montserrat"/>
                <a:ea typeface="Montserrat"/>
                <a:cs typeface="Montserrat"/>
                <a:sym typeface="Montserrat"/>
              </a:rPr>
              <a:t> ăn uống của khách hàng. Ngược lại, số lượng đơn hàng sau </a:t>
            </a:r>
            <a:r>
              <a:rPr b="1" i="0" lang="en" sz="1300" u="none" cap="none" strike="noStrike">
                <a:solidFill>
                  <a:schemeClr val="dk1"/>
                </a:solidFill>
                <a:latin typeface="Montserrat"/>
                <a:ea typeface="Montserrat"/>
                <a:cs typeface="Montserrat"/>
                <a:sym typeface="Montserrat"/>
              </a:rPr>
              <a:t>23:00</a:t>
            </a:r>
            <a:r>
              <a:rPr b="0" i="0" lang="en" sz="1300" u="none" cap="none" strike="noStrike">
                <a:solidFill>
                  <a:schemeClr val="dk1"/>
                </a:solidFill>
                <a:latin typeface="Montserrat"/>
                <a:ea typeface="Montserrat"/>
                <a:cs typeface="Montserrat"/>
                <a:sym typeface="Montserrat"/>
              </a:rPr>
              <a:t> tối và trước </a:t>
            </a:r>
            <a:r>
              <a:rPr b="1" i="0" lang="en" sz="1300" u="none" cap="none" strike="noStrike">
                <a:solidFill>
                  <a:schemeClr val="dk1"/>
                </a:solidFill>
                <a:latin typeface="Montserrat"/>
                <a:ea typeface="Montserrat"/>
                <a:cs typeface="Montserrat"/>
                <a:sym typeface="Montserrat"/>
              </a:rPr>
              <a:t>11:00</a:t>
            </a:r>
            <a:r>
              <a:rPr b="0" i="0" lang="en" sz="1300" u="none" cap="none" strike="noStrike">
                <a:solidFill>
                  <a:schemeClr val="dk1"/>
                </a:solidFill>
                <a:latin typeface="Montserrat"/>
                <a:ea typeface="Montserrat"/>
                <a:cs typeface="Montserrat"/>
                <a:sym typeface="Montserrat"/>
              </a:rPr>
              <a:t> sáng hầu như ít hoặc không có đơn hàng.</a:t>
            </a:r>
            <a:endParaRPr b="1" i="0" sz="1600" u="none" cap="none" strike="noStrike">
              <a:solidFill>
                <a:schemeClr val="dk1"/>
              </a:solidFill>
              <a:latin typeface="Montserrat"/>
              <a:ea typeface="Montserrat"/>
              <a:cs typeface="Montserrat"/>
              <a:sym typeface="Montserrat"/>
            </a:endParaRPr>
          </a:p>
        </p:txBody>
      </p:sp>
      <p:pic>
        <p:nvPicPr>
          <p:cNvPr id="1260" name="Google Shape;1260;p22"/>
          <p:cNvPicPr preferRelativeResize="0"/>
          <p:nvPr/>
        </p:nvPicPr>
        <p:blipFill rotWithShape="1">
          <a:blip r:embed="rId3">
            <a:alphaModFix/>
          </a:blip>
          <a:srcRect b="0" l="0" r="0" t="0"/>
          <a:stretch/>
        </p:blipFill>
        <p:spPr>
          <a:xfrm>
            <a:off x="884700" y="1011450"/>
            <a:ext cx="7539300" cy="2675075"/>
          </a:xfrm>
          <a:prstGeom prst="rect">
            <a:avLst/>
          </a:prstGeom>
          <a:noFill/>
          <a:ln>
            <a:noFill/>
          </a:ln>
        </p:spPr>
      </p:pic>
      <p:sp>
        <p:nvSpPr>
          <p:cNvPr id="1261" name="Google Shape;1261;p22"/>
          <p:cNvSpPr/>
          <p:nvPr/>
        </p:nvSpPr>
        <p:spPr>
          <a:xfrm>
            <a:off x="3398100" y="1468175"/>
            <a:ext cx="1052700" cy="20088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62" name="Google Shape;1262;p22"/>
          <p:cNvSpPr/>
          <p:nvPr/>
        </p:nvSpPr>
        <p:spPr>
          <a:xfrm>
            <a:off x="5481950" y="1468175"/>
            <a:ext cx="1052700" cy="20088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63" name="Google Shape;1263;p22"/>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Khi nào là thời gian cao điểm?</a:t>
            </a:r>
            <a:endParaRPr sz="3200">
              <a:latin typeface="Montserrat Black"/>
              <a:ea typeface="Montserrat Black"/>
              <a:cs typeface="Montserrat Black"/>
              <a:sym typeface="Montserrat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pic>
        <p:nvPicPr>
          <p:cNvPr id="1268" name="Google Shape;1268;p23"/>
          <p:cNvPicPr preferRelativeResize="0"/>
          <p:nvPr/>
        </p:nvPicPr>
        <p:blipFill rotWithShape="1">
          <a:blip r:embed="rId3">
            <a:alphaModFix/>
          </a:blip>
          <a:srcRect b="0" l="0" r="0" t="0"/>
          <a:stretch/>
        </p:blipFill>
        <p:spPr>
          <a:xfrm>
            <a:off x="1471175" y="1091500"/>
            <a:ext cx="5572949" cy="2429525"/>
          </a:xfrm>
          <a:prstGeom prst="rect">
            <a:avLst/>
          </a:prstGeom>
          <a:noFill/>
          <a:ln>
            <a:noFill/>
          </a:ln>
        </p:spPr>
      </p:pic>
      <p:sp>
        <p:nvSpPr>
          <p:cNvPr id="1269" name="Google Shape;1269;p23"/>
          <p:cNvSpPr txBox="1"/>
          <p:nvPr>
            <p:ph idx="4294967295" type="subTitle"/>
          </p:nvPr>
        </p:nvSpPr>
        <p:spPr>
          <a:xfrm>
            <a:off x="596525" y="3348825"/>
            <a:ext cx="8097300" cy="153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Số lượng đơn hàng trong tuần phân bố tương đối đồng đều nhưng cuối tuần vẫn là thời gian tập chung số lượng đơn hàng lớn nhất (cao nhất là </a:t>
            </a:r>
            <a:r>
              <a:rPr b="1" i="0" lang="en" sz="1300" u="none" cap="none" strike="noStrike">
                <a:solidFill>
                  <a:schemeClr val="dk1"/>
                </a:solidFill>
                <a:latin typeface="Montserrat"/>
                <a:ea typeface="Montserrat"/>
                <a:cs typeface="Montserrat"/>
                <a:sym typeface="Montserrat"/>
              </a:rPr>
              <a:t>thứ 6</a:t>
            </a:r>
            <a:r>
              <a:rPr b="0" i="0" lang="en" sz="1300" u="none" cap="none" strike="noStrike">
                <a:solidFill>
                  <a:schemeClr val="dk1"/>
                </a:solidFill>
                <a:latin typeface="Montserrat"/>
                <a:ea typeface="Montserrat"/>
                <a:cs typeface="Montserrat"/>
                <a:sym typeface="Montserrat"/>
              </a:rPr>
              <a:t>, </a:t>
            </a:r>
            <a:r>
              <a:rPr b="1" i="0" lang="en" sz="1300" u="none" cap="none" strike="noStrike">
                <a:solidFill>
                  <a:schemeClr val="dk1"/>
                </a:solidFill>
                <a:latin typeface="Montserrat"/>
                <a:ea typeface="Montserrat"/>
                <a:cs typeface="Montserrat"/>
                <a:sym typeface="Montserrat"/>
              </a:rPr>
              <a:t>thứ 7</a:t>
            </a:r>
            <a:r>
              <a:rPr b="0" i="0" lang="en" sz="1300" u="none" cap="none" strike="noStrike">
                <a:solidFill>
                  <a:schemeClr val="dk1"/>
                </a:solidFill>
                <a:latin typeface="Montserrat"/>
                <a:ea typeface="Montserrat"/>
                <a:cs typeface="Montserrat"/>
                <a:sym typeface="Montserrat"/>
              </a:rPr>
              <a:t>). Ngoài ra, ta có thể nhận thấy rõ đơn hàng tăng dần theo thứ tự các ngày trong tuần từ </a:t>
            </a:r>
            <a:r>
              <a:rPr b="1" i="0" lang="en" sz="1300" u="none" cap="none" strike="noStrike">
                <a:solidFill>
                  <a:schemeClr val="dk1"/>
                </a:solidFill>
                <a:latin typeface="Montserrat"/>
                <a:ea typeface="Montserrat"/>
                <a:cs typeface="Montserrat"/>
                <a:sym typeface="Montserrat"/>
              </a:rPr>
              <a:t>Chủ nhật</a:t>
            </a:r>
            <a:r>
              <a:rPr b="0" i="0" lang="en" sz="1300" u="none" cap="none" strike="noStrike">
                <a:solidFill>
                  <a:schemeClr val="dk1"/>
                </a:solidFill>
                <a:latin typeface="Montserrat"/>
                <a:ea typeface="Montserrat"/>
                <a:cs typeface="Montserrat"/>
                <a:sym typeface="Montserrat"/>
              </a:rPr>
              <a:t> đến </a:t>
            </a:r>
            <a:r>
              <a:rPr b="1" i="0" lang="en" sz="1300" u="none" cap="none" strike="noStrike">
                <a:solidFill>
                  <a:schemeClr val="dk1"/>
                </a:solidFill>
                <a:latin typeface="Montserrat"/>
                <a:ea typeface="Montserrat"/>
                <a:cs typeface="Montserrat"/>
                <a:sym typeface="Montserrat"/>
              </a:rPr>
              <a:t>thứ 7</a:t>
            </a:r>
            <a:r>
              <a:rPr b="0" i="0" lang="en" sz="1300" u="none" cap="none" strike="noStrike">
                <a:solidFill>
                  <a:schemeClr val="dk1"/>
                </a:solidFill>
                <a:latin typeface="Montserrat"/>
                <a:ea typeface="Montserrat"/>
                <a:cs typeface="Montserrat"/>
                <a:sym typeface="Montserrat"/>
              </a:rPr>
              <a:t>.</a:t>
            </a:r>
            <a:endParaRPr b="0" i="0" sz="1600" u="none" cap="none" strike="noStrike">
              <a:solidFill>
                <a:schemeClr val="dk1"/>
              </a:solidFill>
              <a:latin typeface="Montserrat"/>
              <a:ea typeface="Montserrat"/>
              <a:cs typeface="Montserrat"/>
              <a:sym typeface="Montserrat"/>
            </a:endParaRPr>
          </a:p>
        </p:txBody>
      </p:sp>
      <p:sp>
        <p:nvSpPr>
          <p:cNvPr id="1270" name="Google Shape;1270;p23"/>
          <p:cNvSpPr/>
          <p:nvPr/>
        </p:nvSpPr>
        <p:spPr>
          <a:xfrm>
            <a:off x="2439375" y="1433175"/>
            <a:ext cx="1857300" cy="18198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71" name="Google Shape;1271;p23"/>
          <p:cNvSpPr txBox="1"/>
          <p:nvPr>
            <p:ph type="title"/>
          </p:nvPr>
        </p:nvSpPr>
        <p:spPr>
          <a:xfrm>
            <a:off x="624725" y="37597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Khi nào là thời gian cao điểm?</a:t>
            </a:r>
            <a:endParaRPr sz="3200">
              <a:latin typeface="Montserrat Black"/>
              <a:ea typeface="Montserrat Black"/>
              <a:cs typeface="Montserrat Black"/>
              <a:sym typeface="Montserrat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pic>
        <p:nvPicPr>
          <p:cNvPr id="1276" name="Google Shape;1276;p24"/>
          <p:cNvPicPr preferRelativeResize="0"/>
          <p:nvPr/>
        </p:nvPicPr>
        <p:blipFill rotWithShape="1">
          <a:blip r:embed="rId3">
            <a:alphaModFix/>
          </a:blip>
          <a:srcRect b="0" l="0" r="0" t="0"/>
          <a:stretch/>
        </p:blipFill>
        <p:spPr>
          <a:xfrm>
            <a:off x="408923" y="1217573"/>
            <a:ext cx="5374338" cy="2123800"/>
          </a:xfrm>
          <a:prstGeom prst="rect">
            <a:avLst/>
          </a:prstGeom>
          <a:noFill/>
          <a:ln>
            <a:noFill/>
          </a:ln>
        </p:spPr>
      </p:pic>
      <p:sp>
        <p:nvSpPr>
          <p:cNvPr id="1277" name="Google Shape;1277;p24"/>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Khi nào là thời gian cao điểm?</a:t>
            </a:r>
            <a:endParaRPr sz="3200">
              <a:latin typeface="Montserrat Black"/>
              <a:ea typeface="Montserrat Black"/>
              <a:cs typeface="Montserrat Black"/>
              <a:sym typeface="Montserrat Black"/>
            </a:endParaRPr>
          </a:p>
        </p:txBody>
      </p:sp>
      <p:sp>
        <p:nvSpPr>
          <p:cNvPr id="1278" name="Google Shape;1278;p24"/>
          <p:cNvSpPr txBox="1"/>
          <p:nvPr>
            <p:ph idx="4294967295" type="subTitle"/>
          </p:nvPr>
        </p:nvSpPr>
        <p:spPr>
          <a:xfrm>
            <a:off x="596525" y="3594225"/>
            <a:ext cx="8319900" cy="14874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Doanh thu có sự chênh lệch giữa các tháng trong năm. </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Cụ thể, doanh thu cao nhất vào </a:t>
            </a:r>
            <a:r>
              <a:rPr b="1" i="0" lang="en" sz="1300" u="none" cap="none" strike="noStrike">
                <a:solidFill>
                  <a:schemeClr val="dk1"/>
                </a:solidFill>
                <a:latin typeface="Montserrat"/>
                <a:ea typeface="Montserrat"/>
                <a:cs typeface="Montserrat"/>
                <a:sym typeface="Montserrat"/>
              </a:rPr>
              <a:t>tháng 3 , tháng 5</a:t>
            </a:r>
            <a:r>
              <a:rPr b="0" i="0" lang="en" sz="1300" u="none" cap="none" strike="noStrike">
                <a:solidFill>
                  <a:schemeClr val="dk1"/>
                </a:solidFill>
                <a:latin typeface="Montserrat"/>
                <a:ea typeface="Montserrat"/>
                <a:cs typeface="Montserrat"/>
                <a:sym typeface="Montserrat"/>
              </a:rPr>
              <a:t> và </a:t>
            </a:r>
            <a:r>
              <a:rPr b="1" i="0" lang="en" sz="1300" u="none" cap="none" strike="noStrike">
                <a:solidFill>
                  <a:schemeClr val="dk1"/>
                </a:solidFill>
                <a:latin typeface="Montserrat"/>
                <a:ea typeface="Montserrat"/>
                <a:cs typeface="Montserrat"/>
                <a:sym typeface="Montserrat"/>
              </a:rPr>
              <a:t>tháng 7</a:t>
            </a:r>
            <a:r>
              <a:rPr b="0" i="0" lang="en" sz="1300" u="none" cap="none" strike="noStrike">
                <a:solidFill>
                  <a:schemeClr val="dk1"/>
                </a:solidFill>
                <a:latin typeface="Montserrat"/>
                <a:ea typeface="Montserrat"/>
                <a:cs typeface="Montserrat"/>
                <a:sym typeface="Montserrat"/>
              </a:rPr>
              <a:t>, và thấp nhất vào </a:t>
            </a:r>
            <a:r>
              <a:rPr b="1" i="0" lang="en" sz="1300" u="none" cap="none" strike="noStrike">
                <a:solidFill>
                  <a:schemeClr val="dk1"/>
                </a:solidFill>
                <a:latin typeface="Montserrat"/>
                <a:ea typeface="Montserrat"/>
                <a:cs typeface="Montserrat"/>
                <a:sym typeface="Montserrat"/>
              </a:rPr>
              <a:t>tháng 9,</a:t>
            </a:r>
            <a:r>
              <a:rPr b="0" i="0" lang="en" sz="1300" u="none" cap="none" strike="noStrike">
                <a:solidFill>
                  <a:schemeClr val="dk1"/>
                </a:solidFill>
                <a:latin typeface="Montserrat"/>
                <a:ea typeface="Montserrat"/>
                <a:cs typeface="Montserrat"/>
                <a:sym typeface="Montserrat"/>
              </a:rPr>
              <a:t> </a:t>
            </a:r>
            <a:r>
              <a:rPr b="1" i="0" lang="en" sz="1300" u="none" cap="none" strike="noStrike">
                <a:solidFill>
                  <a:schemeClr val="dk1"/>
                </a:solidFill>
                <a:latin typeface="Montserrat"/>
                <a:ea typeface="Montserrat"/>
                <a:cs typeface="Montserrat"/>
                <a:sym typeface="Montserrat"/>
              </a:rPr>
              <a:t>tháng 10</a:t>
            </a:r>
            <a:r>
              <a:rPr b="1" i="0" lang="en" sz="1300" u="none" cap="none" strike="noStrike">
                <a:solidFill>
                  <a:srgbClr val="4A86E8"/>
                </a:solidFill>
                <a:latin typeface="Montserrat"/>
                <a:ea typeface="Montserrat"/>
                <a:cs typeface="Montserrat"/>
                <a:sym typeface="Montserrat"/>
              </a:rPr>
              <a:t> </a:t>
            </a:r>
            <a:r>
              <a:rPr b="0" i="0" lang="en" sz="1300" u="none" cap="none" strike="noStrike">
                <a:solidFill>
                  <a:schemeClr val="dk1"/>
                </a:solidFill>
                <a:latin typeface="Montserrat"/>
                <a:ea typeface="Montserrat"/>
                <a:cs typeface="Montserrat"/>
                <a:sym typeface="Montserrat"/>
              </a:rPr>
              <a:t>và</a:t>
            </a:r>
            <a:r>
              <a:rPr b="1" i="0" lang="en" sz="1300" u="none" cap="none" strike="noStrike">
                <a:solidFill>
                  <a:srgbClr val="4A86E8"/>
                </a:solidFill>
                <a:latin typeface="Montserrat"/>
                <a:ea typeface="Montserrat"/>
                <a:cs typeface="Montserrat"/>
                <a:sym typeface="Montserrat"/>
              </a:rPr>
              <a:t> </a:t>
            </a:r>
            <a:r>
              <a:rPr b="1" i="0" lang="en" sz="1300" u="none" cap="none" strike="noStrike">
                <a:solidFill>
                  <a:schemeClr val="dk1"/>
                </a:solidFill>
                <a:latin typeface="Montserrat"/>
                <a:ea typeface="Montserrat"/>
                <a:cs typeface="Montserrat"/>
                <a:sym typeface="Montserrat"/>
              </a:rPr>
              <a:t>tháng 12</a:t>
            </a:r>
            <a:r>
              <a:rPr b="0" i="0" lang="en" sz="1300" u="none" cap="none" strike="noStrike">
                <a:solidFill>
                  <a:schemeClr val="dk1"/>
                </a:solidFill>
                <a:latin typeface="Montserrat"/>
                <a:ea typeface="Montserrat"/>
                <a:cs typeface="Montserrat"/>
                <a:sym typeface="Montserrat"/>
              </a:rPr>
              <a:t>.  Độ chênh lệch cao nhất đạt 13% giữa tháng cao nhất (tháng 7) và thấp nhất (tháng 10).</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t/>
            </a:r>
            <a:endParaRPr b="0" i="0" sz="13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600"/>
              <a:buFont typeface="Montserrat"/>
              <a:buNone/>
            </a:pPr>
            <a:r>
              <a:rPr b="0" i="0" lang="en" sz="1300" u="none" cap="none" strike="noStrike">
                <a:solidFill>
                  <a:schemeClr val="dk1"/>
                </a:solidFill>
                <a:latin typeface="Montserrat"/>
                <a:ea typeface="Montserrat"/>
                <a:cs typeface="Montserrat"/>
                <a:sym typeface="Montserrat"/>
              </a:rPr>
              <a:t>Doanh thu khách hàng có xu hướng tăng mạnh vào đầu </a:t>
            </a:r>
            <a:r>
              <a:rPr b="1" i="0" lang="en" sz="1300" u="none" cap="none" strike="noStrike">
                <a:solidFill>
                  <a:schemeClr val="dk1"/>
                </a:solidFill>
                <a:latin typeface="Montserrat"/>
                <a:ea typeface="Montserrat"/>
                <a:cs typeface="Montserrat"/>
                <a:sym typeface="Montserrat"/>
              </a:rPr>
              <a:t>mùa xuân</a:t>
            </a:r>
            <a:r>
              <a:rPr b="0" i="0" lang="en" sz="1300" u="none" cap="none" strike="noStrike">
                <a:solidFill>
                  <a:schemeClr val="dk1"/>
                </a:solidFill>
                <a:latin typeface="Montserrat"/>
                <a:ea typeface="Montserrat"/>
                <a:cs typeface="Montserrat"/>
                <a:sym typeface="Montserrat"/>
              </a:rPr>
              <a:t> đến hết </a:t>
            </a:r>
            <a:r>
              <a:rPr b="1" i="0" lang="en" sz="1300" u="none" cap="none" strike="noStrike">
                <a:solidFill>
                  <a:schemeClr val="dk1"/>
                </a:solidFill>
                <a:latin typeface="Montserrat"/>
                <a:ea typeface="Montserrat"/>
                <a:cs typeface="Montserrat"/>
                <a:sym typeface="Montserrat"/>
              </a:rPr>
              <a:t>mùa hè</a:t>
            </a:r>
            <a:r>
              <a:rPr b="0" i="0" lang="en" sz="1300" u="none" cap="none" strike="noStrike">
                <a:solidFill>
                  <a:schemeClr val="dk1"/>
                </a:solidFill>
                <a:latin typeface="Montserrat"/>
                <a:ea typeface="Montserrat"/>
                <a:cs typeface="Montserrat"/>
                <a:sym typeface="Montserrat"/>
              </a:rPr>
              <a:t>. Sau đó có xu hướng giảm tương đối mạnh càng về thời điểm cuối năm (đầu </a:t>
            </a:r>
            <a:r>
              <a:rPr b="1" i="0" lang="en" sz="1300" u="none" cap="none" strike="noStrike">
                <a:solidFill>
                  <a:schemeClr val="dk1"/>
                </a:solidFill>
                <a:latin typeface="Montserrat"/>
                <a:ea typeface="Montserrat"/>
                <a:cs typeface="Montserrat"/>
                <a:sym typeface="Montserrat"/>
              </a:rPr>
              <a:t>mùa thu</a:t>
            </a:r>
            <a:r>
              <a:rPr b="0" i="0" lang="en" sz="1300" u="none" cap="none" strike="noStrike">
                <a:solidFill>
                  <a:schemeClr val="dk1"/>
                </a:solidFill>
                <a:latin typeface="Montserrat"/>
                <a:ea typeface="Montserrat"/>
                <a:cs typeface="Montserrat"/>
                <a:sym typeface="Montserrat"/>
              </a:rPr>
              <a:t> và đầu </a:t>
            </a:r>
            <a:r>
              <a:rPr b="1" i="0" lang="en" sz="1300" u="none" cap="none" strike="noStrike">
                <a:solidFill>
                  <a:schemeClr val="dk1"/>
                </a:solidFill>
                <a:latin typeface="Montserrat"/>
                <a:ea typeface="Montserrat"/>
                <a:cs typeface="Montserrat"/>
                <a:sym typeface="Montserrat"/>
              </a:rPr>
              <a:t>mùa đông</a:t>
            </a:r>
            <a:r>
              <a:rPr b="0" i="0" lang="en"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1279" name="Google Shape;1279;p24"/>
          <p:cNvSpPr/>
          <p:nvPr/>
        </p:nvSpPr>
        <p:spPr>
          <a:xfrm flipH="1">
            <a:off x="2710037" y="1833009"/>
            <a:ext cx="23100" cy="11874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80" name="Google Shape;1280;p24"/>
          <p:cNvSpPr/>
          <p:nvPr/>
        </p:nvSpPr>
        <p:spPr>
          <a:xfrm>
            <a:off x="4284836" y="2902122"/>
            <a:ext cx="572700" cy="2532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81" name="Google Shape;1281;p24"/>
          <p:cNvSpPr/>
          <p:nvPr/>
        </p:nvSpPr>
        <p:spPr>
          <a:xfrm>
            <a:off x="5449582" y="2822980"/>
            <a:ext cx="333600" cy="332400"/>
          </a:xfrm>
          <a:prstGeom prst="ellipse">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82" name="Google Shape;1282;p24"/>
          <p:cNvSpPr/>
          <p:nvPr/>
        </p:nvSpPr>
        <p:spPr>
          <a:xfrm flipH="1">
            <a:off x="1904932" y="2035981"/>
            <a:ext cx="10500" cy="984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283" name="Google Shape;1283;p24"/>
          <p:cNvSpPr/>
          <p:nvPr/>
        </p:nvSpPr>
        <p:spPr>
          <a:xfrm flipH="1">
            <a:off x="3527763" y="1692504"/>
            <a:ext cx="23100" cy="13278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1284" name="Google Shape;1284;p24"/>
          <p:cNvPicPr preferRelativeResize="0"/>
          <p:nvPr/>
        </p:nvPicPr>
        <p:blipFill rotWithShape="1">
          <a:blip r:embed="rId4">
            <a:alphaModFix/>
          </a:blip>
          <a:srcRect b="0" l="0" r="0" t="0"/>
          <a:stretch/>
        </p:blipFill>
        <p:spPr>
          <a:xfrm>
            <a:off x="5922211" y="1267875"/>
            <a:ext cx="3055939" cy="18874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25"/>
          <p:cNvSpPr txBox="1"/>
          <p:nvPr>
            <p:ph type="title"/>
          </p:nvPr>
        </p:nvSpPr>
        <p:spPr>
          <a:xfrm>
            <a:off x="1307425" y="2325275"/>
            <a:ext cx="6605400" cy="1876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 sz="6000">
                <a:latin typeface="Montserrat Black"/>
                <a:ea typeface="Montserrat Black"/>
                <a:cs typeface="Montserrat Black"/>
                <a:sym typeface="Montserrat Black"/>
              </a:rPr>
              <a:t>ĐỀ XUẤT </a:t>
            </a:r>
            <a:endParaRPr sz="6000">
              <a:latin typeface="Montserrat Black"/>
              <a:ea typeface="Montserrat Black"/>
              <a:cs typeface="Montserrat Black"/>
              <a:sym typeface="Montserrat Black"/>
            </a:endParaRPr>
          </a:p>
          <a:p>
            <a:pPr indent="0" lvl="0" marL="0" rtl="0" algn="ctr">
              <a:lnSpc>
                <a:spcPct val="100000"/>
              </a:lnSpc>
              <a:spcBef>
                <a:spcPts val="0"/>
              </a:spcBef>
              <a:spcAft>
                <a:spcPts val="0"/>
              </a:spcAft>
              <a:buSzPts val="3600"/>
              <a:buNone/>
            </a:pPr>
            <a:r>
              <a:rPr lang="en" sz="6000">
                <a:latin typeface="Montserrat Black"/>
                <a:ea typeface="Montserrat Black"/>
                <a:cs typeface="Montserrat Black"/>
                <a:sym typeface="Montserrat Black"/>
              </a:rPr>
              <a:t>CẢI THIỆN</a:t>
            </a:r>
            <a:endParaRPr sz="6000">
              <a:latin typeface="Montserrat Black"/>
              <a:ea typeface="Montserrat Black"/>
              <a:cs typeface="Montserrat Black"/>
              <a:sym typeface="Montserrat Black"/>
            </a:endParaRPr>
          </a:p>
        </p:txBody>
      </p:sp>
      <p:sp>
        <p:nvSpPr>
          <p:cNvPr id="1290" name="Google Shape;1290;p25"/>
          <p:cNvSpPr txBox="1"/>
          <p:nvPr>
            <p:ph idx="2" type="title"/>
          </p:nvPr>
        </p:nvSpPr>
        <p:spPr>
          <a:xfrm>
            <a:off x="2235150" y="1045463"/>
            <a:ext cx="4673700" cy="130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6"/>
          <p:cNvSpPr txBox="1"/>
          <p:nvPr>
            <p:ph type="title"/>
          </p:nvPr>
        </p:nvSpPr>
        <p:spPr>
          <a:xfrm>
            <a:off x="720000" y="2364725"/>
            <a:ext cx="2208000" cy="73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sz="3000">
                <a:latin typeface="Montserrat Black"/>
                <a:ea typeface="Montserrat Black"/>
                <a:cs typeface="Montserrat Black"/>
                <a:sym typeface="Montserrat Black"/>
              </a:rPr>
              <a:t>Sản phẩm</a:t>
            </a:r>
            <a:endParaRPr sz="3000">
              <a:latin typeface="Montserrat Black"/>
              <a:ea typeface="Montserrat Black"/>
              <a:cs typeface="Montserrat Black"/>
              <a:sym typeface="Montserrat Black"/>
            </a:endParaRPr>
          </a:p>
        </p:txBody>
      </p:sp>
      <p:sp>
        <p:nvSpPr>
          <p:cNvPr id="1296" name="Google Shape;1296;p26"/>
          <p:cNvSpPr txBox="1"/>
          <p:nvPr>
            <p:ph idx="1" type="subTitle"/>
          </p:nvPr>
        </p:nvSpPr>
        <p:spPr>
          <a:xfrm>
            <a:off x="389150" y="3612200"/>
            <a:ext cx="2513700" cy="633300"/>
          </a:xfrm>
          <a:prstGeom prst="rect">
            <a:avLst/>
          </a:prstGeom>
          <a:noFill/>
          <a:ln>
            <a:noFill/>
          </a:ln>
        </p:spPr>
        <p:txBody>
          <a:bodyPr anchorCtr="0" anchor="ctr" bIns="0" lIns="0" spcFirstLastPara="1" rIns="0" wrap="square" tIns="0">
            <a:noAutofit/>
          </a:bodyPr>
          <a:lstStyle/>
          <a:p>
            <a:pPr indent="-292100" lvl="0" marL="457200" rtl="0" algn="just">
              <a:lnSpc>
                <a:spcPct val="150000"/>
              </a:lnSpc>
              <a:spcBef>
                <a:spcPts val="0"/>
              </a:spcBef>
              <a:spcAft>
                <a:spcPts val="0"/>
              </a:spcAft>
              <a:buSzPts val="1000"/>
              <a:buChar char="●"/>
            </a:pPr>
            <a:r>
              <a:rPr lang="en" sz="1000"/>
              <a:t>Mở rộng menu gồm các loại pizza mới từ thịt, salad, thức uống và các sản phẩm khác.</a:t>
            </a:r>
            <a:endParaRPr sz="1000"/>
          </a:p>
          <a:p>
            <a:pPr indent="-292100" lvl="0" marL="457200" rtl="0" algn="just">
              <a:lnSpc>
                <a:spcPct val="150000"/>
              </a:lnSpc>
              <a:spcBef>
                <a:spcPts val="0"/>
              </a:spcBef>
              <a:spcAft>
                <a:spcPts val="0"/>
              </a:spcAft>
              <a:buSzPts val="1000"/>
              <a:buChar char="●"/>
            </a:pPr>
            <a:r>
              <a:rPr lang="en" sz="1000"/>
              <a:t>Mở rộng dịch vụ như bữa trưa, dịch vụ đặt trước và hợp tác với các ứng dụng đặt đồ ăn để  giao hàng nhanh chóng và thuận tiện</a:t>
            </a:r>
            <a:endParaRPr sz="1000"/>
          </a:p>
        </p:txBody>
      </p:sp>
      <p:sp>
        <p:nvSpPr>
          <p:cNvPr id="1297" name="Google Shape;1297;p26"/>
          <p:cNvSpPr txBox="1"/>
          <p:nvPr>
            <p:ph idx="3" type="subTitle"/>
          </p:nvPr>
        </p:nvSpPr>
        <p:spPr>
          <a:xfrm>
            <a:off x="3075275" y="3726475"/>
            <a:ext cx="2914200" cy="633300"/>
          </a:xfrm>
          <a:prstGeom prst="rect">
            <a:avLst/>
          </a:prstGeom>
          <a:noFill/>
          <a:ln>
            <a:noFill/>
          </a:ln>
        </p:spPr>
        <p:txBody>
          <a:bodyPr anchorCtr="0" anchor="ctr" bIns="0" lIns="0" spcFirstLastPara="1" rIns="0" wrap="square" tIns="0">
            <a:noAutofit/>
          </a:bodyPr>
          <a:lstStyle/>
          <a:p>
            <a:pPr indent="-292100" lvl="0" marL="457200" rtl="0" algn="just">
              <a:lnSpc>
                <a:spcPct val="150000"/>
              </a:lnSpc>
              <a:spcBef>
                <a:spcPts val="0"/>
              </a:spcBef>
              <a:spcAft>
                <a:spcPts val="0"/>
              </a:spcAft>
              <a:buSzPts val="1000"/>
              <a:buChar char="●"/>
            </a:pPr>
            <a:r>
              <a:rPr lang="en" sz="1000"/>
              <a:t>Tạo chiến lược tiếp thị sáng tạo thông qua mạng xã hội, quảng cáo trực tuyến và chiến dịch quảng bá cộng đồng.</a:t>
            </a:r>
            <a:endParaRPr sz="1000"/>
          </a:p>
          <a:p>
            <a:pPr indent="-292100" lvl="0" marL="457200" rtl="0" algn="just">
              <a:lnSpc>
                <a:spcPct val="150000"/>
              </a:lnSpc>
              <a:spcBef>
                <a:spcPts val="0"/>
              </a:spcBef>
              <a:spcAft>
                <a:spcPts val="0"/>
              </a:spcAft>
              <a:buSzPts val="1000"/>
              <a:buChar char="●"/>
            </a:pPr>
            <a:r>
              <a:rPr lang="en" sz="1000"/>
              <a:t>Thực hiện các sự kiện, khuyến mãi và giảm giá vào thời gian thấp điểm</a:t>
            </a:r>
            <a:endParaRPr sz="1000"/>
          </a:p>
          <a:p>
            <a:pPr indent="0" lvl="0" marL="457200" rtl="0" algn="just">
              <a:lnSpc>
                <a:spcPct val="150000"/>
              </a:lnSpc>
              <a:spcBef>
                <a:spcPts val="0"/>
              </a:spcBef>
              <a:spcAft>
                <a:spcPts val="0"/>
              </a:spcAft>
              <a:buSzPts val="1600"/>
              <a:buNone/>
            </a:pPr>
            <a:r>
              <a:t/>
            </a:r>
            <a:endParaRPr sz="1000"/>
          </a:p>
        </p:txBody>
      </p:sp>
      <p:sp>
        <p:nvSpPr>
          <p:cNvPr id="1298" name="Google Shape;1298;p26"/>
          <p:cNvSpPr txBox="1"/>
          <p:nvPr>
            <p:ph idx="5" type="subTitle"/>
          </p:nvPr>
        </p:nvSpPr>
        <p:spPr>
          <a:xfrm>
            <a:off x="6258124" y="3666325"/>
            <a:ext cx="2394600" cy="633300"/>
          </a:xfrm>
          <a:prstGeom prst="rect">
            <a:avLst/>
          </a:prstGeom>
          <a:noFill/>
          <a:ln>
            <a:noFill/>
          </a:ln>
        </p:spPr>
        <p:txBody>
          <a:bodyPr anchorCtr="0" anchor="ctr" bIns="0" lIns="0" spcFirstLastPara="1" rIns="0" wrap="square" tIns="0">
            <a:noAutofit/>
          </a:bodyPr>
          <a:lstStyle/>
          <a:p>
            <a:pPr indent="-292100" lvl="0" marL="457200" rtl="0" algn="just">
              <a:lnSpc>
                <a:spcPct val="150000"/>
              </a:lnSpc>
              <a:spcBef>
                <a:spcPts val="0"/>
              </a:spcBef>
              <a:spcAft>
                <a:spcPts val="0"/>
              </a:spcAft>
              <a:buSzPts val="1000"/>
              <a:buChar char="●"/>
            </a:pPr>
            <a:r>
              <a:rPr lang="en" sz="1000"/>
              <a:t>Xây dựng chương trình thẻ thành viên hoặc hệ thống tích điểm để khuyến khích sự trung thành của khách hàng</a:t>
            </a:r>
            <a:endParaRPr sz="1000"/>
          </a:p>
          <a:p>
            <a:pPr indent="-292100" lvl="0" marL="457200" rtl="0" algn="just">
              <a:lnSpc>
                <a:spcPct val="150000"/>
              </a:lnSpc>
              <a:spcBef>
                <a:spcPts val="0"/>
              </a:spcBef>
              <a:spcAft>
                <a:spcPts val="0"/>
              </a:spcAft>
              <a:buSzPts val="1000"/>
              <a:buChar char="●"/>
            </a:pPr>
            <a:r>
              <a:rPr lang="en" sz="1000"/>
              <a:t>Đánh giá và tối ưu hóa quy trình làm việc từ việc chuẩn bị nguyên liệu đến việc phục vụ khách hàng.</a:t>
            </a:r>
            <a:endParaRPr sz="1000"/>
          </a:p>
        </p:txBody>
      </p:sp>
      <p:grpSp>
        <p:nvGrpSpPr>
          <p:cNvPr id="1299" name="Google Shape;1299;p26"/>
          <p:cNvGrpSpPr/>
          <p:nvPr/>
        </p:nvGrpSpPr>
        <p:grpSpPr>
          <a:xfrm>
            <a:off x="3969066" y="1135030"/>
            <a:ext cx="1205863" cy="1184259"/>
            <a:chOff x="3677813" y="843878"/>
            <a:chExt cx="1788052" cy="1788371"/>
          </a:xfrm>
        </p:grpSpPr>
        <p:grpSp>
          <p:nvGrpSpPr>
            <p:cNvPr id="1300" name="Google Shape;1300;p26"/>
            <p:cNvGrpSpPr/>
            <p:nvPr/>
          </p:nvGrpSpPr>
          <p:grpSpPr>
            <a:xfrm>
              <a:off x="3677813" y="1705311"/>
              <a:ext cx="912851" cy="674482"/>
              <a:chOff x="3677813" y="1644811"/>
              <a:chExt cx="912851" cy="674482"/>
            </a:xfrm>
          </p:grpSpPr>
          <p:sp>
            <p:nvSpPr>
              <p:cNvPr id="1301" name="Google Shape;1301;p26"/>
              <p:cNvSpPr/>
              <p:nvPr/>
            </p:nvSpPr>
            <p:spPr>
              <a:xfrm>
                <a:off x="3695168" y="1686418"/>
                <a:ext cx="333385" cy="615521"/>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6"/>
              <p:cNvSpPr/>
              <p:nvPr/>
            </p:nvSpPr>
            <p:spPr>
              <a:xfrm>
                <a:off x="3677813" y="1669028"/>
                <a:ext cx="368129" cy="650265"/>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6"/>
              <p:cNvSpPr/>
              <p:nvPr/>
            </p:nvSpPr>
            <p:spPr>
              <a:xfrm>
                <a:off x="3797241" y="1686418"/>
                <a:ext cx="774758" cy="543482"/>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6"/>
              <p:cNvSpPr/>
              <p:nvPr/>
            </p:nvSpPr>
            <p:spPr>
              <a:xfrm>
                <a:off x="3779851" y="1669028"/>
                <a:ext cx="810813" cy="578226"/>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5" name="Google Shape;1305;p26"/>
              <p:cNvGrpSpPr/>
              <p:nvPr/>
            </p:nvGrpSpPr>
            <p:grpSpPr>
              <a:xfrm flipH="1" rot="3143890">
                <a:off x="3955631" y="1828390"/>
                <a:ext cx="223407" cy="204317"/>
                <a:chOff x="7951491" y="3948941"/>
                <a:chExt cx="472500" cy="432126"/>
              </a:xfrm>
            </p:grpSpPr>
            <p:sp>
              <p:nvSpPr>
                <p:cNvPr id="1306" name="Google Shape;1306;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7" name="Google Shape;1307;p26"/>
                <p:cNvGrpSpPr/>
                <p:nvPr/>
              </p:nvGrpSpPr>
              <p:grpSpPr>
                <a:xfrm>
                  <a:off x="8040998" y="4004152"/>
                  <a:ext cx="305306" cy="293709"/>
                  <a:chOff x="8040998" y="4004152"/>
                  <a:chExt cx="305306" cy="293709"/>
                </a:xfrm>
              </p:grpSpPr>
              <p:sp>
                <p:nvSpPr>
                  <p:cNvPr id="1308" name="Google Shape;1308;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6" name="Google Shape;1316;p26"/>
              <p:cNvGrpSpPr/>
              <p:nvPr/>
            </p:nvGrpSpPr>
            <p:grpSpPr>
              <a:xfrm flipH="1" rot="-758090">
                <a:off x="4170664" y="1705682"/>
                <a:ext cx="280695" cy="216487"/>
                <a:chOff x="3206237" y="4273754"/>
                <a:chExt cx="855128" cy="659519"/>
              </a:xfrm>
            </p:grpSpPr>
            <p:sp>
              <p:nvSpPr>
                <p:cNvPr id="1317" name="Google Shape;1317;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1" name="Google Shape;1321;p26"/>
              <p:cNvSpPr/>
              <p:nvPr/>
            </p:nvSpPr>
            <p:spPr>
              <a:xfrm flipH="1" rot="3144046">
                <a:off x="3834893" y="1702238"/>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2" name="Google Shape;1322;p26"/>
              <p:cNvGrpSpPr/>
              <p:nvPr/>
            </p:nvGrpSpPr>
            <p:grpSpPr>
              <a:xfrm flipH="1" rot="2079461">
                <a:off x="4052103" y="1742914"/>
                <a:ext cx="223011" cy="177665"/>
                <a:chOff x="-602987" y="2563895"/>
                <a:chExt cx="640505" cy="510186"/>
              </a:xfrm>
            </p:grpSpPr>
            <p:sp>
              <p:nvSpPr>
                <p:cNvPr id="1323" name="Google Shape;1323;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6" name="Google Shape;1326;p26"/>
              <p:cNvSpPr/>
              <p:nvPr/>
            </p:nvSpPr>
            <p:spPr>
              <a:xfrm flipH="1" rot="3144104">
                <a:off x="3953228" y="19663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26"/>
            <p:cNvGrpSpPr/>
            <p:nvPr/>
          </p:nvGrpSpPr>
          <p:grpSpPr>
            <a:xfrm>
              <a:off x="3939088" y="1729706"/>
              <a:ext cx="661573" cy="902543"/>
              <a:chOff x="3939088" y="1669206"/>
              <a:chExt cx="661573" cy="902543"/>
            </a:xfrm>
          </p:grpSpPr>
          <p:sp>
            <p:nvSpPr>
              <p:cNvPr id="1328" name="Google Shape;1328;p26"/>
              <p:cNvSpPr/>
              <p:nvPr/>
            </p:nvSpPr>
            <p:spPr>
              <a:xfrm>
                <a:off x="4028518" y="1686418"/>
                <a:ext cx="543482" cy="765903"/>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6"/>
              <p:cNvSpPr/>
              <p:nvPr/>
            </p:nvSpPr>
            <p:spPr>
              <a:xfrm>
                <a:off x="3956478" y="2229865"/>
                <a:ext cx="615521" cy="324531"/>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6"/>
              <p:cNvSpPr/>
              <p:nvPr/>
            </p:nvSpPr>
            <p:spPr>
              <a:xfrm>
                <a:off x="3939088" y="2212545"/>
                <a:ext cx="650301" cy="359204"/>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6"/>
              <p:cNvSpPr/>
              <p:nvPr/>
            </p:nvSpPr>
            <p:spPr>
              <a:xfrm>
                <a:off x="4011128" y="1669206"/>
                <a:ext cx="578262" cy="800506"/>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2" name="Google Shape;1332;p26"/>
              <p:cNvGrpSpPr/>
              <p:nvPr/>
            </p:nvGrpSpPr>
            <p:grpSpPr>
              <a:xfrm flipH="1" rot="2458450">
                <a:off x="4159074" y="2187478"/>
                <a:ext cx="280774" cy="216548"/>
                <a:chOff x="3206237" y="4273754"/>
                <a:chExt cx="855128" cy="659519"/>
              </a:xfrm>
            </p:grpSpPr>
            <p:sp>
              <p:nvSpPr>
                <p:cNvPr id="1333" name="Google Shape;1333;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26"/>
              <p:cNvGrpSpPr/>
              <p:nvPr/>
            </p:nvGrpSpPr>
            <p:grpSpPr>
              <a:xfrm flipH="1" rot="3143890">
                <a:off x="4159856" y="2059777"/>
                <a:ext cx="223407" cy="204317"/>
                <a:chOff x="7951491" y="3948941"/>
                <a:chExt cx="472500" cy="432126"/>
              </a:xfrm>
            </p:grpSpPr>
            <p:sp>
              <p:nvSpPr>
                <p:cNvPr id="1338" name="Google Shape;1338;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9" name="Google Shape;1339;p26"/>
                <p:cNvGrpSpPr/>
                <p:nvPr/>
              </p:nvGrpSpPr>
              <p:grpSpPr>
                <a:xfrm>
                  <a:off x="8040998" y="4004152"/>
                  <a:ext cx="305306" cy="293709"/>
                  <a:chOff x="8040998" y="4004152"/>
                  <a:chExt cx="305306" cy="293709"/>
                </a:xfrm>
              </p:grpSpPr>
              <p:sp>
                <p:nvSpPr>
                  <p:cNvPr id="1340" name="Google Shape;1340;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8" name="Google Shape;1348;p26"/>
              <p:cNvSpPr/>
              <p:nvPr/>
            </p:nvSpPr>
            <p:spPr>
              <a:xfrm flipH="1" rot="3144046">
                <a:off x="4279018" y="1889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9" name="Google Shape;1349;p26"/>
              <p:cNvGrpSpPr/>
              <p:nvPr/>
            </p:nvGrpSpPr>
            <p:grpSpPr>
              <a:xfrm flipH="1" rot="6436471">
                <a:off x="4360854" y="1823779"/>
                <a:ext cx="223028" cy="177665"/>
                <a:chOff x="-602987" y="2563895"/>
                <a:chExt cx="640505" cy="510186"/>
              </a:xfrm>
            </p:grpSpPr>
            <p:sp>
              <p:nvSpPr>
                <p:cNvPr id="1350" name="Google Shape;1350;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3" name="Google Shape;1353;p26"/>
              <p:cNvSpPr/>
              <p:nvPr/>
            </p:nvSpPr>
            <p:spPr>
              <a:xfrm flipH="1" rot="3144104">
                <a:off x="4400103" y="22089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4" name="Google Shape;1354;p26"/>
            <p:cNvGrpSpPr/>
            <p:nvPr/>
          </p:nvGrpSpPr>
          <p:grpSpPr>
            <a:xfrm>
              <a:off x="4545514" y="1729706"/>
              <a:ext cx="659360" cy="902543"/>
              <a:chOff x="4545514" y="1669206"/>
              <a:chExt cx="659360" cy="902543"/>
            </a:xfrm>
          </p:grpSpPr>
          <p:sp>
            <p:nvSpPr>
              <p:cNvPr id="1355" name="Google Shape;1355;p26"/>
              <p:cNvSpPr/>
              <p:nvPr/>
            </p:nvSpPr>
            <p:spPr>
              <a:xfrm>
                <a:off x="4571964" y="2229865"/>
                <a:ext cx="615237" cy="324531"/>
              </a:xfrm>
              <a:custGeom>
                <a:rect b="b" l="l" r="r" t="t"/>
                <a:pathLst>
                  <a:path extrusionOk="0" h="9163" w="17371">
                    <a:moveTo>
                      <a:pt x="15336" y="0"/>
                    </a:moveTo>
                    <a:cubicBezTo>
                      <a:pt x="11393" y="3881"/>
                      <a:pt x="5978" y="6281"/>
                      <a:pt x="1" y="6281"/>
                    </a:cubicBezTo>
                    <a:lnTo>
                      <a:pt x="1" y="9162"/>
                    </a:lnTo>
                    <a:cubicBezTo>
                      <a:pt x="6772" y="9162"/>
                      <a:pt x="12901" y="6441"/>
                      <a:pt x="17370" y="2034"/>
                    </a:cubicBezTo>
                    <a:lnTo>
                      <a:pt x="153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6"/>
              <p:cNvSpPr/>
              <p:nvPr/>
            </p:nvSpPr>
            <p:spPr>
              <a:xfrm>
                <a:off x="4554609" y="2212545"/>
                <a:ext cx="650265" cy="359204"/>
              </a:xfrm>
              <a:custGeom>
                <a:rect b="b" l="l" r="r" t="t"/>
                <a:pathLst>
                  <a:path extrusionOk="0" h="10142" w="18360">
                    <a:moveTo>
                      <a:pt x="15817" y="1176"/>
                    </a:moveTo>
                    <a:lnTo>
                      <a:pt x="17164" y="2523"/>
                    </a:lnTo>
                    <a:cubicBezTo>
                      <a:pt x="12757" y="6689"/>
                      <a:pt x="7048" y="9035"/>
                      <a:pt x="981" y="9160"/>
                    </a:cubicBezTo>
                    <a:lnTo>
                      <a:pt x="981" y="7260"/>
                    </a:lnTo>
                    <a:cubicBezTo>
                      <a:pt x="6539" y="7135"/>
                      <a:pt x="11776" y="4994"/>
                      <a:pt x="15817" y="1176"/>
                    </a:cubicBezTo>
                    <a:close/>
                    <a:moveTo>
                      <a:pt x="15831" y="1"/>
                    </a:moveTo>
                    <a:cubicBezTo>
                      <a:pt x="15706" y="1"/>
                      <a:pt x="15581" y="48"/>
                      <a:pt x="15487" y="141"/>
                    </a:cubicBezTo>
                    <a:cubicBezTo>
                      <a:pt x="11455" y="4102"/>
                      <a:pt x="6129" y="6279"/>
                      <a:pt x="491" y="6279"/>
                    </a:cubicBezTo>
                    <a:cubicBezTo>
                      <a:pt x="214" y="6279"/>
                      <a:pt x="0" y="6502"/>
                      <a:pt x="0" y="6770"/>
                    </a:cubicBezTo>
                    <a:lnTo>
                      <a:pt x="0" y="9651"/>
                    </a:lnTo>
                    <a:cubicBezTo>
                      <a:pt x="0" y="9928"/>
                      <a:pt x="214" y="10142"/>
                      <a:pt x="491" y="10142"/>
                    </a:cubicBezTo>
                    <a:cubicBezTo>
                      <a:pt x="7164" y="10142"/>
                      <a:pt x="13453" y="7564"/>
                      <a:pt x="18208" y="2871"/>
                    </a:cubicBezTo>
                    <a:cubicBezTo>
                      <a:pt x="18306" y="2782"/>
                      <a:pt x="18351" y="2657"/>
                      <a:pt x="18351" y="2523"/>
                    </a:cubicBezTo>
                    <a:cubicBezTo>
                      <a:pt x="18360" y="2398"/>
                      <a:pt x="18306" y="2273"/>
                      <a:pt x="18208" y="2175"/>
                    </a:cubicBezTo>
                    <a:lnTo>
                      <a:pt x="16174" y="141"/>
                    </a:lnTo>
                    <a:cubicBezTo>
                      <a:pt x="16080" y="48"/>
                      <a:pt x="15955" y="1"/>
                      <a:pt x="158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6"/>
              <p:cNvSpPr/>
              <p:nvPr/>
            </p:nvSpPr>
            <p:spPr>
              <a:xfrm>
                <a:off x="4571964" y="1686418"/>
                <a:ext cx="543198" cy="765903"/>
              </a:xfrm>
              <a:custGeom>
                <a:rect b="b" l="l" r="r" t="t"/>
                <a:pathLst>
                  <a:path extrusionOk="0" h="21625" w="15337">
                    <a:moveTo>
                      <a:pt x="1" y="0"/>
                    </a:moveTo>
                    <a:lnTo>
                      <a:pt x="1" y="21625"/>
                    </a:lnTo>
                    <a:cubicBezTo>
                      <a:pt x="5978" y="21625"/>
                      <a:pt x="11393" y="19225"/>
                      <a:pt x="15336" y="1534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6"/>
              <p:cNvSpPr/>
              <p:nvPr/>
            </p:nvSpPr>
            <p:spPr>
              <a:xfrm>
                <a:off x="4554609" y="1669206"/>
                <a:ext cx="577907" cy="800506"/>
              </a:xfrm>
              <a:custGeom>
                <a:rect b="b" l="l" r="r" t="t"/>
                <a:pathLst>
                  <a:path extrusionOk="0" h="22602" w="16317">
                    <a:moveTo>
                      <a:pt x="981" y="1673"/>
                    </a:moveTo>
                    <a:lnTo>
                      <a:pt x="15130" y="15821"/>
                    </a:lnTo>
                    <a:cubicBezTo>
                      <a:pt x="11267" y="19452"/>
                      <a:pt x="6272" y="21495"/>
                      <a:pt x="981" y="21620"/>
                    </a:cubicBezTo>
                    <a:lnTo>
                      <a:pt x="981" y="1673"/>
                    </a:lnTo>
                    <a:close/>
                    <a:moveTo>
                      <a:pt x="490" y="0"/>
                    </a:moveTo>
                    <a:cubicBezTo>
                      <a:pt x="426" y="0"/>
                      <a:pt x="363" y="13"/>
                      <a:pt x="303" y="40"/>
                    </a:cubicBezTo>
                    <a:cubicBezTo>
                      <a:pt x="116" y="111"/>
                      <a:pt x="0" y="290"/>
                      <a:pt x="0" y="486"/>
                    </a:cubicBezTo>
                    <a:lnTo>
                      <a:pt x="0" y="22111"/>
                    </a:lnTo>
                    <a:cubicBezTo>
                      <a:pt x="0" y="22387"/>
                      <a:pt x="214" y="22601"/>
                      <a:pt x="491" y="22601"/>
                    </a:cubicBezTo>
                    <a:cubicBezTo>
                      <a:pt x="6388" y="22601"/>
                      <a:pt x="11963" y="20326"/>
                      <a:pt x="16174" y="16178"/>
                    </a:cubicBezTo>
                    <a:cubicBezTo>
                      <a:pt x="16263" y="16089"/>
                      <a:pt x="16317" y="15964"/>
                      <a:pt x="16317" y="15830"/>
                    </a:cubicBezTo>
                    <a:cubicBezTo>
                      <a:pt x="16317" y="15705"/>
                      <a:pt x="16272" y="15571"/>
                      <a:pt x="16174" y="15482"/>
                    </a:cubicBezTo>
                    <a:lnTo>
                      <a:pt x="839" y="147"/>
                    </a:lnTo>
                    <a:cubicBezTo>
                      <a:pt x="744" y="52"/>
                      <a:pt x="617" y="0"/>
                      <a:pt x="490"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9" name="Google Shape;1359;p26"/>
              <p:cNvGrpSpPr/>
              <p:nvPr/>
            </p:nvGrpSpPr>
            <p:grpSpPr>
              <a:xfrm flipH="1" rot="-6364636">
                <a:off x="4762152" y="1992583"/>
                <a:ext cx="280685" cy="216479"/>
                <a:chOff x="3206237" y="4273754"/>
                <a:chExt cx="855128" cy="659519"/>
              </a:xfrm>
            </p:grpSpPr>
            <p:sp>
              <p:nvSpPr>
                <p:cNvPr id="1360" name="Google Shape;1360;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4" name="Google Shape;1364;p26"/>
              <p:cNvGrpSpPr/>
              <p:nvPr/>
            </p:nvGrpSpPr>
            <p:grpSpPr>
              <a:xfrm flipH="1" rot="3143890">
                <a:off x="4582906" y="1866740"/>
                <a:ext cx="223407" cy="204317"/>
                <a:chOff x="7951491" y="3948941"/>
                <a:chExt cx="472500" cy="432126"/>
              </a:xfrm>
            </p:grpSpPr>
            <p:sp>
              <p:nvSpPr>
                <p:cNvPr id="1365" name="Google Shape;1365;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6" name="Google Shape;1366;p26"/>
                <p:cNvGrpSpPr/>
                <p:nvPr/>
              </p:nvGrpSpPr>
              <p:grpSpPr>
                <a:xfrm>
                  <a:off x="8040998" y="4004152"/>
                  <a:ext cx="305306" cy="293709"/>
                  <a:chOff x="8040998" y="4004152"/>
                  <a:chExt cx="305306" cy="293709"/>
                </a:xfrm>
              </p:grpSpPr>
              <p:sp>
                <p:nvSpPr>
                  <p:cNvPr id="1367" name="Google Shape;1367;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5" name="Google Shape;1375;p26"/>
              <p:cNvSpPr/>
              <p:nvPr/>
            </p:nvSpPr>
            <p:spPr>
              <a:xfrm flipH="1" rot="3144046">
                <a:off x="4594943" y="21268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6" name="Google Shape;1376;p26"/>
              <p:cNvGrpSpPr/>
              <p:nvPr/>
            </p:nvGrpSpPr>
            <p:grpSpPr>
              <a:xfrm flipH="1" rot="2079461">
                <a:off x="4606591" y="2083689"/>
                <a:ext cx="223011" cy="177665"/>
                <a:chOff x="-602987" y="2563895"/>
                <a:chExt cx="640505" cy="510186"/>
              </a:xfrm>
            </p:grpSpPr>
            <p:sp>
              <p:nvSpPr>
                <p:cNvPr id="1377" name="Google Shape;1377;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0" name="Google Shape;1380;p26"/>
              <p:cNvSpPr/>
              <p:nvPr/>
            </p:nvSpPr>
            <p:spPr>
              <a:xfrm flipH="1" rot="3144104">
                <a:off x="4846978" y="21240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26"/>
            <p:cNvGrpSpPr/>
            <p:nvPr/>
          </p:nvGrpSpPr>
          <p:grpSpPr>
            <a:xfrm>
              <a:off x="4553015" y="1705311"/>
              <a:ext cx="912850" cy="674482"/>
              <a:chOff x="4553015" y="1644811"/>
              <a:chExt cx="912850" cy="674482"/>
            </a:xfrm>
          </p:grpSpPr>
          <p:sp>
            <p:nvSpPr>
              <p:cNvPr id="1382" name="Google Shape;1382;p26"/>
              <p:cNvSpPr/>
              <p:nvPr/>
            </p:nvSpPr>
            <p:spPr>
              <a:xfrm>
                <a:off x="5115126" y="1686418"/>
                <a:ext cx="333350" cy="615521"/>
              </a:xfrm>
              <a:custGeom>
                <a:rect b="b" l="l" r="r" t="t"/>
                <a:pathLst>
                  <a:path extrusionOk="0" h="17379" w="9412">
                    <a:moveTo>
                      <a:pt x="6530" y="0"/>
                    </a:moveTo>
                    <a:cubicBezTo>
                      <a:pt x="6468" y="6013"/>
                      <a:pt x="3979" y="11428"/>
                      <a:pt x="0" y="15344"/>
                    </a:cubicBezTo>
                    <a:lnTo>
                      <a:pt x="2034" y="17378"/>
                    </a:lnTo>
                    <a:cubicBezTo>
                      <a:pt x="6539" y="12944"/>
                      <a:pt x="9340" y="6807"/>
                      <a:pt x="94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6"/>
              <p:cNvSpPr/>
              <p:nvPr/>
            </p:nvSpPr>
            <p:spPr>
              <a:xfrm>
                <a:off x="5097736" y="1669028"/>
                <a:ext cx="368129" cy="650265"/>
              </a:xfrm>
              <a:custGeom>
                <a:rect b="b" l="l" r="r" t="t"/>
                <a:pathLst>
                  <a:path extrusionOk="0" h="18360" w="10394">
                    <a:moveTo>
                      <a:pt x="9403" y="982"/>
                    </a:moveTo>
                    <a:cubicBezTo>
                      <a:pt x="9216" y="7093"/>
                      <a:pt x="6789" y="12802"/>
                      <a:pt x="2525" y="17173"/>
                    </a:cubicBezTo>
                    <a:lnTo>
                      <a:pt x="1187" y="15835"/>
                    </a:lnTo>
                    <a:cubicBezTo>
                      <a:pt x="5094" y="11821"/>
                      <a:pt x="7325" y="6584"/>
                      <a:pt x="7503" y="982"/>
                    </a:cubicBezTo>
                    <a:close/>
                    <a:moveTo>
                      <a:pt x="7021" y="0"/>
                    </a:moveTo>
                    <a:cubicBezTo>
                      <a:pt x="6754" y="0"/>
                      <a:pt x="6540" y="223"/>
                      <a:pt x="6531" y="491"/>
                    </a:cubicBezTo>
                    <a:cubicBezTo>
                      <a:pt x="6468" y="6174"/>
                      <a:pt x="4202" y="11500"/>
                      <a:pt x="152" y="15487"/>
                    </a:cubicBezTo>
                    <a:cubicBezTo>
                      <a:pt x="54" y="15576"/>
                      <a:pt x="0" y="15701"/>
                      <a:pt x="0" y="15835"/>
                    </a:cubicBezTo>
                    <a:cubicBezTo>
                      <a:pt x="0" y="15960"/>
                      <a:pt x="54" y="16094"/>
                      <a:pt x="143" y="16183"/>
                    </a:cubicBezTo>
                    <a:lnTo>
                      <a:pt x="2177" y="18217"/>
                    </a:lnTo>
                    <a:cubicBezTo>
                      <a:pt x="2275" y="18315"/>
                      <a:pt x="2400" y="18360"/>
                      <a:pt x="2525" y="18360"/>
                    </a:cubicBezTo>
                    <a:cubicBezTo>
                      <a:pt x="2650" y="18360"/>
                      <a:pt x="2775" y="18315"/>
                      <a:pt x="2873" y="18217"/>
                    </a:cubicBezTo>
                    <a:cubicBezTo>
                      <a:pt x="7655" y="13507"/>
                      <a:pt x="10322" y="7217"/>
                      <a:pt x="10393" y="500"/>
                    </a:cubicBezTo>
                    <a:cubicBezTo>
                      <a:pt x="10393" y="366"/>
                      <a:pt x="10340" y="241"/>
                      <a:pt x="10251" y="152"/>
                    </a:cubicBezTo>
                    <a:cubicBezTo>
                      <a:pt x="10161" y="54"/>
                      <a:pt x="10037" y="0"/>
                      <a:pt x="99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6"/>
              <p:cNvSpPr/>
              <p:nvPr/>
            </p:nvSpPr>
            <p:spPr>
              <a:xfrm>
                <a:off x="4571964" y="1686418"/>
                <a:ext cx="774474" cy="543482"/>
              </a:xfrm>
              <a:custGeom>
                <a:rect b="b" l="l" r="r" t="t"/>
                <a:pathLst>
                  <a:path extrusionOk="0" h="15345" w="21867">
                    <a:moveTo>
                      <a:pt x="1" y="0"/>
                    </a:moveTo>
                    <a:lnTo>
                      <a:pt x="15336" y="15344"/>
                    </a:lnTo>
                    <a:cubicBezTo>
                      <a:pt x="19315" y="11428"/>
                      <a:pt x="21804" y="6013"/>
                      <a:pt x="218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6"/>
              <p:cNvSpPr/>
              <p:nvPr/>
            </p:nvSpPr>
            <p:spPr>
              <a:xfrm>
                <a:off x="4553015" y="1669028"/>
                <a:ext cx="810777" cy="578226"/>
              </a:xfrm>
              <a:custGeom>
                <a:rect b="b" l="l" r="r" t="t"/>
                <a:pathLst>
                  <a:path extrusionOk="0" h="16326" w="22892">
                    <a:moveTo>
                      <a:pt x="21902" y="982"/>
                    </a:moveTo>
                    <a:cubicBezTo>
                      <a:pt x="21723" y="6316"/>
                      <a:pt x="19591" y="11312"/>
                      <a:pt x="15871" y="15139"/>
                    </a:cubicBezTo>
                    <a:lnTo>
                      <a:pt x="1722" y="982"/>
                    </a:lnTo>
                    <a:close/>
                    <a:moveTo>
                      <a:pt x="536" y="0"/>
                    </a:moveTo>
                    <a:cubicBezTo>
                      <a:pt x="331" y="0"/>
                      <a:pt x="152" y="125"/>
                      <a:pt x="81" y="304"/>
                    </a:cubicBezTo>
                    <a:cubicBezTo>
                      <a:pt x="1" y="491"/>
                      <a:pt x="45" y="705"/>
                      <a:pt x="188" y="839"/>
                    </a:cubicBezTo>
                    <a:lnTo>
                      <a:pt x="15523" y="16183"/>
                    </a:lnTo>
                    <a:cubicBezTo>
                      <a:pt x="15621" y="16281"/>
                      <a:pt x="15746" y="16326"/>
                      <a:pt x="15871" y="16326"/>
                    </a:cubicBezTo>
                    <a:cubicBezTo>
                      <a:pt x="15996" y="16326"/>
                      <a:pt x="16121" y="16281"/>
                      <a:pt x="16219" y="16183"/>
                    </a:cubicBezTo>
                    <a:cubicBezTo>
                      <a:pt x="20457" y="12017"/>
                      <a:pt x="22830" y="6441"/>
                      <a:pt x="22892" y="500"/>
                    </a:cubicBezTo>
                    <a:cubicBezTo>
                      <a:pt x="22892" y="366"/>
                      <a:pt x="22847" y="241"/>
                      <a:pt x="22749" y="152"/>
                    </a:cubicBezTo>
                    <a:cubicBezTo>
                      <a:pt x="22660" y="54"/>
                      <a:pt x="22535" y="0"/>
                      <a:pt x="22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flipH="1" rot="3144046">
                <a:off x="4809043" y="1702238"/>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flipH="1" rot="3144104">
                <a:off x="4696578" y="16906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8" name="Google Shape;1388;p26"/>
              <p:cNvGrpSpPr/>
              <p:nvPr/>
            </p:nvGrpSpPr>
            <p:grpSpPr>
              <a:xfrm flipH="1" rot="2079461">
                <a:off x="5074816" y="1728239"/>
                <a:ext cx="223011" cy="177665"/>
                <a:chOff x="-602987" y="2563895"/>
                <a:chExt cx="640505" cy="510186"/>
              </a:xfrm>
            </p:grpSpPr>
            <p:sp>
              <p:nvSpPr>
                <p:cNvPr id="1389" name="Google Shape;1389;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2" name="Google Shape;1392;p26"/>
              <p:cNvGrpSpPr/>
              <p:nvPr/>
            </p:nvGrpSpPr>
            <p:grpSpPr>
              <a:xfrm flipH="1" rot="3143890">
                <a:off x="4901556" y="1828390"/>
                <a:ext cx="223407" cy="204317"/>
                <a:chOff x="7951491" y="3948941"/>
                <a:chExt cx="472500" cy="432126"/>
              </a:xfrm>
            </p:grpSpPr>
            <p:sp>
              <p:nvSpPr>
                <p:cNvPr id="1393" name="Google Shape;1393;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4" name="Google Shape;1394;p26"/>
                <p:cNvGrpSpPr/>
                <p:nvPr/>
              </p:nvGrpSpPr>
              <p:grpSpPr>
                <a:xfrm>
                  <a:off x="8040998" y="4004152"/>
                  <a:ext cx="305306" cy="293709"/>
                  <a:chOff x="8040998" y="4004152"/>
                  <a:chExt cx="305306" cy="293709"/>
                </a:xfrm>
              </p:grpSpPr>
              <p:sp>
                <p:nvSpPr>
                  <p:cNvPr id="1395" name="Google Shape;1395;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6"/>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03" name="Google Shape;1403;p26"/>
              <p:cNvGrpSpPr/>
              <p:nvPr/>
            </p:nvGrpSpPr>
            <p:grpSpPr>
              <a:xfrm flipH="1" rot="-1554094">
                <a:off x="5014663" y="1933170"/>
                <a:ext cx="280719" cy="216505"/>
                <a:chOff x="3206237" y="4273754"/>
                <a:chExt cx="855128" cy="659519"/>
              </a:xfrm>
            </p:grpSpPr>
            <p:sp>
              <p:nvSpPr>
                <p:cNvPr id="1404" name="Google Shape;1404;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08" name="Google Shape;1408;p26"/>
            <p:cNvGrpSpPr/>
            <p:nvPr/>
          </p:nvGrpSpPr>
          <p:grpSpPr>
            <a:xfrm>
              <a:off x="3677813" y="1105189"/>
              <a:ext cx="912852" cy="659120"/>
              <a:chOff x="3677813" y="1044689"/>
              <a:chExt cx="912852" cy="659120"/>
            </a:xfrm>
          </p:grpSpPr>
          <p:sp>
            <p:nvSpPr>
              <p:cNvPr id="1409" name="Google Shape;1409;p26"/>
              <p:cNvSpPr/>
              <p:nvPr/>
            </p:nvSpPr>
            <p:spPr>
              <a:xfrm>
                <a:off x="3695168" y="1062079"/>
                <a:ext cx="324531" cy="6243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6"/>
              <p:cNvSpPr/>
              <p:nvPr/>
            </p:nvSpPr>
            <p:spPr>
              <a:xfrm>
                <a:off x="3677813" y="1044689"/>
                <a:ext cx="360869" cy="65912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6"/>
              <p:cNvSpPr/>
              <p:nvPr/>
            </p:nvSpPr>
            <p:spPr>
              <a:xfrm>
                <a:off x="3796923" y="1134437"/>
                <a:ext cx="775077" cy="552017"/>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6"/>
              <p:cNvSpPr/>
              <p:nvPr/>
            </p:nvSpPr>
            <p:spPr>
              <a:xfrm>
                <a:off x="3779533" y="1117011"/>
                <a:ext cx="811132" cy="586797"/>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6"/>
              <p:cNvSpPr/>
              <p:nvPr/>
            </p:nvSpPr>
            <p:spPr>
              <a:xfrm flipH="1" rot="3144046">
                <a:off x="3931218" y="1237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4" name="Google Shape;1414;p26"/>
              <p:cNvGrpSpPr/>
              <p:nvPr/>
            </p:nvGrpSpPr>
            <p:grpSpPr>
              <a:xfrm flipH="1" rot="3143890">
                <a:off x="3955631" y="1392190"/>
                <a:ext cx="223407" cy="204317"/>
                <a:chOff x="7951491" y="3948941"/>
                <a:chExt cx="472500" cy="432126"/>
              </a:xfrm>
            </p:grpSpPr>
            <p:sp>
              <p:nvSpPr>
                <p:cNvPr id="1415" name="Google Shape;1415;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6" name="Google Shape;1416;p26"/>
                <p:cNvGrpSpPr/>
                <p:nvPr/>
              </p:nvGrpSpPr>
              <p:grpSpPr>
                <a:xfrm>
                  <a:off x="8040998" y="4004152"/>
                  <a:ext cx="305306" cy="293709"/>
                  <a:chOff x="8040998" y="4004152"/>
                  <a:chExt cx="305306" cy="293709"/>
                </a:xfrm>
              </p:grpSpPr>
              <p:sp>
                <p:nvSpPr>
                  <p:cNvPr id="1417" name="Google Shape;1417;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25" name="Google Shape;1425;p26"/>
              <p:cNvSpPr/>
              <p:nvPr/>
            </p:nvSpPr>
            <p:spPr>
              <a:xfrm flipH="1" rot="3144104">
                <a:off x="4287790" y="1522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6" name="Google Shape;1426;p26"/>
              <p:cNvGrpSpPr/>
              <p:nvPr/>
            </p:nvGrpSpPr>
            <p:grpSpPr>
              <a:xfrm flipH="1" rot="4032327">
                <a:off x="4089969" y="1456585"/>
                <a:ext cx="223020" cy="177644"/>
                <a:chOff x="-602987" y="2563895"/>
                <a:chExt cx="640505" cy="510186"/>
              </a:xfrm>
            </p:grpSpPr>
            <p:sp>
              <p:nvSpPr>
                <p:cNvPr id="1427" name="Google Shape;1427;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26"/>
              <p:cNvGrpSpPr/>
              <p:nvPr/>
            </p:nvGrpSpPr>
            <p:grpSpPr>
              <a:xfrm flipH="1" rot="-1376928">
                <a:off x="3764577" y="1394924"/>
                <a:ext cx="280723" cy="216509"/>
                <a:chOff x="3206237" y="4273754"/>
                <a:chExt cx="855128" cy="659519"/>
              </a:xfrm>
            </p:grpSpPr>
            <p:sp>
              <p:nvSpPr>
                <p:cNvPr id="1431" name="Google Shape;1431;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35" name="Google Shape;1435;p26"/>
            <p:cNvGrpSpPr/>
            <p:nvPr/>
          </p:nvGrpSpPr>
          <p:grpSpPr>
            <a:xfrm>
              <a:off x="3928357" y="843878"/>
              <a:ext cx="661032" cy="920431"/>
              <a:chOff x="3928357" y="783378"/>
              <a:chExt cx="661032" cy="920431"/>
            </a:xfrm>
          </p:grpSpPr>
          <p:sp>
            <p:nvSpPr>
              <p:cNvPr id="1436" name="Google Shape;1436;p26"/>
              <p:cNvSpPr/>
              <p:nvPr/>
            </p:nvSpPr>
            <p:spPr>
              <a:xfrm>
                <a:off x="3947624" y="800768"/>
                <a:ext cx="624375" cy="333704"/>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6"/>
              <p:cNvSpPr/>
              <p:nvPr/>
            </p:nvSpPr>
            <p:spPr>
              <a:xfrm>
                <a:off x="3928357" y="783378"/>
                <a:ext cx="661032" cy="368448"/>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6"/>
              <p:cNvSpPr/>
              <p:nvPr/>
            </p:nvSpPr>
            <p:spPr>
              <a:xfrm>
                <a:off x="4019663" y="902806"/>
                <a:ext cx="552336" cy="783648"/>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6"/>
              <p:cNvSpPr/>
              <p:nvPr/>
            </p:nvSpPr>
            <p:spPr>
              <a:xfrm>
                <a:off x="4000396" y="885452"/>
                <a:ext cx="588993" cy="818357"/>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0" name="Google Shape;1440;p26"/>
              <p:cNvGrpSpPr/>
              <p:nvPr/>
            </p:nvGrpSpPr>
            <p:grpSpPr>
              <a:xfrm flipH="1" rot="3143890">
                <a:off x="4113781" y="1058115"/>
                <a:ext cx="223407" cy="204317"/>
                <a:chOff x="7951491" y="3948941"/>
                <a:chExt cx="472500" cy="432126"/>
              </a:xfrm>
            </p:grpSpPr>
            <p:sp>
              <p:nvSpPr>
                <p:cNvPr id="1441" name="Google Shape;1441;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2" name="Google Shape;1442;p26"/>
                <p:cNvGrpSpPr/>
                <p:nvPr/>
              </p:nvGrpSpPr>
              <p:grpSpPr>
                <a:xfrm>
                  <a:off x="8040998" y="4004152"/>
                  <a:ext cx="305306" cy="293709"/>
                  <a:chOff x="8040998" y="4004152"/>
                  <a:chExt cx="305306" cy="293709"/>
                </a:xfrm>
              </p:grpSpPr>
              <p:sp>
                <p:nvSpPr>
                  <p:cNvPr id="1443" name="Google Shape;1443;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51" name="Google Shape;1451;p26"/>
              <p:cNvSpPr/>
              <p:nvPr/>
            </p:nvSpPr>
            <p:spPr>
              <a:xfrm flipH="1" rot="-4303016">
                <a:off x="4279018" y="1204440"/>
                <a:ext cx="272241" cy="258659"/>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2" name="Google Shape;1452;p26"/>
              <p:cNvGrpSpPr/>
              <p:nvPr/>
            </p:nvGrpSpPr>
            <p:grpSpPr>
              <a:xfrm flipH="1" rot="-1009614">
                <a:off x="4326753" y="1329804"/>
                <a:ext cx="223029" cy="177637"/>
                <a:chOff x="-602987" y="2563895"/>
                <a:chExt cx="640505" cy="510186"/>
              </a:xfrm>
            </p:grpSpPr>
            <p:sp>
              <p:nvSpPr>
                <p:cNvPr id="1453" name="Google Shape;1453;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6" name="Google Shape;1456;p26"/>
              <p:cNvSpPr/>
              <p:nvPr/>
            </p:nvSpPr>
            <p:spPr>
              <a:xfrm flipH="1" rot="3144104">
                <a:off x="4335953" y="1077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7" name="Google Shape;1457;p26"/>
              <p:cNvGrpSpPr/>
              <p:nvPr/>
            </p:nvGrpSpPr>
            <p:grpSpPr>
              <a:xfrm flipH="1" rot="560680">
                <a:off x="4274780" y="904125"/>
                <a:ext cx="280701" cy="216491"/>
                <a:chOff x="3206237" y="4273754"/>
                <a:chExt cx="855128" cy="659519"/>
              </a:xfrm>
            </p:grpSpPr>
            <p:sp>
              <p:nvSpPr>
                <p:cNvPr id="1458" name="Google Shape;1458;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62" name="Google Shape;1462;p26"/>
          <p:cNvGrpSpPr/>
          <p:nvPr/>
        </p:nvGrpSpPr>
        <p:grpSpPr>
          <a:xfrm>
            <a:off x="1196093" y="1207121"/>
            <a:ext cx="1135523" cy="1112188"/>
            <a:chOff x="929788" y="843878"/>
            <a:chExt cx="1527061" cy="1788371"/>
          </a:xfrm>
        </p:grpSpPr>
        <p:grpSp>
          <p:nvGrpSpPr>
            <p:cNvPr id="1463" name="Google Shape;1463;p26"/>
            <p:cNvGrpSpPr/>
            <p:nvPr/>
          </p:nvGrpSpPr>
          <p:grpSpPr>
            <a:xfrm>
              <a:off x="1180332" y="843878"/>
              <a:ext cx="661032" cy="920431"/>
              <a:chOff x="1180332" y="783378"/>
              <a:chExt cx="661032" cy="920431"/>
            </a:xfrm>
          </p:grpSpPr>
          <p:sp>
            <p:nvSpPr>
              <p:cNvPr id="1464" name="Google Shape;1464;p26"/>
              <p:cNvSpPr/>
              <p:nvPr/>
            </p:nvSpPr>
            <p:spPr>
              <a:xfrm>
                <a:off x="1199599" y="800768"/>
                <a:ext cx="624375" cy="333704"/>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6"/>
              <p:cNvSpPr/>
              <p:nvPr/>
            </p:nvSpPr>
            <p:spPr>
              <a:xfrm>
                <a:off x="1180332" y="783378"/>
                <a:ext cx="661032" cy="368448"/>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6"/>
              <p:cNvSpPr/>
              <p:nvPr/>
            </p:nvSpPr>
            <p:spPr>
              <a:xfrm>
                <a:off x="1271638" y="902806"/>
                <a:ext cx="552336" cy="783648"/>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6"/>
              <p:cNvSpPr/>
              <p:nvPr/>
            </p:nvSpPr>
            <p:spPr>
              <a:xfrm>
                <a:off x="1252371" y="885452"/>
                <a:ext cx="588993" cy="818357"/>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8" name="Google Shape;1468;p26"/>
              <p:cNvGrpSpPr/>
              <p:nvPr/>
            </p:nvGrpSpPr>
            <p:grpSpPr>
              <a:xfrm flipH="1" rot="3143890">
                <a:off x="1365756" y="1058115"/>
                <a:ext cx="223407" cy="204317"/>
                <a:chOff x="7951491" y="3948941"/>
                <a:chExt cx="472500" cy="432126"/>
              </a:xfrm>
            </p:grpSpPr>
            <p:sp>
              <p:nvSpPr>
                <p:cNvPr id="1469" name="Google Shape;1469;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0" name="Google Shape;1470;p26"/>
                <p:cNvGrpSpPr/>
                <p:nvPr/>
              </p:nvGrpSpPr>
              <p:grpSpPr>
                <a:xfrm>
                  <a:off x="8040998" y="4004152"/>
                  <a:ext cx="305306" cy="293709"/>
                  <a:chOff x="8040998" y="4004152"/>
                  <a:chExt cx="305306" cy="293709"/>
                </a:xfrm>
              </p:grpSpPr>
              <p:sp>
                <p:nvSpPr>
                  <p:cNvPr id="1471" name="Google Shape;1471;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9" name="Google Shape;1479;p26"/>
              <p:cNvSpPr/>
              <p:nvPr/>
            </p:nvSpPr>
            <p:spPr>
              <a:xfrm flipH="1" rot="-4303016">
                <a:off x="1530993" y="1204440"/>
                <a:ext cx="272241" cy="258659"/>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0" name="Google Shape;1480;p26"/>
              <p:cNvGrpSpPr/>
              <p:nvPr/>
            </p:nvGrpSpPr>
            <p:grpSpPr>
              <a:xfrm flipH="1" rot="-1009614">
                <a:off x="1578728" y="1329804"/>
                <a:ext cx="223029" cy="177637"/>
                <a:chOff x="-602987" y="2563895"/>
                <a:chExt cx="640505" cy="510186"/>
              </a:xfrm>
            </p:grpSpPr>
            <p:sp>
              <p:nvSpPr>
                <p:cNvPr id="1481" name="Google Shape;1481;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4" name="Google Shape;1484;p26"/>
              <p:cNvSpPr/>
              <p:nvPr/>
            </p:nvSpPr>
            <p:spPr>
              <a:xfrm flipH="1" rot="3144104">
                <a:off x="1587928" y="1077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5" name="Google Shape;1485;p26"/>
              <p:cNvGrpSpPr/>
              <p:nvPr/>
            </p:nvGrpSpPr>
            <p:grpSpPr>
              <a:xfrm flipH="1" rot="560680">
                <a:off x="1526755" y="904125"/>
                <a:ext cx="280701" cy="216491"/>
                <a:chOff x="3206237" y="4273754"/>
                <a:chExt cx="855128" cy="659519"/>
              </a:xfrm>
            </p:grpSpPr>
            <p:sp>
              <p:nvSpPr>
                <p:cNvPr id="1486" name="Google Shape;1486;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90" name="Google Shape;1490;p26"/>
            <p:cNvGrpSpPr/>
            <p:nvPr/>
          </p:nvGrpSpPr>
          <p:grpSpPr>
            <a:xfrm>
              <a:off x="929788" y="1705311"/>
              <a:ext cx="912851" cy="674482"/>
              <a:chOff x="929788" y="1644811"/>
              <a:chExt cx="912851" cy="674482"/>
            </a:xfrm>
          </p:grpSpPr>
          <p:sp>
            <p:nvSpPr>
              <p:cNvPr id="1491" name="Google Shape;1491;p26"/>
              <p:cNvSpPr/>
              <p:nvPr/>
            </p:nvSpPr>
            <p:spPr>
              <a:xfrm>
                <a:off x="1049216" y="1686418"/>
                <a:ext cx="774758" cy="543482"/>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6"/>
              <p:cNvSpPr/>
              <p:nvPr/>
            </p:nvSpPr>
            <p:spPr>
              <a:xfrm>
                <a:off x="947143" y="1686418"/>
                <a:ext cx="333385" cy="615521"/>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6"/>
              <p:cNvSpPr/>
              <p:nvPr/>
            </p:nvSpPr>
            <p:spPr>
              <a:xfrm>
                <a:off x="929788" y="1669028"/>
                <a:ext cx="368129" cy="650265"/>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6"/>
              <p:cNvSpPr/>
              <p:nvPr/>
            </p:nvSpPr>
            <p:spPr>
              <a:xfrm>
                <a:off x="1031826" y="1669028"/>
                <a:ext cx="810813" cy="578226"/>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5" name="Google Shape;1495;p26"/>
              <p:cNvGrpSpPr/>
              <p:nvPr/>
            </p:nvGrpSpPr>
            <p:grpSpPr>
              <a:xfrm flipH="1" rot="3143890">
                <a:off x="1207606" y="1828390"/>
                <a:ext cx="223407" cy="204317"/>
                <a:chOff x="7951491" y="3948941"/>
                <a:chExt cx="472500" cy="432126"/>
              </a:xfrm>
            </p:grpSpPr>
            <p:sp>
              <p:nvSpPr>
                <p:cNvPr id="1496" name="Google Shape;1496;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7" name="Google Shape;1497;p26"/>
                <p:cNvGrpSpPr/>
                <p:nvPr/>
              </p:nvGrpSpPr>
              <p:grpSpPr>
                <a:xfrm>
                  <a:off x="8040998" y="4004152"/>
                  <a:ext cx="305306" cy="293709"/>
                  <a:chOff x="8040998" y="4004152"/>
                  <a:chExt cx="305306" cy="293709"/>
                </a:xfrm>
              </p:grpSpPr>
              <p:sp>
                <p:nvSpPr>
                  <p:cNvPr id="1498" name="Google Shape;1498;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6" name="Google Shape;1506;p26"/>
              <p:cNvGrpSpPr/>
              <p:nvPr/>
            </p:nvGrpSpPr>
            <p:grpSpPr>
              <a:xfrm flipH="1" rot="-758090">
                <a:off x="1422639" y="1705682"/>
                <a:ext cx="280695" cy="216487"/>
                <a:chOff x="3206237" y="4273754"/>
                <a:chExt cx="855128" cy="659519"/>
              </a:xfrm>
            </p:grpSpPr>
            <p:sp>
              <p:nvSpPr>
                <p:cNvPr id="1507" name="Google Shape;1507;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1" name="Google Shape;1511;p26"/>
              <p:cNvSpPr/>
              <p:nvPr/>
            </p:nvSpPr>
            <p:spPr>
              <a:xfrm flipH="1" rot="3144046">
                <a:off x="1086868" y="1702238"/>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2" name="Google Shape;1512;p26"/>
              <p:cNvGrpSpPr/>
              <p:nvPr/>
            </p:nvGrpSpPr>
            <p:grpSpPr>
              <a:xfrm flipH="1" rot="2079461">
                <a:off x="1304078" y="1742914"/>
                <a:ext cx="223011" cy="177665"/>
                <a:chOff x="-602987" y="2563895"/>
                <a:chExt cx="640505" cy="510186"/>
              </a:xfrm>
            </p:grpSpPr>
            <p:sp>
              <p:nvSpPr>
                <p:cNvPr id="1513" name="Google Shape;1513;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6" name="Google Shape;1516;p26"/>
              <p:cNvSpPr/>
              <p:nvPr/>
            </p:nvSpPr>
            <p:spPr>
              <a:xfrm flipH="1" rot="3144104">
                <a:off x="1205203" y="19663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7" name="Google Shape;1517;p26"/>
            <p:cNvGrpSpPr/>
            <p:nvPr/>
          </p:nvGrpSpPr>
          <p:grpSpPr>
            <a:xfrm>
              <a:off x="1191063" y="1729706"/>
              <a:ext cx="661573" cy="902543"/>
              <a:chOff x="1191063" y="1669206"/>
              <a:chExt cx="661573" cy="902543"/>
            </a:xfrm>
          </p:grpSpPr>
          <p:sp>
            <p:nvSpPr>
              <p:cNvPr id="1518" name="Google Shape;1518;p26"/>
              <p:cNvSpPr/>
              <p:nvPr/>
            </p:nvSpPr>
            <p:spPr>
              <a:xfrm>
                <a:off x="1280493" y="1686418"/>
                <a:ext cx="543482" cy="765903"/>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6"/>
              <p:cNvSpPr/>
              <p:nvPr/>
            </p:nvSpPr>
            <p:spPr>
              <a:xfrm>
                <a:off x="1208453" y="2229865"/>
                <a:ext cx="615521" cy="324531"/>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6"/>
              <p:cNvSpPr/>
              <p:nvPr/>
            </p:nvSpPr>
            <p:spPr>
              <a:xfrm>
                <a:off x="1191063" y="2212545"/>
                <a:ext cx="650301" cy="359204"/>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6"/>
              <p:cNvSpPr/>
              <p:nvPr/>
            </p:nvSpPr>
            <p:spPr>
              <a:xfrm>
                <a:off x="1263103" y="1669206"/>
                <a:ext cx="578262" cy="800506"/>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2" name="Google Shape;1522;p26"/>
              <p:cNvGrpSpPr/>
              <p:nvPr/>
            </p:nvGrpSpPr>
            <p:grpSpPr>
              <a:xfrm flipH="1" rot="2458450">
                <a:off x="1411049" y="2187478"/>
                <a:ext cx="280774" cy="216548"/>
                <a:chOff x="3206237" y="4273754"/>
                <a:chExt cx="855128" cy="659519"/>
              </a:xfrm>
            </p:grpSpPr>
            <p:sp>
              <p:nvSpPr>
                <p:cNvPr id="1523" name="Google Shape;1523;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7" name="Google Shape;1527;p26"/>
              <p:cNvGrpSpPr/>
              <p:nvPr/>
            </p:nvGrpSpPr>
            <p:grpSpPr>
              <a:xfrm flipH="1" rot="3143890">
                <a:off x="1411831" y="2059777"/>
                <a:ext cx="223407" cy="204317"/>
                <a:chOff x="7951491" y="3948941"/>
                <a:chExt cx="472500" cy="432126"/>
              </a:xfrm>
            </p:grpSpPr>
            <p:sp>
              <p:nvSpPr>
                <p:cNvPr id="1528" name="Google Shape;1528;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9" name="Google Shape;1529;p26"/>
                <p:cNvGrpSpPr/>
                <p:nvPr/>
              </p:nvGrpSpPr>
              <p:grpSpPr>
                <a:xfrm>
                  <a:off x="8040998" y="4004152"/>
                  <a:ext cx="305306" cy="293709"/>
                  <a:chOff x="8040998" y="4004152"/>
                  <a:chExt cx="305306" cy="293709"/>
                </a:xfrm>
              </p:grpSpPr>
              <p:sp>
                <p:nvSpPr>
                  <p:cNvPr id="1530" name="Google Shape;1530;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8" name="Google Shape;1538;p26"/>
              <p:cNvSpPr/>
              <p:nvPr/>
            </p:nvSpPr>
            <p:spPr>
              <a:xfrm flipH="1" rot="3144046">
                <a:off x="1530993" y="1889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9" name="Google Shape;1539;p26"/>
              <p:cNvGrpSpPr/>
              <p:nvPr/>
            </p:nvGrpSpPr>
            <p:grpSpPr>
              <a:xfrm flipH="1" rot="6436471">
                <a:off x="1612829" y="1823779"/>
                <a:ext cx="223028" cy="177665"/>
                <a:chOff x="-602987" y="2563895"/>
                <a:chExt cx="640505" cy="510186"/>
              </a:xfrm>
            </p:grpSpPr>
            <p:sp>
              <p:nvSpPr>
                <p:cNvPr id="1540" name="Google Shape;1540;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3" name="Google Shape;1543;p26"/>
              <p:cNvSpPr/>
              <p:nvPr/>
            </p:nvSpPr>
            <p:spPr>
              <a:xfrm flipH="1" rot="3144104">
                <a:off x="1652078" y="22089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p26"/>
            <p:cNvGrpSpPr/>
            <p:nvPr/>
          </p:nvGrpSpPr>
          <p:grpSpPr>
            <a:xfrm>
              <a:off x="1797489" y="1729706"/>
              <a:ext cx="659360" cy="902543"/>
              <a:chOff x="1797489" y="1669206"/>
              <a:chExt cx="659360" cy="902543"/>
            </a:xfrm>
          </p:grpSpPr>
          <p:sp>
            <p:nvSpPr>
              <p:cNvPr id="1545" name="Google Shape;1545;p26"/>
              <p:cNvSpPr/>
              <p:nvPr/>
            </p:nvSpPr>
            <p:spPr>
              <a:xfrm>
                <a:off x="1823939" y="2229865"/>
                <a:ext cx="615237" cy="324531"/>
              </a:xfrm>
              <a:custGeom>
                <a:rect b="b" l="l" r="r" t="t"/>
                <a:pathLst>
                  <a:path extrusionOk="0" h="9163" w="17371">
                    <a:moveTo>
                      <a:pt x="15336" y="0"/>
                    </a:moveTo>
                    <a:cubicBezTo>
                      <a:pt x="11393" y="3881"/>
                      <a:pt x="5978" y="6281"/>
                      <a:pt x="1" y="6281"/>
                    </a:cubicBezTo>
                    <a:lnTo>
                      <a:pt x="1" y="9162"/>
                    </a:lnTo>
                    <a:cubicBezTo>
                      <a:pt x="6772" y="9162"/>
                      <a:pt x="12901" y="6441"/>
                      <a:pt x="17370" y="2034"/>
                    </a:cubicBezTo>
                    <a:lnTo>
                      <a:pt x="153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6"/>
              <p:cNvSpPr/>
              <p:nvPr/>
            </p:nvSpPr>
            <p:spPr>
              <a:xfrm>
                <a:off x="1806584" y="2212545"/>
                <a:ext cx="650265" cy="359204"/>
              </a:xfrm>
              <a:custGeom>
                <a:rect b="b" l="l" r="r" t="t"/>
                <a:pathLst>
                  <a:path extrusionOk="0" h="10142" w="18360">
                    <a:moveTo>
                      <a:pt x="15817" y="1176"/>
                    </a:moveTo>
                    <a:lnTo>
                      <a:pt x="17164" y="2523"/>
                    </a:lnTo>
                    <a:cubicBezTo>
                      <a:pt x="12757" y="6689"/>
                      <a:pt x="7048" y="9035"/>
                      <a:pt x="981" y="9160"/>
                    </a:cubicBezTo>
                    <a:lnTo>
                      <a:pt x="981" y="7260"/>
                    </a:lnTo>
                    <a:cubicBezTo>
                      <a:pt x="6539" y="7135"/>
                      <a:pt x="11776" y="4994"/>
                      <a:pt x="15817" y="1176"/>
                    </a:cubicBezTo>
                    <a:close/>
                    <a:moveTo>
                      <a:pt x="15831" y="1"/>
                    </a:moveTo>
                    <a:cubicBezTo>
                      <a:pt x="15706" y="1"/>
                      <a:pt x="15581" y="48"/>
                      <a:pt x="15487" y="141"/>
                    </a:cubicBezTo>
                    <a:cubicBezTo>
                      <a:pt x="11455" y="4102"/>
                      <a:pt x="6129" y="6279"/>
                      <a:pt x="491" y="6279"/>
                    </a:cubicBezTo>
                    <a:cubicBezTo>
                      <a:pt x="214" y="6279"/>
                      <a:pt x="0" y="6502"/>
                      <a:pt x="0" y="6770"/>
                    </a:cubicBezTo>
                    <a:lnTo>
                      <a:pt x="0" y="9651"/>
                    </a:lnTo>
                    <a:cubicBezTo>
                      <a:pt x="0" y="9928"/>
                      <a:pt x="214" y="10142"/>
                      <a:pt x="491" y="10142"/>
                    </a:cubicBezTo>
                    <a:cubicBezTo>
                      <a:pt x="7164" y="10142"/>
                      <a:pt x="13453" y="7564"/>
                      <a:pt x="18208" y="2871"/>
                    </a:cubicBezTo>
                    <a:cubicBezTo>
                      <a:pt x="18306" y="2782"/>
                      <a:pt x="18351" y="2657"/>
                      <a:pt x="18351" y="2523"/>
                    </a:cubicBezTo>
                    <a:cubicBezTo>
                      <a:pt x="18360" y="2398"/>
                      <a:pt x="18306" y="2273"/>
                      <a:pt x="18208" y="2175"/>
                    </a:cubicBezTo>
                    <a:lnTo>
                      <a:pt x="16174" y="141"/>
                    </a:lnTo>
                    <a:cubicBezTo>
                      <a:pt x="16080" y="48"/>
                      <a:pt x="15955" y="1"/>
                      <a:pt x="158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6"/>
              <p:cNvSpPr/>
              <p:nvPr/>
            </p:nvSpPr>
            <p:spPr>
              <a:xfrm>
                <a:off x="1823939" y="1686418"/>
                <a:ext cx="543198" cy="765903"/>
              </a:xfrm>
              <a:custGeom>
                <a:rect b="b" l="l" r="r" t="t"/>
                <a:pathLst>
                  <a:path extrusionOk="0" h="21625" w="15337">
                    <a:moveTo>
                      <a:pt x="1" y="0"/>
                    </a:moveTo>
                    <a:lnTo>
                      <a:pt x="1" y="21625"/>
                    </a:lnTo>
                    <a:cubicBezTo>
                      <a:pt x="5978" y="21625"/>
                      <a:pt x="11393" y="19225"/>
                      <a:pt x="15336" y="1534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6"/>
              <p:cNvSpPr/>
              <p:nvPr/>
            </p:nvSpPr>
            <p:spPr>
              <a:xfrm>
                <a:off x="1806584" y="1669206"/>
                <a:ext cx="577907" cy="800506"/>
              </a:xfrm>
              <a:custGeom>
                <a:rect b="b" l="l" r="r" t="t"/>
                <a:pathLst>
                  <a:path extrusionOk="0" h="22602" w="16317">
                    <a:moveTo>
                      <a:pt x="981" y="1673"/>
                    </a:moveTo>
                    <a:lnTo>
                      <a:pt x="15130" y="15821"/>
                    </a:lnTo>
                    <a:cubicBezTo>
                      <a:pt x="11267" y="19452"/>
                      <a:pt x="6272" y="21495"/>
                      <a:pt x="981" y="21620"/>
                    </a:cubicBezTo>
                    <a:lnTo>
                      <a:pt x="981" y="1673"/>
                    </a:lnTo>
                    <a:close/>
                    <a:moveTo>
                      <a:pt x="490" y="0"/>
                    </a:moveTo>
                    <a:cubicBezTo>
                      <a:pt x="426" y="0"/>
                      <a:pt x="363" y="13"/>
                      <a:pt x="303" y="40"/>
                    </a:cubicBezTo>
                    <a:cubicBezTo>
                      <a:pt x="116" y="111"/>
                      <a:pt x="0" y="290"/>
                      <a:pt x="0" y="486"/>
                    </a:cubicBezTo>
                    <a:lnTo>
                      <a:pt x="0" y="22111"/>
                    </a:lnTo>
                    <a:cubicBezTo>
                      <a:pt x="0" y="22387"/>
                      <a:pt x="214" y="22601"/>
                      <a:pt x="491" y="22601"/>
                    </a:cubicBezTo>
                    <a:cubicBezTo>
                      <a:pt x="6388" y="22601"/>
                      <a:pt x="11963" y="20326"/>
                      <a:pt x="16174" y="16178"/>
                    </a:cubicBezTo>
                    <a:cubicBezTo>
                      <a:pt x="16263" y="16089"/>
                      <a:pt x="16317" y="15964"/>
                      <a:pt x="16317" y="15830"/>
                    </a:cubicBezTo>
                    <a:cubicBezTo>
                      <a:pt x="16317" y="15705"/>
                      <a:pt x="16272" y="15571"/>
                      <a:pt x="16174" y="15482"/>
                    </a:cubicBezTo>
                    <a:lnTo>
                      <a:pt x="839" y="147"/>
                    </a:lnTo>
                    <a:cubicBezTo>
                      <a:pt x="744" y="52"/>
                      <a:pt x="617" y="0"/>
                      <a:pt x="490"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p26"/>
              <p:cNvGrpSpPr/>
              <p:nvPr/>
            </p:nvGrpSpPr>
            <p:grpSpPr>
              <a:xfrm flipH="1" rot="3143890">
                <a:off x="1834881" y="1866740"/>
                <a:ext cx="223407" cy="204317"/>
                <a:chOff x="7951491" y="3948941"/>
                <a:chExt cx="472500" cy="432126"/>
              </a:xfrm>
            </p:grpSpPr>
            <p:sp>
              <p:nvSpPr>
                <p:cNvPr id="1550" name="Google Shape;1550;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26"/>
                <p:cNvGrpSpPr/>
                <p:nvPr/>
              </p:nvGrpSpPr>
              <p:grpSpPr>
                <a:xfrm>
                  <a:off x="8040998" y="4004152"/>
                  <a:ext cx="305306" cy="293709"/>
                  <a:chOff x="8040998" y="4004152"/>
                  <a:chExt cx="305306" cy="293709"/>
                </a:xfrm>
              </p:grpSpPr>
              <p:sp>
                <p:nvSpPr>
                  <p:cNvPr id="1552" name="Google Shape;1552;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0" name="Google Shape;1560;p26"/>
              <p:cNvSpPr/>
              <p:nvPr/>
            </p:nvSpPr>
            <p:spPr>
              <a:xfrm flipH="1" rot="3144046">
                <a:off x="1846918" y="21268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1" name="Google Shape;1561;p26"/>
              <p:cNvGrpSpPr/>
              <p:nvPr/>
            </p:nvGrpSpPr>
            <p:grpSpPr>
              <a:xfrm flipH="1" rot="-3615827">
                <a:off x="1960850" y="2035539"/>
                <a:ext cx="280671" cy="216468"/>
                <a:chOff x="3206237" y="4273754"/>
                <a:chExt cx="855128" cy="659519"/>
              </a:xfrm>
            </p:grpSpPr>
            <p:sp>
              <p:nvSpPr>
                <p:cNvPr id="1562" name="Google Shape;1562;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6" name="Google Shape;1566;p26"/>
              <p:cNvGrpSpPr/>
              <p:nvPr/>
            </p:nvGrpSpPr>
            <p:grpSpPr>
              <a:xfrm flipH="1" rot="2079461">
                <a:off x="1841528" y="2028639"/>
                <a:ext cx="223011" cy="177665"/>
                <a:chOff x="-602987" y="2563895"/>
                <a:chExt cx="640505" cy="510186"/>
              </a:xfrm>
            </p:grpSpPr>
            <p:sp>
              <p:nvSpPr>
                <p:cNvPr id="1567" name="Google Shape;1567;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0" name="Google Shape;1570;p26"/>
              <p:cNvSpPr/>
              <p:nvPr/>
            </p:nvSpPr>
            <p:spPr>
              <a:xfrm flipH="1" rot="3144104">
                <a:off x="2098953" y="21240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1" name="Google Shape;1571;p26"/>
            <p:cNvGrpSpPr/>
            <p:nvPr/>
          </p:nvGrpSpPr>
          <p:grpSpPr>
            <a:xfrm>
              <a:off x="929788" y="1105189"/>
              <a:ext cx="912852" cy="659120"/>
              <a:chOff x="929788" y="1044689"/>
              <a:chExt cx="912852" cy="659120"/>
            </a:xfrm>
          </p:grpSpPr>
          <p:sp>
            <p:nvSpPr>
              <p:cNvPr id="1572" name="Google Shape;1572;p26"/>
              <p:cNvSpPr/>
              <p:nvPr/>
            </p:nvSpPr>
            <p:spPr>
              <a:xfrm>
                <a:off x="947143" y="1062079"/>
                <a:ext cx="324531" cy="6243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6"/>
              <p:cNvSpPr/>
              <p:nvPr/>
            </p:nvSpPr>
            <p:spPr>
              <a:xfrm>
                <a:off x="929788" y="1044689"/>
                <a:ext cx="360869" cy="65912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6"/>
              <p:cNvSpPr/>
              <p:nvPr/>
            </p:nvSpPr>
            <p:spPr>
              <a:xfrm>
                <a:off x="1048898" y="1134437"/>
                <a:ext cx="775077" cy="552017"/>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6"/>
              <p:cNvSpPr/>
              <p:nvPr/>
            </p:nvSpPr>
            <p:spPr>
              <a:xfrm>
                <a:off x="1031508" y="1117011"/>
                <a:ext cx="811132" cy="586797"/>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6"/>
              <p:cNvSpPr/>
              <p:nvPr/>
            </p:nvSpPr>
            <p:spPr>
              <a:xfrm flipH="1" rot="3144046">
                <a:off x="1183193" y="1237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7" name="Google Shape;1577;p26"/>
              <p:cNvGrpSpPr/>
              <p:nvPr/>
            </p:nvGrpSpPr>
            <p:grpSpPr>
              <a:xfrm flipH="1" rot="3143890">
                <a:off x="1207606" y="1392190"/>
                <a:ext cx="223407" cy="204317"/>
                <a:chOff x="7951491" y="3948941"/>
                <a:chExt cx="472500" cy="432126"/>
              </a:xfrm>
            </p:grpSpPr>
            <p:sp>
              <p:nvSpPr>
                <p:cNvPr id="1578" name="Google Shape;1578;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9" name="Google Shape;1579;p26"/>
                <p:cNvGrpSpPr/>
                <p:nvPr/>
              </p:nvGrpSpPr>
              <p:grpSpPr>
                <a:xfrm>
                  <a:off x="8040998" y="4004152"/>
                  <a:ext cx="305306" cy="293709"/>
                  <a:chOff x="8040998" y="4004152"/>
                  <a:chExt cx="305306" cy="293709"/>
                </a:xfrm>
              </p:grpSpPr>
              <p:sp>
                <p:nvSpPr>
                  <p:cNvPr id="1580" name="Google Shape;1580;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8" name="Google Shape;1588;p26"/>
              <p:cNvSpPr/>
              <p:nvPr/>
            </p:nvSpPr>
            <p:spPr>
              <a:xfrm flipH="1" rot="3144104">
                <a:off x="1539765" y="1522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9" name="Google Shape;1589;p26"/>
              <p:cNvGrpSpPr/>
              <p:nvPr/>
            </p:nvGrpSpPr>
            <p:grpSpPr>
              <a:xfrm flipH="1" rot="4032327">
                <a:off x="1341944" y="1456585"/>
                <a:ext cx="223020" cy="177644"/>
                <a:chOff x="-602987" y="2563895"/>
                <a:chExt cx="640505" cy="510186"/>
              </a:xfrm>
            </p:grpSpPr>
            <p:sp>
              <p:nvSpPr>
                <p:cNvPr id="1590" name="Google Shape;1590;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3" name="Google Shape;1593;p26"/>
              <p:cNvGrpSpPr/>
              <p:nvPr/>
            </p:nvGrpSpPr>
            <p:grpSpPr>
              <a:xfrm flipH="1" rot="-1376928">
                <a:off x="1016552" y="1394924"/>
                <a:ext cx="280723" cy="216509"/>
                <a:chOff x="3206237" y="4273754"/>
                <a:chExt cx="855128" cy="659519"/>
              </a:xfrm>
            </p:grpSpPr>
            <p:sp>
              <p:nvSpPr>
                <p:cNvPr id="1594" name="Google Shape;1594;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98" name="Google Shape;1598;p26"/>
          <p:cNvGrpSpPr/>
          <p:nvPr/>
        </p:nvGrpSpPr>
        <p:grpSpPr>
          <a:xfrm>
            <a:off x="7039502" y="1171080"/>
            <a:ext cx="1162085" cy="1184259"/>
            <a:chOff x="6425838" y="843878"/>
            <a:chExt cx="1788372" cy="1788371"/>
          </a:xfrm>
        </p:grpSpPr>
        <p:grpSp>
          <p:nvGrpSpPr>
            <p:cNvPr id="1599" name="Google Shape;1599;p26"/>
            <p:cNvGrpSpPr/>
            <p:nvPr/>
          </p:nvGrpSpPr>
          <p:grpSpPr>
            <a:xfrm>
              <a:off x="7293539" y="1729706"/>
              <a:ext cx="659360" cy="902543"/>
              <a:chOff x="7293539" y="1669206"/>
              <a:chExt cx="659360" cy="902543"/>
            </a:xfrm>
          </p:grpSpPr>
          <p:sp>
            <p:nvSpPr>
              <p:cNvPr id="1600" name="Google Shape;1600;p26"/>
              <p:cNvSpPr/>
              <p:nvPr/>
            </p:nvSpPr>
            <p:spPr>
              <a:xfrm>
                <a:off x="7319989" y="2229865"/>
                <a:ext cx="615237" cy="324531"/>
              </a:xfrm>
              <a:custGeom>
                <a:rect b="b" l="l" r="r" t="t"/>
                <a:pathLst>
                  <a:path extrusionOk="0" h="9163" w="17371">
                    <a:moveTo>
                      <a:pt x="15336" y="0"/>
                    </a:moveTo>
                    <a:cubicBezTo>
                      <a:pt x="11393" y="3881"/>
                      <a:pt x="5978" y="6281"/>
                      <a:pt x="1" y="6281"/>
                    </a:cubicBezTo>
                    <a:lnTo>
                      <a:pt x="1" y="9162"/>
                    </a:lnTo>
                    <a:cubicBezTo>
                      <a:pt x="6772" y="9162"/>
                      <a:pt x="12901" y="6441"/>
                      <a:pt x="17370" y="2034"/>
                    </a:cubicBezTo>
                    <a:lnTo>
                      <a:pt x="153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6"/>
              <p:cNvSpPr/>
              <p:nvPr/>
            </p:nvSpPr>
            <p:spPr>
              <a:xfrm>
                <a:off x="7302634" y="2212545"/>
                <a:ext cx="650265" cy="359204"/>
              </a:xfrm>
              <a:custGeom>
                <a:rect b="b" l="l" r="r" t="t"/>
                <a:pathLst>
                  <a:path extrusionOk="0" h="10142" w="18360">
                    <a:moveTo>
                      <a:pt x="15817" y="1176"/>
                    </a:moveTo>
                    <a:lnTo>
                      <a:pt x="17164" y="2523"/>
                    </a:lnTo>
                    <a:cubicBezTo>
                      <a:pt x="12757" y="6689"/>
                      <a:pt x="7048" y="9035"/>
                      <a:pt x="981" y="9160"/>
                    </a:cubicBezTo>
                    <a:lnTo>
                      <a:pt x="981" y="7260"/>
                    </a:lnTo>
                    <a:cubicBezTo>
                      <a:pt x="6539" y="7135"/>
                      <a:pt x="11776" y="4994"/>
                      <a:pt x="15817" y="1176"/>
                    </a:cubicBezTo>
                    <a:close/>
                    <a:moveTo>
                      <a:pt x="15831" y="1"/>
                    </a:moveTo>
                    <a:cubicBezTo>
                      <a:pt x="15706" y="1"/>
                      <a:pt x="15581" y="48"/>
                      <a:pt x="15487" y="141"/>
                    </a:cubicBezTo>
                    <a:cubicBezTo>
                      <a:pt x="11455" y="4102"/>
                      <a:pt x="6129" y="6279"/>
                      <a:pt x="491" y="6279"/>
                    </a:cubicBezTo>
                    <a:cubicBezTo>
                      <a:pt x="214" y="6279"/>
                      <a:pt x="0" y="6502"/>
                      <a:pt x="0" y="6770"/>
                    </a:cubicBezTo>
                    <a:lnTo>
                      <a:pt x="0" y="9651"/>
                    </a:lnTo>
                    <a:cubicBezTo>
                      <a:pt x="0" y="9928"/>
                      <a:pt x="214" y="10142"/>
                      <a:pt x="491" y="10142"/>
                    </a:cubicBezTo>
                    <a:cubicBezTo>
                      <a:pt x="7164" y="10142"/>
                      <a:pt x="13453" y="7564"/>
                      <a:pt x="18208" y="2871"/>
                    </a:cubicBezTo>
                    <a:cubicBezTo>
                      <a:pt x="18306" y="2782"/>
                      <a:pt x="18351" y="2657"/>
                      <a:pt x="18351" y="2523"/>
                    </a:cubicBezTo>
                    <a:cubicBezTo>
                      <a:pt x="18360" y="2398"/>
                      <a:pt x="18306" y="2273"/>
                      <a:pt x="18208" y="2175"/>
                    </a:cubicBezTo>
                    <a:lnTo>
                      <a:pt x="16174" y="141"/>
                    </a:lnTo>
                    <a:cubicBezTo>
                      <a:pt x="16080" y="48"/>
                      <a:pt x="15955" y="1"/>
                      <a:pt x="158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6"/>
              <p:cNvSpPr/>
              <p:nvPr/>
            </p:nvSpPr>
            <p:spPr>
              <a:xfrm>
                <a:off x="7319989" y="1686418"/>
                <a:ext cx="543198" cy="765903"/>
              </a:xfrm>
              <a:custGeom>
                <a:rect b="b" l="l" r="r" t="t"/>
                <a:pathLst>
                  <a:path extrusionOk="0" h="21625" w="15337">
                    <a:moveTo>
                      <a:pt x="1" y="0"/>
                    </a:moveTo>
                    <a:lnTo>
                      <a:pt x="1" y="21625"/>
                    </a:lnTo>
                    <a:cubicBezTo>
                      <a:pt x="5978" y="21625"/>
                      <a:pt x="11393" y="19225"/>
                      <a:pt x="15336" y="1534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6"/>
              <p:cNvSpPr/>
              <p:nvPr/>
            </p:nvSpPr>
            <p:spPr>
              <a:xfrm>
                <a:off x="7302634" y="1669206"/>
                <a:ext cx="577907" cy="800506"/>
              </a:xfrm>
              <a:custGeom>
                <a:rect b="b" l="l" r="r" t="t"/>
                <a:pathLst>
                  <a:path extrusionOk="0" h="22602" w="16317">
                    <a:moveTo>
                      <a:pt x="981" y="1673"/>
                    </a:moveTo>
                    <a:lnTo>
                      <a:pt x="15130" y="15821"/>
                    </a:lnTo>
                    <a:cubicBezTo>
                      <a:pt x="11267" y="19452"/>
                      <a:pt x="6272" y="21495"/>
                      <a:pt x="981" y="21620"/>
                    </a:cubicBezTo>
                    <a:lnTo>
                      <a:pt x="981" y="1673"/>
                    </a:lnTo>
                    <a:close/>
                    <a:moveTo>
                      <a:pt x="490" y="0"/>
                    </a:moveTo>
                    <a:cubicBezTo>
                      <a:pt x="426" y="0"/>
                      <a:pt x="363" y="13"/>
                      <a:pt x="303" y="40"/>
                    </a:cubicBezTo>
                    <a:cubicBezTo>
                      <a:pt x="116" y="111"/>
                      <a:pt x="0" y="290"/>
                      <a:pt x="0" y="486"/>
                    </a:cubicBezTo>
                    <a:lnTo>
                      <a:pt x="0" y="22111"/>
                    </a:lnTo>
                    <a:cubicBezTo>
                      <a:pt x="0" y="22387"/>
                      <a:pt x="214" y="22601"/>
                      <a:pt x="491" y="22601"/>
                    </a:cubicBezTo>
                    <a:cubicBezTo>
                      <a:pt x="6388" y="22601"/>
                      <a:pt x="11963" y="20326"/>
                      <a:pt x="16174" y="16178"/>
                    </a:cubicBezTo>
                    <a:cubicBezTo>
                      <a:pt x="16263" y="16089"/>
                      <a:pt x="16317" y="15964"/>
                      <a:pt x="16317" y="15830"/>
                    </a:cubicBezTo>
                    <a:cubicBezTo>
                      <a:pt x="16317" y="15705"/>
                      <a:pt x="16272" y="15571"/>
                      <a:pt x="16174" y="15482"/>
                    </a:cubicBezTo>
                    <a:lnTo>
                      <a:pt x="839" y="147"/>
                    </a:lnTo>
                    <a:cubicBezTo>
                      <a:pt x="744" y="52"/>
                      <a:pt x="617" y="0"/>
                      <a:pt x="490"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4" name="Google Shape;1604;p26"/>
              <p:cNvGrpSpPr/>
              <p:nvPr/>
            </p:nvGrpSpPr>
            <p:grpSpPr>
              <a:xfrm flipH="1" rot="3143890">
                <a:off x="7330931" y="1866740"/>
                <a:ext cx="223407" cy="204317"/>
                <a:chOff x="7951491" y="3948941"/>
                <a:chExt cx="472500" cy="432126"/>
              </a:xfrm>
            </p:grpSpPr>
            <p:sp>
              <p:nvSpPr>
                <p:cNvPr id="1605" name="Google Shape;1605;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6" name="Google Shape;1606;p26"/>
                <p:cNvGrpSpPr/>
                <p:nvPr/>
              </p:nvGrpSpPr>
              <p:grpSpPr>
                <a:xfrm>
                  <a:off x="8040998" y="4004152"/>
                  <a:ext cx="305306" cy="293709"/>
                  <a:chOff x="8040998" y="4004152"/>
                  <a:chExt cx="305306" cy="293709"/>
                </a:xfrm>
              </p:grpSpPr>
              <p:sp>
                <p:nvSpPr>
                  <p:cNvPr id="1607" name="Google Shape;1607;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5" name="Google Shape;1615;p26"/>
              <p:cNvSpPr/>
              <p:nvPr/>
            </p:nvSpPr>
            <p:spPr>
              <a:xfrm flipH="1" rot="3144046">
                <a:off x="7342968" y="21268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6" name="Google Shape;1616;p26"/>
              <p:cNvGrpSpPr/>
              <p:nvPr/>
            </p:nvGrpSpPr>
            <p:grpSpPr>
              <a:xfrm flipH="1" rot="4258805">
                <a:off x="7515515" y="2012213"/>
                <a:ext cx="280760" cy="216537"/>
                <a:chOff x="3206237" y="4273754"/>
                <a:chExt cx="855128" cy="659519"/>
              </a:xfrm>
            </p:grpSpPr>
            <p:sp>
              <p:nvSpPr>
                <p:cNvPr id="1617" name="Google Shape;1617;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26"/>
              <p:cNvGrpSpPr/>
              <p:nvPr/>
            </p:nvGrpSpPr>
            <p:grpSpPr>
              <a:xfrm flipH="1" rot="2079461">
                <a:off x="7331753" y="2083689"/>
                <a:ext cx="223011" cy="177665"/>
                <a:chOff x="-602987" y="2563895"/>
                <a:chExt cx="640505" cy="510186"/>
              </a:xfrm>
            </p:grpSpPr>
            <p:sp>
              <p:nvSpPr>
                <p:cNvPr id="1622" name="Google Shape;1622;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5" name="Google Shape;1625;p26"/>
              <p:cNvSpPr/>
              <p:nvPr/>
            </p:nvSpPr>
            <p:spPr>
              <a:xfrm flipH="1" rot="3144104">
                <a:off x="7595003" y="21240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6" name="Google Shape;1626;p26"/>
            <p:cNvGrpSpPr/>
            <p:nvPr/>
          </p:nvGrpSpPr>
          <p:grpSpPr>
            <a:xfrm>
              <a:off x="7301040" y="1105189"/>
              <a:ext cx="913170" cy="672105"/>
              <a:chOff x="7301040" y="1044689"/>
              <a:chExt cx="913170" cy="672105"/>
            </a:xfrm>
          </p:grpSpPr>
          <p:sp>
            <p:nvSpPr>
              <p:cNvPr id="1627" name="Google Shape;1627;p26"/>
              <p:cNvSpPr/>
              <p:nvPr/>
            </p:nvSpPr>
            <p:spPr>
              <a:xfrm>
                <a:off x="7871970" y="1062079"/>
                <a:ext cx="324849" cy="624375"/>
              </a:xfrm>
              <a:custGeom>
                <a:rect b="b" l="l" r="r" t="t"/>
                <a:pathLst>
                  <a:path extrusionOk="0" h="17629" w="9172">
                    <a:moveTo>
                      <a:pt x="2044" y="0"/>
                    </a:moveTo>
                    <a:lnTo>
                      <a:pt x="1" y="2043"/>
                    </a:lnTo>
                    <a:cubicBezTo>
                      <a:pt x="3890" y="5986"/>
                      <a:pt x="6290" y="11401"/>
                      <a:pt x="6290" y="17378"/>
                    </a:cubicBezTo>
                    <a:cubicBezTo>
                      <a:pt x="6290" y="17467"/>
                      <a:pt x="6281" y="17548"/>
                      <a:pt x="6281" y="17628"/>
                    </a:cubicBezTo>
                    <a:lnTo>
                      <a:pt x="9163" y="17628"/>
                    </a:lnTo>
                    <a:cubicBezTo>
                      <a:pt x="9163" y="17548"/>
                      <a:pt x="9172" y="17467"/>
                      <a:pt x="9172" y="17378"/>
                    </a:cubicBezTo>
                    <a:cubicBezTo>
                      <a:pt x="9172" y="10607"/>
                      <a:pt x="6451" y="4470"/>
                      <a:pt x="20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6"/>
              <p:cNvSpPr/>
              <p:nvPr/>
            </p:nvSpPr>
            <p:spPr>
              <a:xfrm>
                <a:off x="7853022" y="1044689"/>
                <a:ext cx="361188" cy="659120"/>
              </a:xfrm>
              <a:custGeom>
                <a:rect b="b" l="l" r="r" t="t"/>
                <a:pathLst>
                  <a:path extrusionOk="0" h="18610" w="10198">
                    <a:moveTo>
                      <a:pt x="2570" y="1196"/>
                    </a:moveTo>
                    <a:cubicBezTo>
                      <a:pt x="6798" y="5665"/>
                      <a:pt x="9154" y="11473"/>
                      <a:pt x="9216" y="17628"/>
                    </a:cubicBezTo>
                    <a:lnTo>
                      <a:pt x="7316" y="17628"/>
                    </a:lnTo>
                    <a:cubicBezTo>
                      <a:pt x="7253" y="11981"/>
                      <a:pt x="5103" y="6647"/>
                      <a:pt x="1232" y="2534"/>
                    </a:cubicBezTo>
                    <a:lnTo>
                      <a:pt x="2570" y="1196"/>
                    </a:lnTo>
                    <a:close/>
                    <a:moveTo>
                      <a:pt x="2579" y="1"/>
                    </a:moveTo>
                    <a:cubicBezTo>
                      <a:pt x="2445" y="1"/>
                      <a:pt x="2320" y="54"/>
                      <a:pt x="2231" y="143"/>
                    </a:cubicBezTo>
                    <a:lnTo>
                      <a:pt x="197" y="2186"/>
                    </a:lnTo>
                    <a:cubicBezTo>
                      <a:pt x="1" y="2373"/>
                      <a:pt x="1" y="2686"/>
                      <a:pt x="188" y="2873"/>
                    </a:cubicBezTo>
                    <a:cubicBezTo>
                      <a:pt x="4149" y="6905"/>
                      <a:pt x="6335" y="12231"/>
                      <a:pt x="6335" y="17869"/>
                    </a:cubicBezTo>
                    <a:cubicBezTo>
                      <a:pt x="6335" y="17914"/>
                      <a:pt x="6335" y="17950"/>
                      <a:pt x="6335" y="17994"/>
                    </a:cubicBezTo>
                    <a:cubicBezTo>
                      <a:pt x="6326" y="18030"/>
                      <a:pt x="6326" y="18074"/>
                      <a:pt x="6326" y="18119"/>
                    </a:cubicBezTo>
                    <a:cubicBezTo>
                      <a:pt x="6326" y="18253"/>
                      <a:pt x="6379" y="18378"/>
                      <a:pt x="6468" y="18467"/>
                    </a:cubicBezTo>
                    <a:cubicBezTo>
                      <a:pt x="6558" y="18565"/>
                      <a:pt x="6691" y="18610"/>
                      <a:pt x="6816" y="18610"/>
                    </a:cubicBezTo>
                    <a:lnTo>
                      <a:pt x="9698" y="18610"/>
                    </a:lnTo>
                    <a:cubicBezTo>
                      <a:pt x="9965" y="18610"/>
                      <a:pt x="10188" y="18396"/>
                      <a:pt x="10188" y="18128"/>
                    </a:cubicBezTo>
                    <a:cubicBezTo>
                      <a:pt x="10188" y="18092"/>
                      <a:pt x="10188" y="18057"/>
                      <a:pt x="10188" y="18021"/>
                    </a:cubicBezTo>
                    <a:cubicBezTo>
                      <a:pt x="10197" y="17976"/>
                      <a:pt x="10197" y="17923"/>
                      <a:pt x="10197" y="17869"/>
                    </a:cubicBezTo>
                    <a:cubicBezTo>
                      <a:pt x="10197" y="11196"/>
                      <a:pt x="7610" y="4907"/>
                      <a:pt x="2927" y="152"/>
                    </a:cubicBezTo>
                    <a:cubicBezTo>
                      <a:pt x="2838" y="54"/>
                      <a:pt x="2713" y="1"/>
                      <a:pt x="2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6"/>
              <p:cNvSpPr/>
              <p:nvPr/>
            </p:nvSpPr>
            <p:spPr>
              <a:xfrm>
                <a:off x="7319989" y="1134437"/>
                <a:ext cx="774793" cy="552017"/>
              </a:xfrm>
              <a:custGeom>
                <a:rect b="b" l="l" r="r" t="t"/>
                <a:pathLst>
                  <a:path extrusionOk="0" h="15586" w="21876">
                    <a:moveTo>
                      <a:pt x="15586" y="0"/>
                    </a:moveTo>
                    <a:lnTo>
                      <a:pt x="1" y="15585"/>
                    </a:lnTo>
                    <a:lnTo>
                      <a:pt x="21866" y="15585"/>
                    </a:lnTo>
                    <a:cubicBezTo>
                      <a:pt x="21866" y="15505"/>
                      <a:pt x="21875" y="15424"/>
                      <a:pt x="21875" y="15335"/>
                    </a:cubicBezTo>
                    <a:cubicBezTo>
                      <a:pt x="21875" y="9358"/>
                      <a:pt x="19475" y="3943"/>
                      <a:pt x="1558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6"/>
              <p:cNvSpPr/>
              <p:nvPr/>
            </p:nvSpPr>
            <p:spPr>
              <a:xfrm>
                <a:off x="7301040" y="1117011"/>
                <a:ext cx="811096" cy="586797"/>
              </a:xfrm>
              <a:custGeom>
                <a:rect b="b" l="l" r="r" t="t"/>
                <a:pathLst>
                  <a:path extrusionOk="0" h="16568" w="22901">
                    <a:moveTo>
                      <a:pt x="16121" y="1188"/>
                    </a:moveTo>
                    <a:cubicBezTo>
                      <a:pt x="19805" y="5113"/>
                      <a:pt x="21857" y="10198"/>
                      <a:pt x="21920" y="15586"/>
                    </a:cubicBezTo>
                    <a:lnTo>
                      <a:pt x="1722" y="15586"/>
                    </a:lnTo>
                    <a:lnTo>
                      <a:pt x="16121" y="1188"/>
                    </a:lnTo>
                    <a:close/>
                    <a:moveTo>
                      <a:pt x="16103" y="0"/>
                    </a:moveTo>
                    <a:cubicBezTo>
                      <a:pt x="15986" y="0"/>
                      <a:pt x="15865" y="53"/>
                      <a:pt x="15782" y="144"/>
                    </a:cubicBezTo>
                    <a:lnTo>
                      <a:pt x="188" y="15738"/>
                    </a:lnTo>
                    <a:cubicBezTo>
                      <a:pt x="45" y="15872"/>
                      <a:pt x="1" y="16086"/>
                      <a:pt x="81" y="16264"/>
                    </a:cubicBezTo>
                    <a:cubicBezTo>
                      <a:pt x="152" y="16452"/>
                      <a:pt x="331" y="16568"/>
                      <a:pt x="536" y="16568"/>
                    </a:cubicBezTo>
                    <a:lnTo>
                      <a:pt x="22401" y="16568"/>
                    </a:lnTo>
                    <a:cubicBezTo>
                      <a:pt x="22669" y="16568"/>
                      <a:pt x="22892" y="16354"/>
                      <a:pt x="22892" y="16086"/>
                    </a:cubicBezTo>
                    <a:cubicBezTo>
                      <a:pt x="22892" y="16050"/>
                      <a:pt x="22892" y="16015"/>
                      <a:pt x="22901" y="15979"/>
                    </a:cubicBezTo>
                    <a:cubicBezTo>
                      <a:pt x="22901" y="15934"/>
                      <a:pt x="22901" y="15881"/>
                      <a:pt x="22901" y="15827"/>
                    </a:cubicBezTo>
                    <a:cubicBezTo>
                      <a:pt x="22901" y="9922"/>
                      <a:pt x="20617" y="4355"/>
                      <a:pt x="16478" y="144"/>
                    </a:cubicBezTo>
                    <a:cubicBezTo>
                      <a:pt x="16380" y="55"/>
                      <a:pt x="16255" y="1"/>
                      <a:pt x="16130" y="1"/>
                    </a:cubicBezTo>
                    <a:cubicBezTo>
                      <a:pt x="16121" y="1"/>
                      <a:pt x="16112" y="0"/>
                      <a:pt x="16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1" name="Google Shape;1631;p26"/>
              <p:cNvGrpSpPr/>
              <p:nvPr/>
            </p:nvGrpSpPr>
            <p:grpSpPr>
              <a:xfrm flipH="1" rot="490619">
                <a:off x="7640971" y="1310357"/>
                <a:ext cx="280771" cy="216545"/>
                <a:chOff x="3206237" y="4273754"/>
                <a:chExt cx="855128" cy="659519"/>
              </a:xfrm>
            </p:grpSpPr>
            <p:sp>
              <p:nvSpPr>
                <p:cNvPr id="1632" name="Google Shape;1632;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6" name="Google Shape;1636;p26"/>
              <p:cNvGrpSpPr/>
              <p:nvPr/>
            </p:nvGrpSpPr>
            <p:grpSpPr>
              <a:xfrm flipH="1" rot="3143890">
                <a:off x="7498206" y="1463802"/>
                <a:ext cx="223407" cy="204317"/>
                <a:chOff x="7951491" y="3948941"/>
                <a:chExt cx="472500" cy="432126"/>
              </a:xfrm>
            </p:grpSpPr>
            <p:sp>
              <p:nvSpPr>
                <p:cNvPr id="1637" name="Google Shape;1637;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8" name="Google Shape;1638;p26"/>
                <p:cNvGrpSpPr/>
                <p:nvPr/>
              </p:nvGrpSpPr>
              <p:grpSpPr>
                <a:xfrm>
                  <a:off x="8040998" y="4004152"/>
                  <a:ext cx="305306" cy="293709"/>
                  <a:chOff x="8040998" y="4004152"/>
                  <a:chExt cx="305306" cy="293709"/>
                </a:xfrm>
              </p:grpSpPr>
              <p:sp>
                <p:nvSpPr>
                  <p:cNvPr id="1639" name="Google Shape;1639;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47" name="Google Shape;1647;p26"/>
              <p:cNvGrpSpPr/>
              <p:nvPr/>
            </p:nvGrpSpPr>
            <p:grpSpPr>
              <a:xfrm flipH="1" rot="4830637">
                <a:off x="7822821" y="1419841"/>
                <a:ext cx="223001" cy="177670"/>
                <a:chOff x="-602987" y="2563895"/>
                <a:chExt cx="640505" cy="510186"/>
              </a:xfrm>
            </p:grpSpPr>
            <p:sp>
              <p:nvSpPr>
                <p:cNvPr id="1648" name="Google Shape;1648;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1" name="Google Shape;1651;p26"/>
              <p:cNvSpPr/>
              <p:nvPr/>
            </p:nvSpPr>
            <p:spPr>
              <a:xfrm flipH="1" rot="3144046">
                <a:off x="7733493" y="12533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6"/>
              <p:cNvSpPr/>
              <p:nvPr/>
            </p:nvSpPr>
            <p:spPr>
              <a:xfrm flipH="1" rot="3144104">
                <a:off x="7751003" y="149596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3" name="Google Shape;1653;p26"/>
            <p:cNvGrpSpPr/>
            <p:nvPr/>
          </p:nvGrpSpPr>
          <p:grpSpPr>
            <a:xfrm>
              <a:off x="7301040" y="1705311"/>
              <a:ext cx="912850" cy="674482"/>
              <a:chOff x="7301040" y="1644811"/>
              <a:chExt cx="912850" cy="674482"/>
            </a:xfrm>
          </p:grpSpPr>
          <p:sp>
            <p:nvSpPr>
              <p:cNvPr id="1654" name="Google Shape;1654;p26"/>
              <p:cNvSpPr/>
              <p:nvPr/>
            </p:nvSpPr>
            <p:spPr>
              <a:xfrm>
                <a:off x="7319989" y="1686418"/>
                <a:ext cx="774474" cy="543482"/>
              </a:xfrm>
              <a:custGeom>
                <a:rect b="b" l="l" r="r" t="t"/>
                <a:pathLst>
                  <a:path extrusionOk="0" h="15345" w="21867">
                    <a:moveTo>
                      <a:pt x="1" y="0"/>
                    </a:moveTo>
                    <a:lnTo>
                      <a:pt x="15336" y="15344"/>
                    </a:lnTo>
                    <a:cubicBezTo>
                      <a:pt x="19315" y="11428"/>
                      <a:pt x="21804" y="6013"/>
                      <a:pt x="218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6"/>
              <p:cNvSpPr/>
              <p:nvPr/>
            </p:nvSpPr>
            <p:spPr>
              <a:xfrm>
                <a:off x="7863151" y="1686418"/>
                <a:ext cx="333350" cy="615521"/>
              </a:xfrm>
              <a:custGeom>
                <a:rect b="b" l="l" r="r" t="t"/>
                <a:pathLst>
                  <a:path extrusionOk="0" h="17379" w="9412">
                    <a:moveTo>
                      <a:pt x="6530" y="0"/>
                    </a:moveTo>
                    <a:cubicBezTo>
                      <a:pt x="6468" y="6013"/>
                      <a:pt x="3979" y="11428"/>
                      <a:pt x="0" y="15344"/>
                    </a:cubicBezTo>
                    <a:lnTo>
                      <a:pt x="2034" y="17378"/>
                    </a:lnTo>
                    <a:cubicBezTo>
                      <a:pt x="6539" y="12944"/>
                      <a:pt x="9340" y="6807"/>
                      <a:pt x="94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6"/>
              <p:cNvSpPr/>
              <p:nvPr/>
            </p:nvSpPr>
            <p:spPr>
              <a:xfrm>
                <a:off x="7845761" y="1669028"/>
                <a:ext cx="368129" cy="650265"/>
              </a:xfrm>
              <a:custGeom>
                <a:rect b="b" l="l" r="r" t="t"/>
                <a:pathLst>
                  <a:path extrusionOk="0" h="18360" w="10394">
                    <a:moveTo>
                      <a:pt x="9403" y="982"/>
                    </a:moveTo>
                    <a:cubicBezTo>
                      <a:pt x="9216" y="7093"/>
                      <a:pt x="6789" y="12802"/>
                      <a:pt x="2525" y="17173"/>
                    </a:cubicBezTo>
                    <a:lnTo>
                      <a:pt x="1187" y="15835"/>
                    </a:lnTo>
                    <a:cubicBezTo>
                      <a:pt x="5094" y="11821"/>
                      <a:pt x="7325" y="6584"/>
                      <a:pt x="7503" y="982"/>
                    </a:cubicBezTo>
                    <a:close/>
                    <a:moveTo>
                      <a:pt x="7021" y="0"/>
                    </a:moveTo>
                    <a:cubicBezTo>
                      <a:pt x="6754" y="0"/>
                      <a:pt x="6540" y="223"/>
                      <a:pt x="6531" y="491"/>
                    </a:cubicBezTo>
                    <a:cubicBezTo>
                      <a:pt x="6468" y="6174"/>
                      <a:pt x="4202" y="11500"/>
                      <a:pt x="152" y="15487"/>
                    </a:cubicBezTo>
                    <a:cubicBezTo>
                      <a:pt x="54" y="15576"/>
                      <a:pt x="0" y="15701"/>
                      <a:pt x="0" y="15835"/>
                    </a:cubicBezTo>
                    <a:cubicBezTo>
                      <a:pt x="0" y="15960"/>
                      <a:pt x="54" y="16094"/>
                      <a:pt x="143" y="16183"/>
                    </a:cubicBezTo>
                    <a:lnTo>
                      <a:pt x="2177" y="18217"/>
                    </a:lnTo>
                    <a:cubicBezTo>
                      <a:pt x="2275" y="18315"/>
                      <a:pt x="2400" y="18360"/>
                      <a:pt x="2525" y="18360"/>
                    </a:cubicBezTo>
                    <a:cubicBezTo>
                      <a:pt x="2650" y="18360"/>
                      <a:pt x="2775" y="18315"/>
                      <a:pt x="2873" y="18217"/>
                    </a:cubicBezTo>
                    <a:cubicBezTo>
                      <a:pt x="7655" y="13507"/>
                      <a:pt x="10322" y="7217"/>
                      <a:pt x="10393" y="500"/>
                    </a:cubicBezTo>
                    <a:cubicBezTo>
                      <a:pt x="10393" y="366"/>
                      <a:pt x="10340" y="241"/>
                      <a:pt x="10251" y="152"/>
                    </a:cubicBezTo>
                    <a:cubicBezTo>
                      <a:pt x="10161" y="54"/>
                      <a:pt x="10037" y="0"/>
                      <a:pt x="99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6"/>
              <p:cNvSpPr/>
              <p:nvPr/>
            </p:nvSpPr>
            <p:spPr>
              <a:xfrm>
                <a:off x="7301040" y="1669028"/>
                <a:ext cx="810777" cy="578226"/>
              </a:xfrm>
              <a:custGeom>
                <a:rect b="b" l="l" r="r" t="t"/>
                <a:pathLst>
                  <a:path extrusionOk="0" h="16326" w="22892">
                    <a:moveTo>
                      <a:pt x="21902" y="982"/>
                    </a:moveTo>
                    <a:cubicBezTo>
                      <a:pt x="21723" y="6316"/>
                      <a:pt x="19591" y="11312"/>
                      <a:pt x="15871" y="15139"/>
                    </a:cubicBezTo>
                    <a:lnTo>
                      <a:pt x="1722" y="982"/>
                    </a:lnTo>
                    <a:close/>
                    <a:moveTo>
                      <a:pt x="536" y="0"/>
                    </a:moveTo>
                    <a:cubicBezTo>
                      <a:pt x="331" y="0"/>
                      <a:pt x="152" y="125"/>
                      <a:pt x="81" y="304"/>
                    </a:cubicBezTo>
                    <a:cubicBezTo>
                      <a:pt x="1" y="491"/>
                      <a:pt x="45" y="705"/>
                      <a:pt x="188" y="839"/>
                    </a:cubicBezTo>
                    <a:lnTo>
                      <a:pt x="15523" y="16183"/>
                    </a:lnTo>
                    <a:cubicBezTo>
                      <a:pt x="15621" y="16281"/>
                      <a:pt x="15746" y="16326"/>
                      <a:pt x="15871" y="16326"/>
                    </a:cubicBezTo>
                    <a:cubicBezTo>
                      <a:pt x="15996" y="16326"/>
                      <a:pt x="16121" y="16281"/>
                      <a:pt x="16219" y="16183"/>
                    </a:cubicBezTo>
                    <a:cubicBezTo>
                      <a:pt x="20457" y="12017"/>
                      <a:pt x="22830" y="6441"/>
                      <a:pt x="22892" y="500"/>
                    </a:cubicBezTo>
                    <a:cubicBezTo>
                      <a:pt x="22892" y="366"/>
                      <a:pt x="22847" y="241"/>
                      <a:pt x="22749" y="152"/>
                    </a:cubicBezTo>
                    <a:cubicBezTo>
                      <a:pt x="22660" y="54"/>
                      <a:pt x="22535" y="0"/>
                      <a:pt x="22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6"/>
              <p:cNvSpPr/>
              <p:nvPr/>
            </p:nvSpPr>
            <p:spPr>
              <a:xfrm flipH="1" rot="3144046">
                <a:off x="7557068" y="1702238"/>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6"/>
              <p:cNvSpPr/>
              <p:nvPr/>
            </p:nvSpPr>
            <p:spPr>
              <a:xfrm flipH="1" rot="3144104">
                <a:off x="7444603" y="16906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0" name="Google Shape;1660;p26"/>
              <p:cNvGrpSpPr/>
              <p:nvPr/>
            </p:nvGrpSpPr>
            <p:grpSpPr>
              <a:xfrm flipH="1" rot="2079461">
                <a:off x="7822841" y="1728239"/>
                <a:ext cx="223011" cy="177665"/>
                <a:chOff x="-602987" y="2563895"/>
                <a:chExt cx="640505" cy="510186"/>
              </a:xfrm>
            </p:grpSpPr>
            <p:sp>
              <p:nvSpPr>
                <p:cNvPr id="1661" name="Google Shape;1661;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4" name="Google Shape;1664;p26"/>
              <p:cNvGrpSpPr/>
              <p:nvPr/>
            </p:nvGrpSpPr>
            <p:grpSpPr>
              <a:xfrm flipH="1" rot="3143890">
                <a:off x="7649581" y="1828390"/>
                <a:ext cx="223407" cy="204317"/>
                <a:chOff x="7951491" y="3948941"/>
                <a:chExt cx="472500" cy="432126"/>
              </a:xfrm>
            </p:grpSpPr>
            <p:sp>
              <p:nvSpPr>
                <p:cNvPr id="1665" name="Google Shape;1665;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6" name="Google Shape;1666;p26"/>
                <p:cNvGrpSpPr/>
                <p:nvPr/>
              </p:nvGrpSpPr>
              <p:grpSpPr>
                <a:xfrm>
                  <a:off x="8040998" y="4004152"/>
                  <a:ext cx="305306" cy="293709"/>
                  <a:chOff x="8040998" y="4004152"/>
                  <a:chExt cx="305306" cy="293709"/>
                </a:xfrm>
              </p:grpSpPr>
              <p:sp>
                <p:nvSpPr>
                  <p:cNvPr id="1667" name="Google Shape;1667;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6"/>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75" name="Google Shape;1675;p26"/>
              <p:cNvGrpSpPr/>
              <p:nvPr/>
            </p:nvGrpSpPr>
            <p:grpSpPr>
              <a:xfrm flipH="1" rot="-1554094">
                <a:off x="7762688" y="1933170"/>
                <a:ext cx="280719" cy="216505"/>
                <a:chOff x="3206237" y="4273754"/>
                <a:chExt cx="855128" cy="659519"/>
              </a:xfrm>
            </p:grpSpPr>
            <p:sp>
              <p:nvSpPr>
                <p:cNvPr id="1676" name="Google Shape;1676;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80" name="Google Shape;1680;p26"/>
            <p:cNvGrpSpPr/>
            <p:nvPr/>
          </p:nvGrpSpPr>
          <p:grpSpPr>
            <a:xfrm>
              <a:off x="6425838" y="1705311"/>
              <a:ext cx="912851" cy="674482"/>
              <a:chOff x="6425838" y="1644811"/>
              <a:chExt cx="912851" cy="674482"/>
            </a:xfrm>
          </p:grpSpPr>
          <p:sp>
            <p:nvSpPr>
              <p:cNvPr id="1681" name="Google Shape;1681;p26"/>
              <p:cNvSpPr/>
              <p:nvPr/>
            </p:nvSpPr>
            <p:spPr>
              <a:xfrm>
                <a:off x="6443193" y="1686418"/>
                <a:ext cx="333385" cy="615521"/>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6"/>
              <p:cNvSpPr/>
              <p:nvPr/>
            </p:nvSpPr>
            <p:spPr>
              <a:xfrm>
                <a:off x="6425838" y="1669028"/>
                <a:ext cx="368129" cy="650265"/>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6"/>
              <p:cNvSpPr/>
              <p:nvPr/>
            </p:nvSpPr>
            <p:spPr>
              <a:xfrm>
                <a:off x="6545266" y="1686418"/>
                <a:ext cx="774758" cy="543482"/>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6"/>
              <p:cNvSpPr/>
              <p:nvPr/>
            </p:nvSpPr>
            <p:spPr>
              <a:xfrm>
                <a:off x="6527876" y="1669028"/>
                <a:ext cx="810813" cy="578226"/>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5" name="Google Shape;1685;p26"/>
              <p:cNvGrpSpPr/>
              <p:nvPr/>
            </p:nvGrpSpPr>
            <p:grpSpPr>
              <a:xfrm flipH="1" rot="-758090">
                <a:off x="6918689" y="1705682"/>
                <a:ext cx="280695" cy="216487"/>
                <a:chOff x="3206237" y="4273754"/>
                <a:chExt cx="855128" cy="659519"/>
              </a:xfrm>
            </p:grpSpPr>
            <p:sp>
              <p:nvSpPr>
                <p:cNvPr id="1686" name="Google Shape;1686;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0" name="Google Shape;1690;p26"/>
              <p:cNvGrpSpPr/>
              <p:nvPr/>
            </p:nvGrpSpPr>
            <p:grpSpPr>
              <a:xfrm flipH="1" rot="3143890">
                <a:off x="6703656" y="1828390"/>
                <a:ext cx="223407" cy="204317"/>
                <a:chOff x="7951491" y="3948941"/>
                <a:chExt cx="472500" cy="432126"/>
              </a:xfrm>
            </p:grpSpPr>
            <p:sp>
              <p:nvSpPr>
                <p:cNvPr id="1691" name="Google Shape;1691;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2" name="Google Shape;1692;p26"/>
                <p:cNvGrpSpPr/>
                <p:nvPr/>
              </p:nvGrpSpPr>
              <p:grpSpPr>
                <a:xfrm>
                  <a:off x="8040998" y="4004152"/>
                  <a:ext cx="305306" cy="293709"/>
                  <a:chOff x="8040998" y="4004152"/>
                  <a:chExt cx="305306" cy="293709"/>
                </a:xfrm>
              </p:grpSpPr>
              <p:sp>
                <p:nvSpPr>
                  <p:cNvPr id="1693" name="Google Shape;1693;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1" name="Google Shape;1701;p26"/>
              <p:cNvSpPr/>
              <p:nvPr/>
            </p:nvSpPr>
            <p:spPr>
              <a:xfrm flipH="1" rot="3144046">
                <a:off x="6582918" y="1702238"/>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2" name="Google Shape;1702;p26"/>
              <p:cNvGrpSpPr/>
              <p:nvPr/>
            </p:nvGrpSpPr>
            <p:grpSpPr>
              <a:xfrm flipH="1" rot="2079461">
                <a:off x="6800128" y="1742914"/>
                <a:ext cx="223011" cy="177665"/>
                <a:chOff x="-602987" y="2563895"/>
                <a:chExt cx="640505" cy="510186"/>
              </a:xfrm>
            </p:grpSpPr>
            <p:sp>
              <p:nvSpPr>
                <p:cNvPr id="1703" name="Google Shape;1703;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6" name="Google Shape;1706;p26"/>
              <p:cNvSpPr/>
              <p:nvPr/>
            </p:nvSpPr>
            <p:spPr>
              <a:xfrm flipH="1" rot="3144104">
                <a:off x="6701253" y="1966389"/>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7" name="Google Shape;1707;p26"/>
            <p:cNvGrpSpPr/>
            <p:nvPr/>
          </p:nvGrpSpPr>
          <p:grpSpPr>
            <a:xfrm>
              <a:off x="6676382" y="843878"/>
              <a:ext cx="661032" cy="920431"/>
              <a:chOff x="6676382" y="783378"/>
              <a:chExt cx="661032" cy="920431"/>
            </a:xfrm>
          </p:grpSpPr>
          <p:sp>
            <p:nvSpPr>
              <p:cNvPr id="1708" name="Google Shape;1708;p26"/>
              <p:cNvSpPr/>
              <p:nvPr/>
            </p:nvSpPr>
            <p:spPr>
              <a:xfrm>
                <a:off x="6695649" y="800768"/>
                <a:ext cx="624375" cy="333704"/>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6"/>
              <p:cNvSpPr/>
              <p:nvPr/>
            </p:nvSpPr>
            <p:spPr>
              <a:xfrm>
                <a:off x="6676382" y="783378"/>
                <a:ext cx="661032" cy="368448"/>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6"/>
              <p:cNvSpPr/>
              <p:nvPr/>
            </p:nvSpPr>
            <p:spPr>
              <a:xfrm>
                <a:off x="6767688" y="902806"/>
                <a:ext cx="552336" cy="783648"/>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6"/>
              <p:cNvSpPr/>
              <p:nvPr/>
            </p:nvSpPr>
            <p:spPr>
              <a:xfrm>
                <a:off x="6748421" y="885452"/>
                <a:ext cx="588993" cy="818357"/>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rgbClr val="4A1B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2" name="Google Shape;1712;p26"/>
              <p:cNvGrpSpPr/>
              <p:nvPr/>
            </p:nvGrpSpPr>
            <p:grpSpPr>
              <a:xfrm flipH="1" rot="3143890">
                <a:off x="6861806" y="1058115"/>
                <a:ext cx="223407" cy="204317"/>
                <a:chOff x="7951491" y="3948941"/>
                <a:chExt cx="472500" cy="432126"/>
              </a:xfrm>
            </p:grpSpPr>
            <p:sp>
              <p:nvSpPr>
                <p:cNvPr id="1713" name="Google Shape;1713;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4" name="Google Shape;1714;p26"/>
                <p:cNvGrpSpPr/>
                <p:nvPr/>
              </p:nvGrpSpPr>
              <p:grpSpPr>
                <a:xfrm>
                  <a:off x="8040998" y="4004152"/>
                  <a:ext cx="305306" cy="293709"/>
                  <a:chOff x="8040998" y="4004152"/>
                  <a:chExt cx="305306" cy="293709"/>
                </a:xfrm>
              </p:grpSpPr>
              <p:sp>
                <p:nvSpPr>
                  <p:cNvPr id="1715" name="Google Shape;1715;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23" name="Google Shape;1723;p26"/>
              <p:cNvSpPr/>
              <p:nvPr/>
            </p:nvSpPr>
            <p:spPr>
              <a:xfrm flipH="1" rot="-4303016">
                <a:off x="7027043" y="1204440"/>
                <a:ext cx="272241" cy="258659"/>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4" name="Google Shape;1724;p26"/>
              <p:cNvGrpSpPr/>
              <p:nvPr/>
            </p:nvGrpSpPr>
            <p:grpSpPr>
              <a:xfrm flipH="1" rot="-1009614">
                <a:off x="7074778" y="1329804"/>
                <a:ext cx="223029" cy="177637"/>
                <a:chOff x="-602987" y="2563895"/>
                <a:chExt cx="640505" cy="510186"/>
              </a:xfrm>
            </p:grpSpPr>
            <p:sp>
              <p:nvSpPr>
                <p:cNvPr id="1725" name="Google Shape;1725;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8" name="Google Shape;1728;p26"/>
              <p:cNvSpPr/>
              <p:nvPr/>
            </p:nvSpPr>
            <p:spPr>
              <a:xfrm flipH="1" rot="3144104">
                <a:off x="7083978" y="1077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9" name="Google Shape;1729;p26"/>
              <p:cNvGrpSpPr/>
              <p:nvPr/>
            </p:nvGrpSpPr>
            <p:grpSpPr>
              <a:xfrm flipH="1" rot="560680">
                <a:off x="7022805" y="904125"/>
                <a:ext cx="280701" cy="216491"/>
                <a:chOff x="3206237" y="4273754"/>
                <a:chExt cx="855128" cy="659519"/>
              </a:xfrm>
            </p:grpSpPr>
            <p:sp>
              <p:nvSpPr>
                <p:cNvPr id="1730" name="Google Shape;1730;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34" name="Google Shape;1734;p26"/>
            <p:cNvGrpSpPr/>
            <p:nvPr/>
          </p:nvGrpSpPr>
          <p:grpSpPr>
            <a:xfrm>
              <a:off x="6687113" y="1729706"/>
              <a:ext cx="661573" cy="902543"/>
              <a:chOff x="6687113" y="1669206"/>
              <a:chExt cx="661573" cy="902543"/>
            </a:xfrm>
          </p:grpSpPr>
          <p:sp>
            <p:nvSpPr>
              <p:cNvPr id="1735" name="Google Shape;1735;p26"/>
              <p:cNvSpPr/>
              <p:nvPr/>
            </p:nvSpPr>
            <p:spPr>
              <a:xfrm>
                <a:off x="6776543" y="1686418"/>
                <a:ext cx="543482" cy="765903"/>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6"/>
              <p:cNvSpPr/>
              <p:nvPr/>
            </p:nvSpPr>
            <p:spPr>
              <a:xfrm>
                <a:off x="6704503" y="2229865"/>
                <a:ext cx="615521" cy="324531"/>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6"/>
              <p:cNvSpPr/>
              <p:nvPr/>
            </p:nvSpPr>
            <p:spPr>
              <a:xfrm>
                <a:off x="6687113" y="2212545"/>
                <a:ext cx="650301" cy="359204"/>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6"/>
              <p:cNvSpPr/>
              <p:nvPr/>
            </p:nvSpPr>
            <p:spPr>
              <a:xfrm>
                <a:off x="6759153" y="1669206"/>
                <a:ext cx="578262" cy="800506"/>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9" name="Google Shape;1739;p26"/>
              <p:cNvGrpSpPr/>
              <p:nvPr/>
            </p:nvGrpSpPr>
            <p:grpSpPr>
              <a:xfrm flipH="1" rot="3143890">
                <a:off x="6907881" y="2059777"/>
                <a:ext cx="223407" cy="204317"/>
                <a:chOff x="7951491" y="3948941"/>
                <a:chExt cx="472500" cy="432126"/>
              </a:xfrm>
            </p:grpSpPr>
            <p:sp>
              <p:nvSpPr>
                <p:cNvPr id="1740" name="Google Shape;1740;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1" name="Google Shape;1741;p26"/>
                <p:cNvGrpSpPr/>
                <p:nvPr/>
              </p:nvGrpSpPr>
              <p:grpSpPr>
                <a:xfrm>
                  <a:off x="8040998" y="4004152"/>
                  <a:ext cx="305306" cy="293709"/>
                  <a:chOff x="8040998" y="4004152"/>
                  <a:chExt cx="305306" cy="293709"/>
                </a:xfrm>
              </p:grpSpPr>
              <p:sp>
                <p:nvSpPr>
                  <p:cNvPr id="1742" name="Google Shape;1742;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50" name="Google Shape;1750;p26"/>
              <p:cNvSpPr/>
              <p:nvPr/>
            </p:nvSpPr>
            <p:spPr>
              <a:xfrm flipH="1" rot="3144046">
                <a:off x="7027043" y="1889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1" name="Google Shape;1751;p26"/>
              <p:cNvGrpSpPr/>
              <p:nvPr/>
            </p:nvGrpSpPr>
            <p:grpSpPr>
              <a:xfrm flipH="1" rot="6436471">
                <a:off x="7108879" y="1823779"/>
                <a:ext cx="223028" cy="177665"/>
                <a:chOff x="-602987" y="2563895"/>
                <a:chExt cx="640505" cy="510186"/>
              </a:xfrm>
            </p:grpSpPr>
            <p:sp>
              <p:nvSpPr>
                <p:cNvPr id="1752" name="Google Shape;1752;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5" name="Google Shape;1755;p26"/>
              <p:cNvSpPr/>
              <p:nvPr/>
            </p:nvSpPr>
            <p:spPr>
              <a:xfrm flipH="1" rot="3144104">
                <a:off x="7148128" y="22089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6" name="Google Shape;1756;p26"/>
              <p:cNvGrpSpPr/>
              <p:nvPr/>
            </p:nvGrpSpPr>
            <p:grpSpPr>
              <a:xfrm flipH="1" rot="2458450">
                <a:off x="6907099" y="2187478"/>
                <a:ext cx="280774" cy="216548"/>
                <a:chOff x="3206237" y="4273754"/>
                <a:chExt cx="855128" cy="659519"/>
              </a:xfrm>
            </p:grpSpPr>
            <p:sp>
              <p:nvSpPr>
                <p:cNvPr id="1757" name="Google Shape;1757;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61" name="Google Shape;1761;p26"/>
            <p:cNvGrpSpPr/>
            <p:nvPr/>
          </p:nvGrpSpPr>
          <p:grpSpPr>
            <a:xfrm>
              <a:off x="6425838" y="1105189"/>
              <a:ext cx="912852" cy="659120"/>
              <a:chOff x="6425838" y="1044689"/>
              <a:chExt cx="912852" cy="659120"/>
            </a:xfrm>
          </p:grpSpPr>
          <p:sp>
            <p:nvSpPr>
              <p:cNvPr id="1762" name="Google Shape;1762;p26"/>
              <p:cNvSpPr/>
              <p:nvPr/>
            </p:nvSpPr>
            <p:spPr>
              <a:xfrm>
                <a:off x="6544948" y="1134437"/>
                <a:ext cx="775077" cy="552017"/>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6"/>
              <p:cNvSpPr/>
              <p:nvPr/>
            </p:nvSpPr>
            <p:spPr>
              <a:xfrm>
                <a:off x="6443193" y="1062079"/>
                <a:ext cx="324531" cy="6243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6"/>
              <p:cNvSpPr/>
              <p:nvPr/>
            </p:nvSpPr>
            <p:spPr>
              <a:xfrm>
                <a:off x="6425838" y="1044689"/>
                <a:ext cx="360869" cy="65912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6"/>
              <p:cNvSpPr/>
              <p:nvPr/>
            </p:nvSpPr>
            <p:spPr>
              <a:xfrm>
                <a:off x="6527558" y="1117011"/>
                <a:ext cx="811132" cy="586797"/>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6"/>
              <p:cNvSpPr/>
              <p:nvPr/>
            </p:nvSpPr>
            <p:spPr>
              <a:xfrm flipH="1" rot="3144046">
                <a:off x="6679243" y="1237963"/>
                <a:ext cx="272244" cy="258662"/>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7" name="Google Shape;1767;p26"/>
              <p:cNvGrpSpPr/>
              <p:nvPr/>
            </p:nvGrpSpPr>
            <p:grpSpPr>
              <a:xfrm flipH="1" rot="3143890">
                <a:off x="6703656" y="1392190"/>
                <a:ext cx="223407" cy="204317"/>
                <a:chOff x="7951491" y="3948941"/>
                <a:chExt cx="472500" cy="432126"/>
              </a:xfrm>
            </p:grpSpPr>
            <p:sp>
              <p:nvSpPr>
                <p:cNvPr id="1768" name="Google Shape;1768;p2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rgbClr val="CA1517"/>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9" name="Google Shape;1769;p26"/>
                <p:cNvGrpSpPr/>
                <p:nvPr/>
              </p:nvGrpSpPr>
              <p:grpSpPr>
                <a:xfrm>
                  <a:off x="8040998" y="4004152"/>
                  <a:ext cx="305306" cy="293709"/>
                  <a:chOff x="8040998" y="4004152"/>
                  <a:chExt cx="305306" cy="293709"/>
                </a:xfrm>
              </p:grpSpPr>
              <p:sp>
                <p:nvSpPr>
                  <p:cNvPr id="1770" name="Google Shape;1770;p2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6"/>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78" name="Google Shape;1778;p26"/>
              <p:cNvSpPr/>
              <p:nvPr/>
            </p:nvSpPr>
            <p:spPr>
              <a:xfrm flipH="1" rot="3144104">
                <a:off x="7035815" y="1522814"/>
                <a:ext cx="150570" cy="15007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rgbClr val="683459"/>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9" name="Google Shape;1779;p26"/>
              <p:cNvGrpSpPr/>
              <p:nvPr/>
            </p:nvGrpSpPr>
            <p:grpSpPr>
              <a:xfrm flipH="1" rot="4032327">
                <a:off x="6837994" y="1456585"/>
                <a:ext cx="223020" cy="177644"/>
                <a:chOff x="-602987" y="2563895"/>
                <a:chExt cx="640505" cy="510186"/>
              </a:xfrm>
            </p:grpSpPr>
            <p:sp>
              <p:nvSpPr>
                <p:cNvPr id="1780" name="Google Shape;1780;p2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rgbClr val="F4CC91"/>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rgbClr val="A27D50"/>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3" name="Google Shape;1783;p26"/>
              <p:cNvGrpSpPr/>
              <p:nvPr/>
            </p:nvGrpSpPr>
            <p:grpSpPr>
              <a:xfrm flipH="1" rot="-1376928">
                <a:off x="6512602" y="1394924"/>
                <a:ext cx="280723" cy="216509"/>
                <a:chOff x="3206237" y="4273754"/>
                <a:chExt cx="855128" cy="659519"/>
              </a:xfrm>
            </p:grpSpPr>
            <p:sp>
              <p:nvSpPr>
                <p:cNvPr id="1784" name="Google Shape;1784;p2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rgbClr val="481F10"/>
                </a:solidFill>
                <a:ln cap="flat" cmpd="sng" w="9525">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rgbClr val="F4CC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rgbClr val="CA15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88" name="Google Shape;1788;p26"/>
          <p:cNvSpPr txBox="1"/>
          <p:nvPr>
            <p:ph type="title"/>
          </p:nvPr>
        </p:nvSpPr>
        <p:spPr>
          <a:xfrm>
            <a:off x="3443950" y="2364725"/>
            <a:ext cx="2513700" cy="73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sz="3000">
                <a:solidFill>
                  <a:schemeClr val="dk2"/>
                </a:solidFill>
                <a:latin typeface="Montserrat Black"/>
                <a:ea typeface="Montserrat Black"/>
                <a:cs typeface="Montserrat Black"/>
                <a:sym typeface="Montserrat Black"/>
              </a:rPr>
              <a:t>Khuyến mãi</a:t>
            </a:r>
            <a:endParaRPr sz="3000">
              <a:solidFill>
                <a:schemeClr val="dk2"/>
              </a:solidFill>
              <a:latin typeface="Montserrat Black"/>
              <a:ea typeface="Montserrat Black"/>
              <a:cs typeface="Montserrat Black"/>
              <a:sym typeface="Montserrat Black"/>
            </a:endParaRPr>
          </a:p>
        </p:txBody>
      </p:sp>
      <p:sp>
        <p:nvSpPr>
          <p:cNvPr id="1789" name="Google Shape;1789;p26"/>
          <p:cNvSpPr txBox="1"/>
          <p:nvPr>
            <p:ph type="title"/>
          </p:nvPr>
        </p:nvSpPr>
        <p:spPr>
          <a:xfrm>
            <a:off x="6390475" y="2319300"/>
            <a:ext cx="2513700" cy="73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sz="3000">
                <a:solidFill>
                  <a:schemeClr val="lt2"/>
                </a:solidFill>
                <a:latin typeface="Montserrat Black"/>
                <a:ea typeface="Montserrat Black"/>
                <a:cs typeface="Montserrat Black"/>
                <a:sym typeface="Montserrat Black"/>
              </a:rPr>
              <a:t>Dịch vụ</a:t>
            </a:r>
            <a:endParaRPr sz="3000">
              <a:solidFill>
                <a:schemeClr val="lt2"/>
              </a:solidFill>
              <a:latin typeface="Montserrat Black"/>
              <a:ea typeface="Montserrat Black"/>
              <a:cs typeface="Montserrat Black"/>
              <a:sym typeface="Montserrat Black"/>
            </a:endParaRPr>
          </a:p>
        </p:txBody>
      </p:sp>
      <p:sp>
        <p:nvSpPr>
          <p:cNvPr id="1790" name="Google Shape;1790;p26"/>
          <p:cNvSpPr txBox="1"/>
          <p:nvPr>
            <p:ph type="title"/>
          </p:nvPr>
        </p:nvSpPr>
        <p:spPr>
          <a:xfrm>
            <a:off x="624725" y="37597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sz="3200">
                <a:solidFill>
                  <a:schemeClr val="dk1"/>
                </a:solidFill>
                <a:latin typeface="Montserrat Black"/>
                <a:ea typeface="Montserrat Black"/>
                <a:cs typeface="Montserrat Black"/>
                <a:sym typeface="Montserrat Black"/>
              </a:rPr>
              <a:t>Đề xuất</a:t>
            </a:r>
            <a:endParaRPr sz="3200">
              <a:solidFill>
                <a:schemeClr val="dk1"/>
              </a:solidFill>
              <a:latin typeface="Montserrat Black"/>
              <a:ea typeface="Montserrat Black"/>
              <a:cs typeface="Montserrat Black"/>
              <a:sym typeface="Montserrat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27"/>
          <p:cNvSpPr/>
          <p:nvPr/>
        </p:nvSpPr>
        <p:spPr>
          <a:xfrm>
            <a:off x="4742450" y="3264575"/>
            <a:ext cx="3938400" cy="1413600"/>
          </a:xfrm>
          <a:prstGeom prst="rect">
            <a:avLst/>
          </a:prstGeom>
          <a:solidFill>
            <a:srgbClr val="F9EDD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796" name="Google Shape;1796;p27"/>
          <p:cNvSpPr txBox="1"/>
          <p:nvPr>
            <p:ph type="title"/>
          </p:nvPr>
        </p:nvSpPr>
        <p:spPr>
          <a:xfrm>
            <a:off x="2167700" y="2168425"/>
            <a:ext cx="6975900" cy="956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6200">
                <a:latin typeface="Montserrat Black"/>
                <a:ea typeface="Montserrat Black"/>
                <a:cs typeface="Montserrat Black"/>
                <a:sym typeface="Montserrat Black"/>
              </a:rPr>
              <a:t>CẢM ƠN </a:t>
            </a:r>
            <a:endParaRPr sz="6200">
              <a:latin typeface="Montserrat Black"/>
              <a:ea typeface="Montserrat Black"/>
              <a:cs typeface="Montserrat Black"/>
              <a:sym typeface="Montserrat Black"/>
            </a:endParaRPr>
          </a:p>
          <a:p>
            <a:pPr indent="0" lvl="0" marL="0" rtl="0" algn="ctr">
              <a:lnSpc>
                <a:spcPct val="100000"/>
              </a:lnSpc>
              <a:spcBef>
                <a:spcPts val="0"/>
              </a:spcBef>
              <a:spcAft>
                <a:spcPts val="0"/>
              </a:spcAft>
              <a:buSzPts val="4000"/>
              <a:buNone/>
            </a:pPr>
            <a:r>
              <a:rPr lang="en" sz="6200">
                <a:latin typeface="Montserrat Black"/>
                <a:ea typeface="Montserrat Black"/>
                <a:cs typeface="Montserrat Black"/>
                <a:sym typeface="Montserrat Black"/>
              </a:rPr>
              <a:t>ĐÃ LẮNG NGHE!</a:t>
            </a:r>
            <a:endParaRPr sz="6200">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
          <p:cNvSpPr txBox="1"/>
          <p:nvPr>
            <p:ph type="title"/>
          </p:nvPr>
        </p:nvSpPr>
        <p:spPr>
          <a:xfrm>
            <a:off x="1940375" y="2349575"/>
            <a:ext cx="5575500" cy="97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 sz="6000">
                <a:latin typeface="Montserrat Black"/>
                <a:ea typeface="Montserrat Black"/>
                <a:cs typeface="Montserrat Black"/>
                <a:sym typeface="Montserrat Black"/>
              </a:rPr>
              <a:t>TỔNG QUAN</a:t>
            </a:r>
            <a:endParaRPr sz="6000">
              <a:latin typeface="Montserrat Black"/>
              <a:ea typeface="Montserrat Black"/>
              <a:cs typeface="Montserrat Black"/>
              <a:sym typeface="Montserrat Black"/>
            </a:endParaRPr>
          </a:p>
        </p:txBody>
      </p:sp>
      <p:sp>
        <p:nvSpPr>
          <p:cNvPr id="742" name="Google Shape;742;p3"/>
          <p:cNvSpPr txBox="1"/>
          <p:nvPr>
            <p:ph idx="2" type="title"/>
          </p:nvPr>
        </p:nvSpPr>
        <p:spPr>
          <a:xfrm>
            <a:off x="2235150" y="1045463"/>
            <a:ext cx="4673700" cy="130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
          <p:cNvSpPr txBox="1"/>
          <p:nvPr>
            <p:ph type="title"/>
          </p:nvPr>
        </p:nvSpPr>
        <p:spPr>
          <a:xfrm>
            <a:off x="4308900" y="1217300"/>
            <a:ext cx="4115100" cy="921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a:latin typeface="Montserrat Black"/>
                <a:ea typeface="Montserrat Black"/>
                <a:cs typeface="Montserrat Black"/>
                <a:sym typeface="Montserrat Black"/>
              </a:rPr>
              <a:t>GIỚI THIỆU</a:t>
            </a:r>
            <a:endParaRPr>
              <a:latin typeface="Montserrat Black"/>
              <a:ea typeface="Montserrat Black"/>
              <a:cs typeface="Montserrat Black"/>
              <a:sym typeface="Montserrat Black"/>
            </a:endParaRPr>
          </a:p>
        </p:txBody>
      </p:sp>
      <p:sp>
        <p:nvSpPr>
          <p:cNvPr id="748" name="Google Shape;748;p4"/>
          <p:cNvSpPr txBox="1"/>
          <p:nvPr>
            <p:ph idx="1" type="subTitle"/>
          </p:nvPr>
        </p:nvSpPr>
        <p:spPr>
          <a:xfrm>
            <a:off x="3541625" y="2273375"/>
            <a:ext cx="5406000" cy="216870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1600"/>
              <a:buNone/>
            </a:pPr>
            <a:r>
              <a:rPr lang="en"/>
              <a:t>Bộ dữ liệu </a:t>
            </a:r>
            <a:r>
              <a:rPr b="1" lang="en"/>
              <a:t>Pizza Restaurant Sales </a:t>
            </a:r>
            <a:r>
              <a:rPr lang="en"/>
              <a:t>cung cấp bởi </a:t>
            </a:r>
            <a:endParaRPr/>
          </a:p>
          <a:p>
            <a:pPr indent="0" lvl="0" marL="0" rtl="0" algn="l">
              <a:lnSpc>
                <a:spcPct val="150000"/>
              </a:lnSpc>
              <a:spcBef>
                <a:spcPts val="0"/>
              </a:spcBef>
              <a:spcAft>
                <a:spcPts val="0"/>
              </a:spcAft>
              <a:buSzPts val="1600"/>
              <a:buNone/>
            </a:pPr>
            <a:r>
              <a:rPr b="1" lang="en"/>
              <a:t>Shi Long Zhuang</a:t>
            </a:r>
            <a:r>
              <a:rPr lang="en"/>
              <a:t> </a:t>
            </a:r>
            <a:endParaRPr/>
          </a:p>
          <a:p>
            <a:pPr indent="0" lvl="0" marL="0" rtl="0" algn="l">
              <a:lnSpc>
                <a:spcPct val="150000"/>
              </a:lnSpc>
              <a:spcBef>
                <a:spcPts val="0"/>
              </a:spcBef>
              <a:spcAft>
                <a:spcPts val="0"/>
              </a:spcAft>
              <a:buSzPts val="1600"/>
              <a:buNone/>
            </a:pPr>
            <a:r>
              <a:rPr lang="en"/>
              <a:t>Bao gồm </a:t>
            </a:r>
            <a:r>
              <a:rPr b="1" lang="en"/>
              <a:t>48,620 </a:t>
            </a:r>
            <a:r>
              <a:rPr lang="en"/>
              <a:t>đơn hàng Pizza của </a:t>
            </a:r>
            <a:r>
              <a:rPr b="1" lang="en"/>
              <a:t>Plato’s Pizza</a:t>
            </a:r>
            <a:r>
              <a:rPr lang="en"/>
              <a:t> Restaurant - New Jersey, USA</a:t>
            </a:r>
            <a:endParaRPr/>
          </a:p>
          <a:p>
            <a:pPr indent="0" lvl="0" marL="0" rtl="0" algn="l">
              <a:lnSpc>
                <a:spcPct val="150000"/>
              </a:lnSpc>
              <a:spcBef>
                <a:spcPts val="0"/>
              </a:spcBef>
              <a:spcAft>
                <a:spcPts val="0"/>
              </a:spcAft>
              <a:buSzPts val="1600"/>
              <a:buNone/>
            </a:pPr>
            <a:r>
              <a:rPr lang="en"/>
              <a:t>Thời gian: </a:t>
            </a:r>
            <a:r>
              <a:rPr b="1" lang="en"/>
              <a:t>Tháng 01 - tháng 12 năm 2015</a:t>
            </a:r>
            <a:endParaRPr b="1"/>
          </a:p>
          <a:p>
            <a:pPr indent="0" lvl="0" marL="0" rtl="0" algn="l">
              <a:lnSpc>
                <a:spcPct val="150000"/>
              </a:lnSpc>
              <a:spcBef>
                <a:spcPts val="0"/>
              </a:spcBef>
              <a:spcAft>
                <a:spcPts val="0"/>
              </a:spcAft>
              <a:buSzPts val="1600"/>
              <a:buNone/>
            </a:pPr>
            <a:r>
              <a:rPr lang="en"/>
              <a:t>Đơn vị tiền tệ: </a:t>
            </a:r>
            <a:r>
              <a:rPr b="1" lang="en"/>
              <a:t>USD</a:t>
            </a:r>
            <a:endParaRPr b="1"/>
          </a:p>
        </p:txBody>
      </p:sp>
      <p:grpSp>
        <p:nvGrpSpPr>
          <p:cNvPr id="749" name="Google Shape;749;p4"/>
          <p:cNvGrpSpPr/>
          <p:nvPr/>
        </p:nvGrpSpPr>
        <p:grpSpPr>
          <a:xfrm>
            <a:off x="719992" y="1149202"/>
            <a:ext cx="2457507" cy="2845096"/>
            <a:chOff x="719992" y="1149202"/>
            <a:chExt cx="2457507" cy="2845096"/>
          </a:xfrm>
        </p:grpSpPr>
        <p:grpSp>
          <p:nvGrpSpPr>
            <p:cNvPr id="750" name="Google Shape;750;p4"/>
            <p:cNvGrpSpPr/>
            <p:nvPr/>
          </p:nvGrpSpPr>
          <p:grpSpPr>
            <a:xfrm>
              <a:off x="1272042" y="1149202"/>
              <a:ext cx="1226273" cy="1165909"/>
              <a:chOff x="1291642" y="1263502"/>
              <a:chExt cx="1226273" cy="1165909"/>
            </a:xfrm>
          </p:grpSpPr>
          <p:grpSp>
            <p:nvGrpSpPr>
              <p:cNvPr id="751" name="Google Shape;751;p4"/>
              <p:cNvGrpSpPr/>
              <p:nvPr/>
            </p:nvGrpSpPr>
            <p:grpSpPr>
              <a:xfrm>
                <a:off x="1291642" y="1263502"/>
                <a:ext cx="1226273" cy="1165909"/>
                <a:chOff x="1291642" y="1263324"/>
                <a:chExt cx="1226273" cy="1165909"/>
              </a:xfrm>
            </p:grpSpPr>
            <p:sp>
              <p:nvSpPr>
                <p:cNvPr id="752" name="Google Shape;752;p4"/>
                <p:cNvSpPr/>
                <p:nvPr/>
              </p:nvSpPr>
              <p:spPr>
                <a:xfrm>
                  <a:off x="1291642" y="1263324"/>
                  <a:ext cx="1226273" cy="1165909"/>
                </a:xfrm>
                <a:custGeom>
                  <a:rect b="b" l="l" r="r" t="t"/>
                  <a:pathLst>
                    <a:path extrusionOk="0" h="13810" w="14525">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
                <p:cNvSpPr/>
                <p:nvPr/>
              </p:nvSpPr>
              <p:spPr>
                <a:xfrm>
                  <a:off x="1341368" y="1389791"/>
                  <a:ext cx="1126061" cy="1039441"/>
                </a:xfrm>
                <a:custGeom>
                  <a:rect b="b" l="l" r="r" t="t"/>
                  <a:pathLst>
                    <a:path extrusionOk="0" h="12312" w="13338">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4"/>
              <p:cNvSpPr/>
              <p:nvPr/>
            </p:nvSpPr>
            <p:spPr>
              <a:xfrm>
                <a:off x="2036526" y="182984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5" name="Google Shape;755;p4"/>
              <p:cNvGrpSpPr/>
              <p:nvPr/>
            </p:nvGrpSpPr>
            <p:grpSpPr>
              <a:xfrm>
                <a:off x="1993774" y="1473334"/>
                <a:ext cx="326687" cy="298772"/>
                <a:chOff x="7951491" y="3948941"/>
                <a:chExt cx="472500" cy="432126"/>
              </a:xfrm>
            </p:grpSpPr>
            <p:sp>
              <p:nvSpPr>
                <p:cNvPr id="756" name="Google Shape;756;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7" name="Google Shape;757;p4"/>
                <p:cNvGrpSpPr/>
                <p:nvPr/>
              </p:nvGrpSpPr>
              <p:grpSpPr>
                <a:xfrm>
                  <a:off x="8040998" y="4004152"/>
                  <a:ext cx="305306" cy="293709"/>
                  <a:chOff x="8040998" y="4004152"/>
                  <a:chExt cx="305306" cy="293709"/>
                </a:xfrm>
              </p:grpSpPr>
              <p:sp>
                <p:nvSpPr>
                  <p:cNvPr id="758" name="Google Shape;758;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6" name="Google Shape;766;p4"/>
              <p:cNvGrpSpPr/>
              <p:nvPr/>
            </p:nvGrpSpPr>
            <p:grpSpPr>
              <a:xfrm>
                <a:off x="1558949" y="1635734"/>
                <a:ext cx="326687" cy="298772"/>
                <a:chOff x="7951491" y="3948941"/>
                <a:chExt cx="472500" cy="432126"/>
              </a:xfrm>
            </p:grpSpPr>
            <p:sp>
              <p:nvSpPr>
                <p:cNvPr id="767" name="Google Shape;767;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8" name="Google Shape;768;p4"/>
                <p:cNvGrpSpPr/>
                <p:nvPr/>
              </p:nvGrpSpPr>
              <p:grpSpPr>
                <a:xfrm>
                  <a:off x="8040998" y="4004152"/>
                  <a:ext cx="305306" cy="293709"/>
                  <a:chOff x="8040998" y="4004152"/>
                  <a:chExt cx="305306" cy="293709"/>
                </a:xfrm>
              </p:grpSpPr>
              <p:sp>
                <p:nvSpPr>
                  <p:cNvPr id="769" name="Google Shape;769;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7" name="Google Shape;777;p4"/>
              <p:cNvSpPr/>
              <p:nvPr/>
            </p:nvSpPr>
            <p:spPr>
              <a:xfrm>
                <a:off x="1838044" y="1749667"/>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8" name="Google Shape;778;p4"/>
              <p:cNvGrpSpPr/>
              <p:nvPr/>
            </p:nvGrpSpPr>
            <p:grpSpPr>
              <a:xfrm rot="-4424905">
                <a:off x="1750308" y="1433439"/>
                <a:ext cx="308956" cy="262438"/>
                <a:chOff x="9520904" y="1806552"/>
                <a:chExt cx="446838" cy="379559"/>
              </a:xfrm>
            </p:grpSpPr>
            <p:sp>
              <p:nvSpPr>
                <p:cNvPr id="779" name="Google Shape;779;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4"/>
              <p:cNvSpPr/>
              <p:nvPr/>
            </p:nvSpPr>
            <p:spPr>
              <a:xfrm>
                <a:off x="1469623" y="153546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4" name="Google Shape;784;p4"/>
              <p:cNvGrpSpPr/>
              <p:nvPr/>
            </p:nvGrpSpPr>
            <p:grpSpPr>
              <a:xfrm rot="-7593699">
                <a:off x="1777607" y="1963434"/>
                <a:ext cx="308975" cy="262454"/>
                <a:chOff x="9520904" y="1806552"/>
                <a:chExt cx="446838" cy="379559"/>
              </a:xfrm>
            </p:grpSpPr>
            <p:sp>
              <p:nvSpPr>
                <p:cNvPr id="785" name="Google Shape;785;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9" name="Google Shape;789;p4"/>
              <p:cNvSpPr/>
              <p:nvPr/>
            </p:nvSpPr>
            <p:spPr>
              <a:xfrm>
                <a:off x="1608926" y="150169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0" name="Google Shape;790;p4"/>
            <p:cNvGrpSpPr/>
            <p:nvPr/>
          </p:nvGrpSpPr>
          <p:grpSpPr>
            <a:xfrm>
              <a:off x="719992" y="1819088"/>
              <a:ext cx="2339417" cy="2175210"/>
              <a:chOff x="739592" y="1704788"/>
              <a:chExt cx="2339417" cy="2175210"/>
            </a:xfrm>
          </p:grpSpPr>
          <p:grpSp>
            <p:nvGrpSpPr>
              <p:cNvPr id="791" name="Google Shape;791;p4"/>
              <p:cNvGrpSpPr/>
              <p:nvPr/>
            </p:nvGrpSpPr>
            <p:grpSpPr>
              <a:xfrm>
                <a:off x="739592" y="1704788"/>
                <a:ext cx="2339417" cy="2175210"/>
                <a:chOff x="739592" y="1704609"/>
                <a:chExt cx="2339417" cy="2175210"/>
              </a:xfrm>
            </p:grpSpPr>
            <p:sp>
              <p:nvSpPr>
                <p:cNvPr id="792" name="Google Shape;792;p4"/>
                <p:cNvSpPr/>
                <p:nvPr/>
              </p:nvSpPr>
              <p:spPr>
                <a:xfrm>
                  <a:off x="739592" y="1704609"/>
                  <a:ext cx="2339417" cy="2175210"/>
                </a:xfrm>
                <a:custGeom>
                  <a:rect b="b" l="l" r="r" t="t"/>
                  <a:pathLst>
                    <a:path extrusionOk="0" h="25765" w="2771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
                <p:cNvSpPr/>
                <p:nvPr/>
              </p:nvSpPr>
              <p:spPr>
                <a:xfrm>
                  <a:off x="866144" y="1800262"/>
                  <a:ext cx="2086311" cy="1945490"/>
                </a:xfrm>
                <a:custGeom>
                  <a:rect b="b" l="l" r="r" t="t"/>
                  <a:pathLst>
                    <a:path extrusionOk="0" h="23044" w="24712">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4" name="Google Shape;794;p4"/>
              <p:cNvSpPr/>
              <p:nvPr/>
            </p:nvSpPr>
            <p:spPr>
              <a:xfrm>
                <a:off x="1428876" y="29321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5" name="Google Shape;795;p4"/>
              <p:cNvGrpSpPr/>
              <p:nvPr/>
            </p:nvGrpSpPr>
            <p:grpSpPr>
              <a:xfrm rot="-8100000">
                <a:off x="1844306" y="3118812"/>
                <a:ext cx="308948" cy="262430"/>
                <a:chOff x="9520904" y="1806552"/>
                <a:chExt cx="446838" cy="379559"/>
              </a:xfrm>
            </p:grpSpPr>
            <p:sp>
              <p:nvSpPr>
                <p:cNvPr id="796" name="Google Shape;796;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4"/>
              <p:cNvSpPr/>
              <p:nvPr/>
            </p:nvSpPr>
            <p:spPr>
              <a:xfrm>
                <a:off x="2052073" y="33038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1" name="Google Shape;801;p4"/>
              <p:cNvGrpSpPr/>
              <p:nvPr/>
            </p:nvGrpSpPr>
            <p:grpSpPr>
              <a:xfrm>
                <a:off x="2308086" y="2932159"/>
                <a:ext cx="326687" cy="298772"/>
                <a:chOff x="7951491" y="3948941"/>
                <a:chExt cx="472500" cy="432126"/>
              </a:xfrm>
            </p:grpSpPr>
            <p:sp>
              <p:nvSpPr>
                <p:cNvPr id="802" name="Google Shape;802;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3" name="Google Shape;803;p4"/>
                <p:cNvGrpSpPr/>
                <p:nvPr/>
              </p:nvGrpSpPr>
              <p:grpSpPr>
                <a:xfrm>
                  <a:off x="8040998" y="4004152"/>
                  <a:ext cx="305306" cy="293709"/>
                  <a:chOff x="8040998" y="4004152"/>
                  <a:chExt cx="305306" cy="293709"/>
                </a:xfrm>
              </p:grpSpPr>
              <p:sp>
                <p:nvSpPr>
                  <p:cNvPr id="804" name="Google Shape;804;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2" name="Google Shape;812;p4"/>
              <p:cNvSpPr/>
              <p:nvPr/>
            </p:nvSpPr>
            <p:spPr>
              <a:xfrm>
                <a:off x="2517919" y="27236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3" name="Google Shape;813;p4"/>
              <p:cNvGrpSpPr/>
              <p:nvPr/>
            </p:nvGrpSpPr>
            <p:grpSpPr>
              <a:xfrm>
                <a:off x="1065636" y="2207734"/>
                <a:ext cx="326687" cy="298772"/>
                <a:chOff x="7951491" y="3948941"/>
                <a:chExt cx="472500" cy="432126"/>
              </a:xfrm>
            </p:grpSpPr>
            <p:sp>
              <p:nvSpPr>
                <p:cNvPr id="814" name="Google Shape;814;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5" name="Google Shape;815;p4"/>
                <p:cNvGrpSpPr/>
                <p:nvPr/>
              </p:nvGrpSpPr>
              <p:grpSpPr>
                <a:xfrm>
                  <a:off x="8040998" y="4004152"/>
                  <a:ext cx="305306" cy="293709"/>
                  <a:chOff x="8040998" y="4004152"/>
                  <a:chExt cx="305306" cy="293709"/>
                </a:xfrm>
              </p:grpSpPr>
              <p:sp>
                <p:nvSpPr>
                  <p:cNvPr id="816" name="Google Shape;816;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24" name="Google Shape;824;p4"/>
              <p:cNvGrpSpPr/>
              <p:nvPr/>
            </p:nvGrpSpPr>
            <p:grpSpPr>
              <a:xfrm>
                <a:off x="1291661" y="3153284"/>
                <a:ext cx="326687" cy="298772"/>
                <a:chOff x="7951491" y="3948941"/>
                <a:chExt cx="472500" cy="432126"/>
              </a:xfrm>
            </p:grpSpPr>
            <p:sp>
              <p:nvSpPr>
                <p:cNvPr id="825" name="Google Shape;825;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6" name="Google Shape;826;p4"/>
                <p:cNvGrpSpPr/>
                <p:nvPr/>
              </p:nvGrpSpPr>
              <p:grpSpPr>
                <a:xfrm>
                  <a:off x="8040998" y="4004152"/>
                  <a:ext cx="305306" cy="293709"/>
                  <a:chOff x="8040998" y="4004152"/>
                  <a:chExt cx="305306" cy="293709"/>
                </a:xfrm>
              </p:grpSpPr>
              <p:sp>
                <p:nvSpPr>
                  <p:cNvPr id="827" name="Google Shape;827;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35" name="Google Shape;835;p4"/>
              <p:cNvSpPr/>
              <p:nvPr/>
            </p:nvSpPr>
            <p:spPr>
              <a:xfrm rot="-3356822">
                <a:off x="1019513" y="2506490"/>
                <a:ext cx="272122" cy="258543"/>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1156744" y="2952254"/>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1910269" y="27373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2335356" y="21043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9" name="Google Shape;839;p4"/>
              <p:cNvGrpSpPr/>
              <p:nvPr/>
            </p:nvGrpSpPr>
            <p:grpSpPr>
              <a:xfrm>
                <a:off x="1437624" y="2571759"/>
                <a:ext cx="326687" cy="298772"/>
                <a:chOff x="7951491" y="3948941"/>
                <a:chExt cx="472500" cy="432126"/>
              </a:xfrm>
            </p:grpSpPr>
            <p:sp>
              <p:nvSpPr>
                <p:cNvPr id="840" name="Google Shape;840;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1" name="Google Shape;841;p4"/>
                <p:cNvGrpSpPr/>
                <p:nvPr/>
              </p:nvGrpSpPr>
              <p:grpSpPr>
                <a:xfrm>
                  <a:off x="8040998" y="4004152"/>
                  <a:ext cx="305306" cy="293709"/>
                  <a:chOff x="8040998" y="4004152"/>
                  <a:chExt cx="305306" cy="293709"/>
                </a:xfrm>
              </p:grpSpPr>
              <p:sp>
                <p:nvSpPr>
                  <p:cNvPr id="842" name="Google Shape;842;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0" name="Google Shape;850;p4"/>
              <p:cNvGrpSpPr/>
              <p:nvPr/>
            </p:nvGrpSpPr>
            <p:grpSpPr>
              <a:xfrm>
                <a:off x="2490649" y="2319784"/>
                <a:ext cx="326687" cy="298772"/>
                <a:chOff x="7951491" y="3948941"/>
                <a:chExt cx="472500" cy="432126"/>
              </a:xfrm>
            </p:grpSpPr>
            <p:sp>
              <p:nvSpPr>
                <p:cNvPr id="851" name="Google Shape;851;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2" name="Google Shape;852;p4"/>
                <p:cNvGrpSpPr/>
                <p:nvPr/>
              </p:nvGrpSpPr>
              <p:grpSpPr>
                <a:xfrm>
                  <a:off x="8040998" y="4004152"/>
                  <a:ext cx="305306" cy="293709"/>
                  <a:chOff x="8040998" y="4004152"/>
                  <a:chExt cx="305306" cy="293709"/>
                </a:xfrm>
              </p:grpSpPr>
              <p:sp>
                <p:nvSpPr>
                  <p:cNvPr id="853" name="Google Shape;853;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1" name="Google Shape;861;p4"/>
              <p:cNvGrpSpPr/>
              <p:nvPr/>
            </p:nvGrpSpPr>
            <p:grpSpPr>
              <a:xfrm rot="-6579062">
                <a:off x="1300506" y="2226326"/>
                <a:ext cx="308929" cy="262414"/>
                <a:chOff x="9520904" y="1806552"/>
                <a:chExt cx="446838" cy="379559"/>
              </a:xfrm>
            </p:grpSpPr>
            <p:sp>
              <p:nvSpPr>
                <p:cNvPr id="862" name="Google Shape;862;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4"/>
              <p:cNvGrpSpPr/>
              <p:nvPr/>
            </p:nvGrpSpPr>
            <p:grpSpPr>
              <a:xfrm rot="-10485318">
                <a:off x="1515106" y="2718992"/>
                <a:ext cx="308941" cy="262425"/>
                <a:chOff x="9520904" y="1806552"/>
                <a:chExt cx="446838" cy="379559"/>
              </a:xfrm>
            </p:grpSpPr>
            <p:sp>
              <p:nvSpPr>
                <p:cNvPr id="867" name="Google Shape;867;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4"/>
              <p:cNvGrpSpPr/>
              <p:nvPr/>
            </p:nvGrpSpPr>
            <p:grpSpPr>
              <a:xfrm rot="-8100000">
                <a:off x="1446411" y="3284470"/>
                <a:ext cx="308948" cy="262430"/>
                <a:chOff x="9520904" y="1806552"/>
                <a:chExt cx="446838" cy="379559"/>
              </a:xfrm>
            </p:grpSpPr>
            <p:sp>
              <p:nvSpPr>
                <p:cNvPr id="872" name="Google Shape;872;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p4"/>
              <p:cNvGrpSpPr/>
              <p:nvPr/>
            </p:nvGrpSpPr>
            <p:grpSpPr>
              <a:xfrm rot="-8100000">
                <a:off x="2248336" y="2735395"/>
                <a:ext cx="308948" cy="262430"/>
                <a:chOff x="9520904" y="1806552"/>
                <a:chExt cx="446838" cy="379559"/>
              </a:xfrm>
            </p:grpSpPr>
            <p:sp>
              <p:nvSpPr>
                <p:cNvPr id="877" name="Google Shape;877;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1" name="Google Shape;881;p4"/>
              <p:cNvSpPr/>
              <p:nvPr/>
            </p:nvSpPr>
            <p:spPr>
              <a:xfrm>
                <a:off x="2329876" y="33577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
              <p:cNvSpPr/>
              <p:nvPr/>
            </p:nvSpPr>
            <p:spPr>
              <a:xfrm>
                <a:off x="2054539" y="2513819"/>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
              <p:cNvSpPr/>
              <p:nvPr/>
            </p:nvSpPr>
            <p:spPr>
              <a:xfrm rot="-2491123">
                <a:off x="1382025" y="2112718"/>
                <a:ext cx="145879" cy="11586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
              <p:cNvSpPr/>
              <p:nvPr/>
            </p:nvSpPr>
            <p:spPr>
              <a:xfrm>
                <a:off x="2749523" y="2561641"/>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
              <p:cNvSpPr/>
              <p:nvPr/>
            </p:nvSpPr>
            <p:spPr>
              <a:xfrm>
                <a:off x="989623" y="27925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
              <p:cNvSpPr/>
              <p:nvPr/>
            </p:nvSpPr>
            <p:spPr>
              <a:xfrm>
                <a:off x="1686673" y="30302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
              <p:cNvSpPr/>
              <p:nvPr/>
            </p:nvSpPr>
            <p:spPr>
              <a:xfrm>
                <a:off x="1838044" y="33577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cap="flat" cmpd="sng" w="19050">
                <a:solidFill>
                  <a:srgbClr val="481F1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4"/>
              <p:cNvGrpSpPr/>
              <p:nvPr/>
            </p:nvGrpSpPr>
            <p:grpSpPr>
              <a:xfrm rot="-4424905">
                <a:off x="2248496" y="2225764"/>
                <a:ext cx="308956" cy="262438"/>
                <a:chOff x="9520904" y="1806552"/>
                <a:chExt cx="446838" cy="379559"/>
              </a:xfrm>
            </p:grpSpPr>
            <p:sp>
              <p:nvSpPr>
                <p:cNvPr id="889" name="Google Shape;889;p4"/>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p4"/>
              <p:cNvSpPr/>
              <p:nvPr/>
            </p:nvSpPr>
            <p:spPr>
              <a:xfrm>
                <a:off x="1218448" y="19700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4"/>
            <p:cNvGrpSpPr/>
            <p:nvPr/>
          </p:nvGrpSpPr>
          <p:grpSpPr>
            <a:xfrm rot="-498017">
              <a:off x="1557120" y="1898893"/>
              <a:ext cx="155799" cy="336693"/>
              <a:chOff x="1469000" y="2230225"/>
              <a:chExt cx="109075" cy="235750"/>
            </a:xfrm>
          </p:grpSpPr>
          <p:sp>
            <p:nvSpPr>
              <p:cNvPr id="895" name="Google Shape;895;p4"/>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4"/>
            <p:cNvGrpSpPr/>
            <p:nvPr/>
          </p:nvGrpSpPr>
          <p:grpSpPr>
            <a:xfrm rot="3284330">
              <a:off x="1929945" y="2267694"/>
              <a:ext cx="155799" cy="336698"/>
              <a:chOff x="1469000" y="2230225"/>
              <a:chExt cx="109075" cy="235750"/>
            </a:xfrm>
          </p:grpSpPr>
          <p:sp>
            <p:nvSpPr>
              <p:cNvPr id="898" name="Google Shape;898;p4"/>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4"/>
            <p:cNvGrpSpPr/>
            <p:nvPr/>
          </p:nvGrpSpPr>
          <p:grpSpPr>
            <a:xfrm rot="-150971">
              <a:off x="2795613" y="1897056"/>
              <a:ext cx="364836" cy="784730"/>
              <a:chOff x="3076963" y="1775125"/>
              <a:chExt cx="364849" cy="784758"/>
            </a:xfrm>
          </p:grpSpPr>
          <p:sp>
            <p:nvSpPr>
              <p:cNvPr id="901" name="Google Shape;901;p4"/>
              <p:cNvSpPr/>
              <p:nvPr/>
            </p:nvSpPr>
            <p:spPr>
              <a:xfrm>
                <a:off x="3269321" y="2014303"/>
                <a:ext cx="172491" cy="545580"/>
              </a:xfrm>
              <a:custGeom>
                <a:rect b="b" l="l" r="r" t="t"/>
                <a:pathLst>
                  <a:path extrusionOk="0" h="7085" w="224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
              <p:cNvSpPr/>
              <p:nvPr/>
            </p:nvSpPr>
            <p:spPr>
              <a:xfrm>
                <a:off x="3076963" y="1775125"/>
                <a:ext cx="135375" cy="137608"/>
              </a:xfrm>
              <a:custGeom>
                <a:rect b="b" l="l" r="r" t="t"/>
                <a:pathLst>
                  <a:path extrusionOk="0" h="1787" w="1758">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5"/>
          <p:cNvSpPr txBox="1"/>
          <p:nvPr>
            <p:ph type="title"/>
          </p:nvPr>
        </p:nvSpPr>
        <p:spPr>
          <a:xfrm>
            <a:off x="1307425" y="2325275"/>
            <a:ext cx="6605400" cy="97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 sz="6000">
                <a:latin typeface="Montserrat Black"/>
                <a:ea typeface="Montserrat Black"/>
                <a:cs typeface="Montserrat Black"/>
                <a:sym typeface="Montserrat Black"/>
              </a:rPr>
              <a:t>TIỀN XỬ LÝ </a:t>
            </a:r>
            <a:endParaRPr sz="6000">
              <a:latin typeface="Montserrat Black"/>
              <a:ea typeface="Montserrat Black"/>
              <a:cs typeface="Montserrat Black"/>
              <a:sym typeface="Montserrat Black"/>
            </a:endParaRPr>
          </a:p>
        </p:txBody>
      </p:sp>
      <p:sp>
        <p:nvSpPr>
          <p:cNvPr id="908" name="Google Shape;908;p5"/>
          <p:cNvSpPr txBox="1"/>
          <p:nvPr>
            <p:ph idx="2" type="title"/>
          </p:nvPr>
        </p:nvSpPr>
        <p:spPr>
          <a:xfrm>
            <a:off x="2235150" y="1045463"/>
            <a:ext cx="4673700" cy="130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6"/>
          <p:cNvSpPr txBox="1"/>
          <p:nvPr>
            <p:ph idx="1" type="subTitle"/>
          </p:nvPr>
        </p:nvSpPr>
        <p:spPr>
          <a:xfrm>
            <a:off x="3293850" y="3566925"/>
            <a:ext cx="2556300" cy="363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KIỂM TRA</a:t>
            </a:r>
            <a:endParaRPr>
              <a:latin typeface="Montserrat Black"/>
              <a:ea typeface="Montserrat Black"/>
              <a:cs typeface="Montserrat Black"/>
              <a:sym typeface="Montserrat Black"/>
            </a:endParaRPr>
          </a:p>
        </p:txBody>
      </p:sp>
      <p:sp>
        <p:nvSpPr>
          <p:cNvPr id="914" name="Google Shape;914;p6"/>
          <p:cNvSpPr txBox="1"/>
          <p:nvPr>
            <p:ph idx="2" type="subTitle"/>
          </p:nvPr>
        </p:nvSpPr>
        <p:spPr>
          <a:xfrm>
            <a:off x="3293850" y="3930525"/>
            <a:ext cx="2556300" cy="877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Công cụ: </a:t>
            </a:r>
            <a:r>
              <a:rPr b="1" lang="en"/>
              <a:t>Python</a:t>
            </a:r>
            <a:r>
              <a:rPr lang="en"/>
              <a:t> </a:t>
            </a:r>
            <a:endParaRPr/>
          </a:p>
        </p:txBody>
      </p:sp>
      <p:pic>
        <p:nvPicPr>
          <p:cNvPr id="915" name="Google Shape;915;p6"/>
          <p:cNvPicPr preferRelativeResize="0"/>
          <p:nvPr/>
        </p:nvPicPr>
        <p:blipFill rotWithShape="1">
          <a:blip r:embed="rId3">
            <a:alphaModFix/>
          </a:blip>
          <a:srcRect b="0" l="0" r="0" t="0"/>
          <a:stretch/>
        </p:blipFill>
        <p:spPr>
          <a:xfrm>
            <a:off x="3677650" y="1326525"/>
            <a:ext cx="1976525" cy="1967849"/>
          </a:xfrm>
          <a:prstGeom prst="rect">
            <a:avLst/>
          </a:prstGeom>
          <a:noFill/>
          <a:ln>
            <a:noFill/>
          </a:ln>
        </p:spPr>
      </p:pic>
      <p:sp>
        <p:nvSpPr>
          <p:cNvPr id="916" name="Google Shape;916;p6"/>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Kiểm tra dữ liệu</a:t>
            </a:r>
            <a:endParaRPr sz="3200">
              <a:latin typeface="Montserrat Black"/>
              <a:ea typeface="Montserrat Black"/>
              <a:cs typeface="Montserrat Black"/>
              <a:sym typeface="Montserrat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7"/>
          <p:cNvSpPr txBox="1"/>
          <p:nvPr>
            <p:ph idx="1" type="subTitle"/>
          </p:nvPr>
        </p:nvSpPr>
        <p:spPr>
          <a:xfrm>
            <a:off x="720000" y="2800350"/>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1</a:t>
            </a:r>
            <a:endParaRPr>
              <a:latin typeface="Montserrat Black"/>
              <a:ea typeface="Montserrat Black"/>
              <a:cs typeface="Montserrat Black"/>
              <a:sym typeface="Montserrat Black"/>
            </a:endParaRPr>
          </a:p>
        </p:txBody>
      </p:sp>
      <p:sp>
        <p:nvSpPr>
          <p:cNvPr id="922" name="Google Shape;922;p7"/>
          <p:cNvSpPr txBox="1"/>
          <p:nvPr>
            <p:ph idx="2" type="subTitle"/>
          </p:nvPr>
        </p:nvSpPr>
        <p:spPr>
          <a:xfrm>
            <a:off x="720000" y="3139050"/>
            <a:ext cx="2216700" cy="90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Khái quát thông tin về cột và dòng</a:t>
            </a:r>
            <a:endParaRPr/>
          </a:p>
        </p:txBody>
      </p:sp>
      <p:sp>
        <p:nvSpPr>
          <p:cNvPr id="923" name="Google Shape;923;p7"/>
          <p:cNvSpPr txBox="1"/>
          <p:nvPr>
            <p:ph idx="3" type="subTitle"/>
          </p:nvPr>
        </p:nvSpPr>
        <p:spPr>
          <a:xfrm>
            <a:off x="3463650" y="2800350"/>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2</a:t>
            </a:r>
            <a:endParaRPr>
              <a:latin typeface="Montserrat Black"/>
              <a:ea typeface="Montserrat Black"/>
              <a:cs typeface="Montserrat Black"/>
              <a:sym typeface="Montserrat Black"/>
            </a:endParaRPr>
          </a:p>
        </p:txBody>
      </p:sp>
      <p:sp>
        <p:nvSpPr>
          <p:cNvPr id="924" name="Google Shape;924;p7"/>
          <p:cNvSpPr txBox="1"/>
          <p:nvPr>
            <p:ph idx="4" type="subTitle"/>
          </p:nvPr>
        </p:nvSpPr>
        <p:spPr>
          <a:xfrm>
            <a:off x="3463650" y="3139050"/>
            <a:ext cx="2216700" cy="90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Kiểm tra và làm sạch các giá trị rỗng và trùng</a:t>
            </a:r>
            <a:endParaRPr/>
          </a:p>
        </p:txBody>
      </p:sp>
      <p:sp>
        <p:nvSpPr>
          <p:cNvPr id="925" name="Google Shape;925;p7"/>
          <p:cNvSpPr txBox="1"/>
          <p:nvPr>
            <p:ph idx="5" type="subTitle"/>
          </p:nvPr>
        </p:nvSpPr>
        <p:spPr>
          <a:xfrm>
            <a:off x="6207300" y="2800350"/>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3</a:t>
            </a:r>
            <a:endParaRPr>
              <a:latin typeface="Montserrat Black"/>
              <a:ea typeface="Montserrat Black"/>
              <a:cs typeface="Montserrat Black"/>
              <a:sym typeface="Montserrat Black"/>
            </a:endParaRPr>
          </a:p>
        </p:txBody>
      </p:sp>
      <p:sp>
        <p:nvSpPr>
          <p:cNvPr id="926" name="Google Shape;926;p7"/>
          <p:cNvSpPr txBox="1"/>
          <p:nvPr>
            <p:ph idx="6" type="subTitle"/>
          </p:nvPr>
        </p:nvSpPr>
        <p:spPr>
          <a:xfrm>
            <a:off x="6207300" y="3139050"/>
            <a:ext cx="2216700" cy="90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Kiểm tra loại dữ liệu</a:t>
            </a:r>
            <a:endParaRPr/>
          </a:p>
        </p:txBody>
      </p:sp>
      <p:sp>
        <p:nvSpPr>
          <p:cNvPr id="927" name="Google Shape;927;p7"/>
          <p:cNvSpPr/>
          <p:nvPr/>
        </p:nvSpPr>
        <p:spPr>
          <a:xfrm>
            <a:off x="1441200" y="1888325"/>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7"/>
          <p:cNvSpPr/>
          <p:nvPr/>
        </p:nvSpPr>
        <p:spPr>
          <a:xfrm>
            <a:off x="4184850" y="1888325"/>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7"/>
          <p:cNvSpPr/>
          <p:nvPr/>
        </p:nvSpPr>
        <p:spPr>
          <a:xfrm>
            <a:off x="6928500" y="1888325"/>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4395788" y="2101613"/>
            <a:ext cx="352425" cy="347725"/>
          </a:xfrm>
          <a:custGeom>
            <a:rect b="b" l="l" r="r" t="t"/>
            <a:pathLst>
              <a:path extrusionOk="0" h="13909" w="14097">
                <a:moveTo>
                  <a:pt x="1151" y="1"/>
                </a:moveTo>
                <a:cubicBezTo>
                  <a:pt x="884" y="1"/>
                  <a:pt x="616" y="103"/>
                  <a:pt x="411" y="308"/>
                </a:cubicBezTo>
                <a:cubicBezTo>
                  <a:pt x="1" y="719"/>
                  <a:pt x="1" y="1379"/>
                  <a:pt x="411" y="1789"/>
                </a:cubicBezTo>
                <a:lnTo>
                  <a:pt x="5568" y="6946"/>
                </a:lnTo>
                <a:lnTo>
                  <a:pt x="411" y="12120"/>
                </a:lnTo>
                <a:cubicBezTo>
                  <a:pt x="1" y="12531"/>
                  <a:pt x="1" y="13191"/>
                  <a:pt x="411" y="13601"/>
                </a:cubicBezTo>
                <a:cubicBezTo>
                  <a:pt x="616" y="13806"/>
                  <a:pt x="884" y="13909"/>
                  <a:pt x="1151" y="13909"/>
                </a:cubicBezTo>
                <a:cubicBezTo>
                  <a:pt x="1419" y="13909"/>
                  <a:pt x="1687" y="13806"/>
                  <a:pt x="1892" y="13601"/>
                </a:cubicBezTo>
                <a:lnTo>
                  <a:pt x="7048" y="8427"/>
                </a:lnTo>
                <a:lnTo>
                  <a:pt x="12223" y="13601"/>
                </a:lnTo>
                <a:cubicBezTo>
                  <a:pt x="12428" y="13806"/>
                  <a:pt x="12696" y="13909"/>
                  <a:pt x="12963" y="13909"/>
                </a:cubicBezTo>
                <a:cubicBezTo>
                  <a:pt x="13231" y="13909"/>
                  <a:pt x="13499" y="13806"/>
                  <a:pt x="13704" y="13601"/>
                </a:cubicBezTo>
                <a:cubicBezTo>
                  <a:pt x="14096" y="13191"/>
                  <a:pt x="14096" y="12531"/>
                  <a:pt x="13704" y="12120"/>
                </a:cubicBezTo>
                <a:lnTo>
                  <a:pt x="8529" y="6946"/>
                </a:lnTo>
                <a:lnTo>
                  <a:pt x="13704" y="1789"/>
                </a:lnTo>
                <a:cubicBezTo>
                  <a:pt x="14096" y="1379"/>
                  <a:pt x="14096" y="719"/>
                  <a:pt x="13704" y="308"/>
                </a:cubicBezTo>
                <a:cubicBezTo>
                  <a:pt x="13499" y="103"/>
                  <a:pt x="13231" y="1"/>
                  <a:pt x="12963" y="1"/>
                </a:cubicBezTo>
                <a:cubicBezTo>
                  <a:pt x="12696" y="1"/>
                  <a:pt x="12428" y="103"/>
                  <a:pt x="12223" y="308"/>
                </a:cubicBezTo>
                <a:lnTo>
                  <a:pt x="7048" y="5483"/>
                </a:lnTo>
                <a:lnTo>
                  <a:pt x="1892" y="308"/>
                </a:lnTo>
                <a:cubicBezTo>
                  <a:pt x="1687" y="103"/>
                  <a:pt x="1419" y="1"/>
                  <a:pt x="115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7"/>
          <p:cNvSpPr/>
          <p:nvPr/>
        </p:nvSpPr>
        <p:spPr>
          <a:xfrm>
            <a:off x="7094850" y="2249363"/>
            <a:ext cx="469725" cy="52225"/>
          </a:xfrm>
          <a:custGeom>
            <a:rect b="b" l="l" r="r" t="t"/>
            <a:pathLst>
              <a:path extrusionOk="0" h="2089" w="18789">
                <a:moveTo>
                  <a:pt x="1053" y="1"/>
                </a:moveTo>
                <a:cubicBezTo>
                  <a:pt x="464" y="1"/>
                  <a:pt x="0" y="465"/>
                  <a:pt x="0" y="1053"/>
                </a:cubicBezTo>
                <a:cubicBezTo>
                  <a:pt x="0" y="1624"/>
                  <a:pt x="464" y="2088"/>
                  <a:pt x="1053" y="2088"/>
                </a:cubicBezTo>
                <a:lnTo>
                  <a:pt x="17736" y="2088"/>
                </a:lnTo>
                <a:cubicBezTo>
                  <a:pt x="18325" y="2088"/>
                  <a:pt x="18789" y="1624"/>
                  <a:pt x="18789" y="1053"/>
                </a:cubicBezTo>
                <a:cubicBezTo>
                  <a:pt x="18789" y="465"/>
                  <a:pt x="18325" y="1"/>
                  <a:pt x="177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
          <p:cNvSpPr/>
          <p:nvPr/>
        </p:nvSpPr>
        <p:spPr>
          <a:xfrm>
            <a:off x="1593488" y="2040613"/>
            <a:ext cx="469725" cy="469725"/>
          </a:xfrm>
          <a:custGeom>
            <a:rect b="b" l="l" r="r" t="t"/>
            <a:pathLst>
              <a:path extrusionOk="0" h="18789" w="18789">
                <a:moveTo>
                  <a:pt x="9386" y="0"/>
                </a:moveTo>
                <a:cubicBezTo>
                  <a:pt x="8815" y="0"/>
                  <a:pt x="8351" y="464"/>
                  <a:pt x="8351" y="1035"/>
                </a:cubicBezTo>
                <a:lnTo>
                  <a:pt x="8351" y="8351"/>
                </a:lnTo>
                <a:lnTo>
                  <a:pt x="1035" y="8351"/>
                </a:lnTo>
                <a:cubicBezTo>
                  <a:pt x="464" y="8351"/>
                  <a:pt x="0" y="8815"/>
                  <a:pt x="0" y="9386"/>
                </a:cubicBezTo>
                <a:cubicBezTo>
                  <a:pt x="0" y="9957"/>
                  <a:pt x="464" y="10438"/>
                  <a:pt x="1035" y="10438"/>
                </a:cubicBezTo>
                <a:lnTo>
                  <a:pt x="8351" y="10438"/>
                </a:lnTo>
                <a:lnTo>
                  <a:pt x="8351" y="17736"/>
                </a:lnTo>
                <a:cubicBezTo>
                  <a:pt x="8351" y="18307"/>
                  <a:pt x="8815" y="18789"/>
                  <a:pt x="9386" y="18789"/>
                </a:cubicBezTo>
                <a:cubicBezTo>
                  <a:pt x="9957" y="18789"/>
                  <a:pt x="10438" y="18307"/>
                  <a:pt x="10438" y="17736"/>
                </a:cubicBezTo>
                <a:lnTo>
                  <a:pt x="10438" y="10438"/>
                </a:lnTo>
                <a:lnTo>
                  <a:pt x="17736" y="10438"/>
                </a:lnTo>
                <a:cubicBezTo>
                  <a:pt x="18307" y="10438"/>
                  <a:pt x="18789" y="9957"/>
                  <a:pt x="18789" y="9386"/>
                </a:cubicBezTo>
                <a:cubicBezTo>
                  <a:pt x="18789" y="8815"/>
                  <a:pt x="18307" y="8351"/>
                  <a:pt x="17736" y="8351"/>
                </a:cubicBezTo>
                <a:lnTo>
                  <a:pt x="10438" y="8351"/>
                </a:lnTo>
                <a:lnTo>
                  <a:pt x="10438" y="1035"/>
                </a:lnTo>
                <a:cubicBezTo>
                  <a:pt x="10438" y="464"/>
                  <a:pt x="9957" y="0"/>
                  <a:pt x="93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7"/>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Kiểm tra dữ liệu</a:t>
            </a:r>
            <a:endParaRPr sz="3200">
              <a:latin typeface="Montserrat Black"/>
              <a:ea typeface="Montserrat Black"/>
              <a:cs typeface="Montserrat Black"/>
              <a:sym typeface="Montserrat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8"/>
          <p:cNvSpPr txBox="1"/>
          <p:nvPr>
            <p:ph idx="1" type="subTitle"/>
          </p:nvPr>
        </p:nvSpPr>
        <p:spPr>
          <a:xfrm>
            <a:off x="1459975" y="1550525"/>
            <a:ext cx="2216700" cy="338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200"/>
              <a:buNone/>
            </a:pPr>
            <a:r>
              <a:rPr lang="en">
                <a:latin typeface="Montserrat Black"/>
                <a:ea typeface="Montserrat Black"/>
                <a:cs typeface="Montserrat Black"/>
                <a:sym typeface="Montserrat Black"/>
              </a:rPr>
              <a:t>BƯỚC 1</a:t>
            </a:r>
            <a:endParaRPr>
              <a:latin typeface="Montserrat Black"/>
              <a:ea typeface="Montserrat Black"/>
              <a:cs typeface="Montserrat Black"/>
              <a:sym typeface="Montserrat Black"/>
            </a:endParaRPr>
          </a:p>
        </p:txBody>
      </p:sp>
      <p:sp>
        <p:nvSpPr>
          <p:cNvPr id="939" name="Google Shape;939;p8"/>
          <p:cNvSpPr txBox="1"/>
          <p:nvPr>
            <p:ph idx="2" type="subTitle"/>
          </p:nvPr>
        </p:nvSpPr>
        <p:spPr>
          <a:xfrm>
            <a:off x="3386825" y="1267463"/>
            <a:ext cx="3728100" cy="9048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200"/>
              </a:spcBef>
              <a:spcAft>
                <a:spcPts val="1200"/>
              </a:spcAft>
              <a:buSzPts val="1600"/>
              <a:buNone/>
            </a:pPr>
            <a:r>
              <a:rPr lang="en">
                <a:solidFill>
                  <a:srgbClr val="000000"/>
                </a:solidFill>
              </a:rPr>
              <a:t>Tổng quan về các hàng và cột</a:t>
            </a:r>
            <a:endParaRPr/>
          </a:p>
        </p:txBody>
      </p:sp>
      <p:sp>
        <p:nvSpPr>
          <p:cNvPr id="940" name="Google Shape;940;p8"/>
          <p:cNvSpPr/>
          <p:nvPr/>
        </p:nvSpPr>
        <p:spPr>
          <a:xfrm>
            <a:off x="837950" y="1332700"/>
            <a:ext cx="774300" cy="774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990238" y="1484988"/>
            <a:ext cx="469725" cy="469725"/>
          </a:xfrm>
          <a:custGeom>
            <a:rect b="b" l="l" r="r" t="t"/>
            <a:pathLst>
              <a:path extrusionOk="0" h="18789" w="18789">
                <a:moveTo>
                  <a:pt x="9386" y="0"/>
                </a:moveTo>
                <a:cubicBezTo>
                  <a:pt x="8815" y="0"/>
                  <a:pt x="8351" y="464"/>
                  <a:pt x="8351" y="1035"/>
                </a:cubicBezTo>
                <a:lnTo>
                  <a:pt x="8351" y="8351"/>
                </a:lnTo>
                <a:lnTo>
                  <a:pt x="1035" y="8351"/>
                </a:lnTo>
                <a:cubicBezTo>
                  <a:pt x="464" y="8351"/>
                  <a:pt x="0" y="8815"/>
                  <a:pt x="0" y="9386"/>
                </a:cubicBezTo>
                <a:cubicBezTo>
                  <a:pt x="0" y="9957"/>
                  <a:pt x="464" y="10438"/>
                  <a:pt x="1035" y="10438"/>
                </a:cubicBezTo>
                <a:lnTo>
                  <a:pt x="8351" y="10438"/>
                </a:lnTo>
                <a:lnTo>
                  <a:pt x="8351" y="17736"/>
                </a:lnTo>
                <a:cubicBezTo>
                  <a:pt x="8351" y="18307"/>
                  <a:pt x="8815" y="18789"/>
                  <a:pt x="9386" y="18789"/>
                </a:cubicBezTo>
                <a:cubicBezTo>
                  <a:pt x="9957" y="18789"/>
                  <a:pt x="10438" y="18307"/>
                  <a:pt x="10438" y="17736"/>
                </a:cubicBezTo>
                <a:lnTo>
                  <a:pt x="10438" y="10438"/>
                </a:lnTo>
                <a:lnTo>
                  <a:pt x="17736" y="10438"/>
                </a:lnTo>
                <a:cubicBezTo>
                  <a:pt x="18307" y="10438"/>
                  <a:pt x="18789" y="9957"/>
                  <a:pt x="18789" y="9386"/>
                </a:cubicBezTo>
                <a:cubicBezTo>
                  <a:pt x="18789" y="8815"/>
                  <a:pt x="18307" y="8351"/>
                  <a:pt x="17736" y="8351"/>
                </a:cubicBezTo>
                <a:lnTo>
                  <a:pt x="10438" y="8351"/>
                </a:lnTo>
                <a:lnTo>
                  <a:pt x="10438" y="1035"/>
                </a:lnTo>
                <a:cubicBezTo>
                  <a:pt x="10438" y="464"/>
                  <a:pt x="9957" y="0"/>
                  <a:pt x="93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lang="en" sz="3200">
                <a:latin typeface="Montserrat Black"/>
                <a:ea typeface="Montserrat Black"/>
                <a:cs typeface="Montserrat Black"/>
                <a:sym typeface="Montserrat Black"/>
              </a:rPr>
              <a:t>Kiểm tra dữ liệu</a:t>
            </a:r>
            <a:endParaRPr sz="3200">
              <a:latin typeface="Montserrat Black"/>
              <a:ea typeface="Montserrat Black"/>
              <a:cs typeface="Montserrat Black"/>
              <a:sym typeface="Montserrat Black"/>
            </a:endParaRPr>
          </a:p>
        </p:txBody>
      </p:sp>
      <p:sp>
        <p:nvSpPr>
          <p:cNvPr id="943" name="Google Shape;943;p8"/>
          <p:cNvSpPr txBox="1"/>
          <p:nvPr>
            <p:ph idx="2" type="subTitle"/>
          </p:nvPr>
        </p:nvSpPr>
        <p:spPr>
          <a:xfrm>
            <a:off x="1327400" y="4124800"/>
            <a:ext cx="6625800" cy="9048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200"/>
              </a:spcBef>
              <a:spcAft>
                <a:spcPts val="1200"/>
              </a:spcAft>
              <a:buSzPts val="1600"/>
              <a:buNone/>
            </a:pPr>
            <a:r>
              <a:rPr lang="en">
                <a:solidFill>
                  <a:srgbClr val="000000"/>
                </a:solidFill>
              </a:rPr>
              <a:t>Bộ dữ liệu bao gồm </a:t>
            </a:r>
            <a:r>
              <a:rPr b="1" lang="en">
                <a:solidFill>
                  <a:schemeClr val="lt2"/>
                </a:solidFill>
              </a:rPr>
              <a:t>48.620 hàng, 12 cột </a:t>
            </a:r>
            <a:r>
              <a:rPr lang="en">
                <a:solidFill>
                  <a:srgbClr val="000000"/>
                </a:solidFill>
              </a:rPr>
              <a:t>được mô tả như sau:</a:t>
            </a:r>
            <a:endParaRPr/>
          </a:p>
        </p:txBody>
      </p:sp>
      <p:pic>
        <p:nvPicPr>
          <p:cNvPr id="944" name="Google Shape;944;p8"/>
          <p:cNvPicPr preferRelativeResize="0"/>
          <p:nvPr/>
        </p:nvPicPr>
        <p:blipFill rotWithShape="1">
          <a:blip r:embed="rId3">
            <a:alphaModFix/>
          </a:blip>
          <a:srcRect b="0" l="0" r="0" t="0"/>
          <a:stretch/>
        </p:blipFill>
        <p:spPr>
          <a:xfrm>
            <a:off x="2151413" y="2244725"/>
            <a:ext cx="1235410" cy="774300"/>
          </a:xfrm>
          <a:prstGeom prst="rect">
            <a:avLst/>
          </a:prstGeom>
          <a:noFill/>
          <a:ln>
            <a:noFill/>
          </a:ln>
        </p:spPr>
      </p:pic>
      <p:pic>
        <p:nvPicPr>
          <p:cNvPr id="945" name="Google Shape;945;p8"/>
          <p:cNvPicPr preferRelativeResize="0"/>
          <p:nvPr/>
        </p:nvPicPr>
        <p:blipFill rotWithShape="1">
          <a:blip r:embed="rId4">
            <a:alphaModFix/>
          </a:blip>
          <a:srcRect b="0" l="0" r="0" t="0"/>
          <a:stretch/>
        </p:blipFill>
        <p:spPr>
          <a:xfrm>
            <a:off x="1089500" y="3197850"/>
            <a:ext cx="3359225" cy="998212"/>
          </a:xfrm>
          <a:prstGeom prst="rect">
            <a:avLst/>
          </a:prstGeom>
          <a:noFill/>
          <a:ln>
            <a:noFill/>
          </a:ln>
        </p:spPr>
      </p:pic>
      <p:pic>
        <p:nvPicPr>
          <p:cNvPr id="946" name="Google Shape;946;p8"/>
          <p:cNvPicPr preferRelativeResize="0"/>
          <p:nvPr/>
        </p:nvPicPr>
        <p:blipFill rotWithShape="1">
          <a:blip r:embed="rId5">
            <a:alphaModFix/>
          </a:blip>
          <a:srcRect b="0" l="0" r="0" t="0"/>
          <a:stretch/>
        </p:blipFill>
        <p:spPr>
          <a:xfrm>
            <a:off x="4790644" y="2244725"/>
            <a:ext cx="3633356" cy="195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graphicFrame>
        <p:nvGraphicFramePr>
          <p:cNvPr id="951" name="Google Shape;951;p9"/>
          <p:cNvGraphicFramePr/>
          <p:nvPr/>
        </p:nvGraphicFramePr>
        <p:xfrm>
          <a:off x="412613" y="358875"/>
          <a:ext cx="3000000" cy="3000000"/>
        </p:xfrm>
        <a:graphic>
          <a:graphicData uri="http://schemas.openxmlformats.org/drawingml/2006/table">
            <a:tbl>
              <a:tblPr>
                <a:noFill/>
                <a:tableStyleId>{46B1E19C-0F44-478A-843E-8D20498BDEC9}</a:tableStyleId>
              </a:tblPr>
              <a:tblGrid>
                <a:gridCol w="1407800"/>
                <a:gridCol w="6825825"/>
              </a:tblGrid>
              <a:tr h="3737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Montserrat"/>
                          <a:ea typeface="Montserrat"/>
                          <a:cs typeface="Montserrat"/>
                          <a:sym typeface="Montserrat"/>
                        </a:rPr>
                        <a:t>Cột</a:t>
                      </a:r>
                      <a:endParaRPr b="1" sz="1400" u="none" cap="none" strike="noStrike">
                        <a:solidFill>
                          <a:schemeClr val="dk2"/>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Montserrat"/>
                          <a:ea typeface="Montserrat"/>
                          <a:cs typeface="Montserrat"/>
                          <a:sym typeface="Montserrat"/>
                        </a:rPr>
                        <a:t>Mô tả</a:t>
                      </a:r>
                      <a:endParaRPr b="1" sz="1400" u="none" cap="none" strike="noStrike">
                        <a:solidFill>
                          <a:schemeClr val="dk2"/>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order_id</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Mã đơn đặt hàng</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431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order_details_id</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Mã cho mỗi bánh pizza trong mỗi đơn hàng (Pizza cùng loại và kích cỡ được xếp cùng hàng, sắp xếp theo số lượng tăng dần</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pizza_id</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Mã pizza mô tả chi tiết bánh pizza (tên_size)</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quantity</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Số lượng đặt hàng cho mỗi chiếc pizza cùng loại và kích cỡ</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order_date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Ngày đặt món (được nhập vào hệ thống trước khi nấu và phục vụ)</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order_time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Thời gian đặt hàng (được nhập vào hệ thống trước khi nấu và phục vụ)</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unit_price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Giá tiền mỗi pizza tính bằng USD</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dk1"/>
                          </a:solidFill>
                          <a:latin typeface="Montserrat"/>
                          <a:ea typeface="Montserrat"/>
                          <a:cs typeface="Montserrat"/>
                          <a:sym typeface="Montserrat"/>
                        </a:rPr>
                        <a:t>total_price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Tổng giá tiền (unit_price * quantity)</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pizza_size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Kích thước của pizza (Small, Medium, Large, X Large, or XX Large</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pizza_category</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Phân loại danh mục pizza (Classic, Supreme, Chicken, Veggie)</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431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dk1"/>
                          </a:solidFill>
                          <a:latin typeface="Montserrat"/>
                          <a:ea typeface="Montserrat"/>
                          <a:cs typeface="Montserrat"/>
                          <a:sym typeface="Montserrat"/>
                        </a:rPr>
                        <a:t>pizza_ingredients</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Các nguyên liệu được sử dụng làm nên pizza ghi trong thực đơn (mặc định tất cả đều bao gồm phô mai Mozzarella và sốt cà chua ngay cả khi không được mô tả rõ, trừ khi có ghi chú khác được thêm vào chỉ rõ)</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0187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Montserrat"/>
                          <a:ea typeface="Montserrat"/>
                          <a:cs typeface="Montserrat"/>
                          <a:sym typeface="Montserrat"/>
                        </a:rPr>
                        <a:t>pizza_name</a:t>
                      </a:r>
                      <a:endParaRPr b="1" sz="900" u="none" cap="none" strike="noStrike">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latin typeface="Montserrat Light"/>
                          <a:ea typeface="Montserrat Light"/>
                          <a:cs typeface="Montserrat Light"/>
                          <a:sym typeface="Montserrat Light"/>
                        </a:rPr>
                        <a:t>Tên của pizza được ghi trong thực đơn</a:t>
                      </a:r>
                      <a:endParaRPr sz="900" u="none" cap="none" strike="noStrike">
                        <a:solidFill>
                          <a:schemeClr val="dk1"/>
                        </a:solidFill>
                        <a:latin typeface="Montserrat Light"/>
                        <a:ea typeface="Montserrat Light"/>
                        <a:cs typeface="Montserrat Light"/>
                        <a:sym typeface="Montserrat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earning Fractions: Pizza Slices by Slidesgo">
  <a:themeElements>
    <a:clrScheme name="Simple Light">
      <a:dk1>
        <a:srgbClr val="481F10"/>
      </a:dk1>
      <a:lt1>
        <a:srgbClr val="F9EDDD"/>
      </a:lt1>
      <a:dk2>
        <a:srgbClr val="CA1517"/>
      </a:dk2>
      <a:lt2>
        <a:srgbClr val="FAB62F"/>
      </a:lt2>
      <a:accent1>
        <a:srgbClr val="4A9E4A"/>
      </a:accent1>
      <a:accent2>
        <a:srgbClr val="683459"/>
      </a:accent2>
      <a:accent3>
        <a:srgbClr val="A27D50"/>
      </a:accent3>
      <a:accent4>
        <a:srgbClr val="F4CC91"/>
      </a:accent4>
      <a:accent5>
        <a:srgbClr val="F1A957"/>
      </a:accent5>
      <a:accent6>
        <a:srgbClr val="353535"/>
      </a:accent6>
      <a:hlink>
        <a:srgbClr val="CA15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Khôi Lê</dc:creator>
</cp:coreProperties>
</file>