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7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52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82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2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22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8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0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2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6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4A88894-71CD-47F4-9CE1-FD4B05F1F27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B67D8B-FB6C-49AD-A62D-0D1C7E3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5629-850E-4F8F-A7D8-B8ED531DE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5802"/>
          </a:xfrm>
        </p:spPr>
        <p:txBody>
          <a:bodyPr/>
          <a:lstStyle/>
          <a:p>
            <a:r>
              <a:rPr lang="en-US" dirty="0"/>
              <a:t>	Phase 1 Project 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D6FC7-A6B2-4C3D-BBC1-1CE4FAB8E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3518"/>
            <a:ext cx="9144000" cy="268428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1527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3C97-416C-4081-AB32-59B4EB0F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FB96-2434-4512-A271-3975742D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9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96CD-7B7A-4F6B-B0D0-380EABBB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25AE-B85C-4987-8744-CF89B1C6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0A08-8F96-47CC-9D41-F75A4598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3111-9486-47EE-837E-EAEBCC89D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3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253D-553B-49DC-9C29-01FA990A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4D1F-725E-47BC-B4F1-3F9A56D7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2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D162-D3A1-46D5-A19A-E9C2D22B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D5A7-7EE4-4916-962C-BAE325624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6884-5EEE-4493-9957-5FDAE8C4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Conculsion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7982-1B64-4D2A-B394-78300CB71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questions</a:t>
            </a:r>
          </a:p>
          <a:p>
            <a:r>
              <a:rPr lang="en-US" dirty="0"/>
              <a:t>Thank you</a:t>
            </a:r>
          </a:p>
          <a:p>
            <a:r>
              <a:rPr lang="en-US" dirty="0"/>
              <a:t>Contact </a:t>
            </a:r>
            <a:r>
              <a:rPr lang="en-US"/>
              <a:t>info( Name, Email, Linked in Profile)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26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31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 Phase 1 Project .</vt:lpstr>
      <vt:lpstr>Business Understanding</vt:lpstr>
      <vt:lpstr>Data Understanding</vt:lpstr>
      <vt:lpstr>Data Analysis</vt:lpstr>
      <vt:lpstr>Recommendation</vt:lpstr>
      <vt:lpstr>Next Step</vt:lpstr>
      <vt:lpstr>Conculsion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Betty Koila</dc:creator>
  <cp:lastModifiedBy>Betty Koila</cp:lastModifiedBy>
  <cp:revision>3</cp:revision>
  <dcterms:created xsi:type="dcterms:W3CDTF">2024-06-02T18:19:54Z</dcterms:created>
  <dcterms:modified xsi:type="dcterms:W3CDTF">2024-06-02T19:55:42Z</dcterms:modified>
</cp:coreProperties>
</file>