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EC83-3097-483A-B41F-049AFDB7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45D5A-B068-4905-8116-AC7E724AA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2AAB-30A5-4E65-BD12-8477ED7C5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89094-C521-4D83-A1C2-386E68BA0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15CE-4C9E-4EA9-A0D1-1519B8B5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5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79D4-46A4-42C8-B81A-D24FBD56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C6B74-C64E-4E58-B6F6-967B7D427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853BB-523B-4AEF-AF94-EB04450A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3020-4055-4981-B26E-C38E0AE9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9562-A686-491F-8676-F4B19E2F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2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C93A6-CBC1-4027-B596-9F19A9B35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EBEB7-7E16-4E68-85B7-AF35626AE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E449-0851-410A-8A07-48AFD37C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9C532-3520-41C8-8FAB-9FF4E161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49CB3-A4AA-43C2-9904-CFDABD17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6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A76E-D872-4F92-8A32-8089BCA0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707A1-4233-41FA-AED6-0B1EDE0D7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86101-1C39-4CCC-99B5-EA0921AB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CE23F-8892-47E9-9B63-383AF556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1E97-2036-422F-9884-07AEE677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30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91FCB-8CE3-4A16-B5BB-28887C26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AAF84-35D3-4BA8-9964-81496AD6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E4FC2-28C6-4F3E-9497-CE48BFF7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DD86C-EBAF-45F9-B713-A8042376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7D7A8-751C-462C-9E31-EF7BA082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B237-D4D4-4DD7-B39B-A6D9ACA9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60982-9C08-4044-8ADF-15AB6B8CF7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DA5DB-5D25-4D69-B186-29E299C82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2B79D-5C30-4FFB-AC04-3246CE55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F3582-16D5-407A-9564-4227E05B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E2DA2-FFBE-4424-AC56-38D18657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9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ABE5-4D42-4DB4-85AD-81108D8E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08768-7108-4E36-9445-67445EA55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50BAB-BF89-4361-87C4-90AE8A2DC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94A2B-6E10-4FE1-A794-9CF968741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9A37F-C3D7-4E60-BB5B-DF2A3EE26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D3D28-B52A-4C58-8533-6AB9BFB1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A5C32B-A1DC-4BE5-80BD-FBF7AFA6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02A01-07BF-4C2A-8462-4B7E6479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3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3B47-3C8C-4E07-B9B6-CC98880E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1A14D-E3C3-468F-9A63-B8A97511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21DE3-4523-4D9A-989C-F3E83B4E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03782E-F3C9-4882-ABF3-85BFABB6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6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EA4863-CCF5-4E09-9D50-15BCE388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5A240-F5BA-4D6D-952E-939D5929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3C9E5-792D-4D49-AFC7-2753A1D5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0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A6C3-E0C2-4BB5-9D72-3DE0D228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01CB6-6A4C-49A8-A63A-14A081766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72B8A-7FF0-4F9C-8709-63DC32EDF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4AD60-9130-48DC-B692-CEBA2220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9A57D-07FE-412C-9B2E-76875990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37485-B951-4BBF-8E9C-5C4ED6E7B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71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3A06-1571-42C9-B4FF-DCA97EA2D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F8404-BCF2-4344-A2E3-EEC0E46B5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4D313-5369-43F1-947B-1621FB7D4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046D9-A98A-40B7-90DB-D6FF6DAAD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9BFDE-C6A3-4954-B664-B0053B1A0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D9C1F-053C-443E-8782-B6DD1FFE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994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13BE0-7BD3-4E1F-A242-40F3F1AA8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D7381-6F9B-444C-84A9-F91ACC083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DFFDD-101E-4A28-83D0-023F9C59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B4388-C00A-4855-8A93-68E845C4848B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5C88-3F03-47EE-ABC4-1F0EB602A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584AE-4F65-4C36-A564-5293827870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6F1BDC-7A0F-4ADB-ABB6-F717CC5139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3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ALL Operator in Oracle?">
            <a:extLst>
              <a:ext uri="{FF2B5EF4-FFF2-40B4-BE49-F238E27FC236}">
                <a16:creationId xmlns:a16="http://schemas.microsoft.com/office/drawing/2014/main" id="{D13C2653-F602-4B23-B775-7FB298A91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97" y="349467"/>
            <a:ext cx="5372920" cy="496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ANY Operator in Oracle?">
            <a:extLst>
              <a:ext uri="{FF2B5EF4-FFF2-40B4-BE49-F238E27FC236}">
                <a16:creationId xmlns:a16="http://schemas.microsoft.com/office/drawing/2014/main" id="{553C603E-9EEB-4464-A5D4-732E6495D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086" y="349468"/>
            <a:ext cx="5214758" cy="496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36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mahendiran0906@gmail.com</cp:lastModifiedBy>
  <cp:revision>1</cp:revision>
  <dcterms:created xsi:type="dcterms:W3CDTF">2022-08-22T16:44:51Z</dcterms:created>
  <dcterms:modified xsi:type="dcterms:W3CDTF">2022-08-22T16:46:49Z</dcterms:modified>
</cp:coreProperties>
</file>