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71" r:id="rId4"/>
    <p:sldId id="274" r:id="rId5"/>
    <p:sldId id="25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8188-5ACF-4790-A730-7411F47DA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AE5F8-F17A-4E8E-BD3F-D0A0434D0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14542-6798-4C01-BE5B-FA4C3410E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7EA2C-C1AF-406A-9C50-618D3F7A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40A1-E6F3-4E5A-BD0F-55F5014E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9F97-F9E1-430F-A6D3-FFB3A0B9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51462-6CD7-4C40-8646-67E2D8FE5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6D6E9-F51F-49A9-850F-F7A1B46F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F429D-CC4A-400E-B3FE-AB5B439D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B465B-AE9B-4BE7-A051-8864E06C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3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73272-9EB3-4DD9-9068-D05770C5B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7DA33-8DBD-45C4-A2F2-890CB9BE2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0B25F-3000-4EFD-89D3-6766B127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D192F-D01A-4A9D-8469-0CC1CA7A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CEDE6-6C50-4D4E-9612-DDA32FFB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F307D-C558-43E9-BF8D-1C7B35B4E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61C9-6522-43B5-9298-727B2239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D65E-52B2-43CA-8BA7-F882A3DC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8E5D6-C0D3-4FC1-8FF3-EE833EF7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6256-A015-4899-9AE4-11EA5A99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1159-7C3B-483B-B8E3-F5D864C0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5CDB0-7C30-4CEF-8D67-0E303EFBC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9AB0F-1040-40BD-9A03-21343A34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C43AC-B4BC-4493-BAC1-D4F48652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D587-DE34-4691-8786-57F6AE2A3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2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64C1-0CAE-404F-A27E-3454DF3E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430C-0881-4CBB-91B4-2614EFE01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34227-9F64-48F7-8B71-150514FF6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0DD48-E6F7-458A-A7FE-394A9372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93ACE-790D-4979-B42D-D0348E19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D6AB3-B0D7-4C5D-86E5-40E3F762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8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4261-ADEB-47AE-8A84-1AD131EAB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28FFD-88F0-448B-9BD8-76EA3F1C5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346EE-B59C-4143-AF6F-A0DE93DF1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92A7DF-9DEA-4A0A-8393-704CBB817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E85F6-2CDC-4D6C-AE2C-4A71DCD61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F4F6B-D24E-497C-83E9-2DE2E801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0DB7C-EE52-474E-AFBB-78279E25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71B35D-0513-4F5B-8298-7900205A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5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7507-C7F9-421F-B40C-67CF67DD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CCF97-73B4-4B39-B4F6-6C236414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76AA0-0B7B-4B7D-924F-FD68040B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43710-AE9E-4E00-A75D-B82A821A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3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253167-9B1A-469A-B981-AC2D10F47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95186-0493-445D-BA26-B7CB8156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2AD9A-1805-4588-84C6-D459C932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4835-EA12-4AF8-BE78-FC493228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116B6-B24B-4F55-832B-2B95F486A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979FF-1213-4A07-9DBD-06CFCC8C8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172C-F551-403A-83C2-CD6FB675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1312D-8377-4A23-8BCC-E3D7CE6F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BD0D2-B5C1-4A06-9F55-1C33AE2C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8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C446-BA24-4D3D-8995-55E0F8EB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EECA9-4B84-4EE8-975F-FBCC282BB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3474D-46C7-413F-9FC0-9D2E8F8CB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A4AC4-A003-47BC-B124-FAFC45E5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C6827-516C-494D-B9B1-B2B547FD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7F603-0069-4FA5-8FD3-BC03DDC3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54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D3AA0-2CE5-4C7F-9D30-F2A5D553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407EE-02E8-4765-8DC7-B6334A8B1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48014-4AA3-42E4-9088-32AC4B2B2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C95A7-3522-412C-B343-C85944817A3A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34307-CB4E-4AE5-938C-0739793EE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7C18C-20AB-438F-B637-2E8803293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7A30-3415-47BE-A708-E0B0CBC47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7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EBA5FE9-91EC-469E-AD96-AB60D38C1161}"/>
              </a:ext>
            </a:extLst>
          </p:cNvPr>
          <p:cNvSpPr txBox="1"/>
          <p:nvPr/>
        </p:nvSpPr>
        <p:spPr>
          <a:xfrm>
            <a:off x="402771" y="273644"/>
            <a:ext cx="5094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DATA MODELS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35A39-B053-43E4-9345-3FD3F534DAB1}"/>
              </a:ext>
            </a:extLst>
          </p:cNvPr>
          <p:cNvSpPr/>
          <p:nvPr/>
        </p:nvSpPr>
        <p:spPr>
          <a:xfrm>
            <a:off x="1087120" y="1523078"/>
            <a:ext cx="6096000" cy="39130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Conceptual Data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Representational Data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Physical Data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Hierarchical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Network Model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Object-Oriented Data model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1509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B4CCFF-DBFF-46EB-B13A-F73F206BC37B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C7D9DD-3ED5-475E-B5FB-06D882C2B0A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0985B-A734-4702-A9BB-1058DFFDAA30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7C6005-65CD-4816-B5BD-33DBA0B478C9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DC3B9E-82C8-4AA2-8488-957E7544BFAD}"/>
              </a:ext>
            </a:extLst>
          </p:cNvPr>
          <p:cNvSpPr txBox="1"/>
          <p:nvPr/>
        </p:nvSpPr>
        <p:spPr>
          <a:xfrm>
            <a:off x="402771" y="273644"/>
            <a:ext cx="5094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NETWORK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184EDC-7574-4807-9E8A-A5E6E9B19C24}"/>
              </a:ext>
            </a:extLst>
          </p:cNvPr>
          <p:cNvSpPr txBox="1"/>
          <p:nvPr/>
        </p:nvSpPr>
        <p:spPr>
          <a:xfrm>
            <a:off x="561873" y="1141550"/>
            <a:ext cx="113253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Nunito"/>
              </a:rPr>
              <a:t>In this type of model, a child can be linked to multiple parents, a feature that was not supported by the hierarchical data model. The parent nodes are known as owners and the child nodes are called members.</a:t>
            </a:r>
            <a:endParaRPr lang="en-US" sz="2800" dirty="0"/>
          </a:p>
        </p:txBody>
      </p:sp>
      <p:pic>
        <p:nvPicPr>
          <p:cNvPr id="12" name="Picture 8" descr="Image result for Network Model definition">
            <a:extLst>
              <a:ext uri="{FF2B5EF4-FFF2-40B4-BE49-F238E27FC236}">
                <a16:creationId xmlns:a16="http://schemas.microsoft.com/office/drawing/2014/main" id="{A0BA07B8-A317-40C6-90B6-F169952B7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5" y="2809675"/>
            <a:ext cx="10091057" cy="348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8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See the source image">
            <a:extLst>
              <a:ext uri="{FF2B5EF4-FFF2-40B4-BE49-F238E27FC236}">
                <a16:creationId xmlns:a16="http://schemas.microsoft.com/office/drawing/2014/main" id="{5353C8F8-8872-450C-ACE9-CD98E093E8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See the source image">
            <a:extLst>
              <a:ext uri="{FF2B5EF4-FFF2-40B4-BE49-F238E27FC236}">
                <a16:creationId xmlns:a16="http://schemas.microsoft.com/office/drawing/2014/main" id="{64561642-C735-4D6D-99C0-83385EB7B0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D1C5DC-144E-416A-A6B0-E2531401F29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4D708-AED4-4DDC-A0FB-10EE7CA2AAD8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D564EB-C464-4C15-B62C-11076759F8FD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F350E-D41B-4872-A958-C54D5A51364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E752791-BB17-4DFA-8311-F853557431DA}"/>
              </a:ext>
            </a:extLst>
          </p:cNvPr>
          <p:cNvSpPr txBox="1"/>
          <p:nvPr/>
        </p:nvSpPr>
        <p:spPr>
          <a:xfrm>
            <a:off x="304799" y="420440"/>
            <a:ext cx="75437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Hierarchical Database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0A7F6D-4310-4668-9020-3AA5A3FDBE81}"/>
              </a:ext>
            </a:extLst>
          </p:cNvPr>
          <p:cNvSpPr txBox="1"/>
          <p:nvPr/>
        </p:nvSpPr>
        <p:spPr>
          <a:xfrm>
            <a:off x="380999" y="1183694"/>
            <a:ext cx="115279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Nunito"/>
              </a:rPr>
              <a:t>A hierarchical data model was one of the earliest data models. This model was a file based model build like a tree. In this tree, parent could be associated to multiple child nodes, but a child node could have only one parent.</a:t>
            </a:r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476C9C-6C4C-4B07-A91A-AEB44D7BB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747168"/>
            <a:ext cx="11397341" cy="36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6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CD08848-11BA-42B3-91E4-60D4998F7948}"/>
              </a:ext>
            </a:extLst>
          </p:cNvPr>
          <p:cNvSpPr txBox="1"/>
          <p:nvPr/>
        </p:nvSpPr>
        <p:spPr>
          <a:xfrm>
            <a:off x="350219" y="427978"/>
            <a:ext cx="6853217" cy="75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Object-Oriented Data model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76C49C-C9AF-4187-AB17-50CC9834161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8F1B4B-A0BC-4E24-848C-2A9D295E7EA1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939531-BD76-4321-A013-CF85613C7002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3BEFB1-9BDB-4345-A062-BF280F63A608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E3910BC-663F-4768-92A7-F72631C1A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58" y="1127760"/>
            <a:ext cx="10117483" cy="36049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432C91-B3FD-4E30-934A-B6A45B79FEC4}"/>
              </a:ext>
            </a:extLst>
          </p:cNvPr>
          <p:cNvSpPr/>
          <p:nvPr/>
        </p:nvSpPr>
        <p:spPr>
          <a:xfrm>
            <a:off x="837858" y="4732688"/>
            <a:ext cx="107648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 suggested by its name, the object-oriented data model is a combination of object-oriented programming and relational data model. In this data model</a:t>
            </a:r>
          </a:p>
        </p:txBody>
      </p:sp>
    </p:spTree>
    <p:extLst>
      <p:ext uri="{BB962C8B-B14F-4D97-AF65-F5344CB8AC3E}">
        <p14:creationId xmlns:p14="http://schemas.microsoft.com/office/powerpoint/2010/main" val="405883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BMS ER model concept">
            <a:extLst>
              <a:ext uri="{FF2B5EF4-FFF2-40B4-BE49-F238E27FC236}">
                <a16:creationId xmlns:a16="http://schemas.microsoft.com/office/drawing/2014/main" id="{3546D197-9D6A-446A-90FC-E2AD65B44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41" y="1417692"/>
            <a:ext cx="10676161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D08848-11BA-42B3-91E4-60D4998F7948}"/>
              </a:ext>
            </a:extLst>
          </p:cNvPr>
          <p:cNvSpPr txBox="1"/>
          <p:nvPr/>
        </p:nvSpPr>
        <p:spPr>
          <a:xfrm>
            <a:off x="350220" y="427978"/>
            <a:ext cx="609600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900" b="1" dirty="0">
                <a:solidFill>
                  <a:srgbClr val="0070C0"/>
                </a:solidFill>
                <a:latin typeface="Arial Black" panose="020B0A04020102020204" pitchFamily="34" charset="0"/>
                <a:ea typeface="+mj-ea"/>
                <a:cs typeface="+mj-cs"/>
              </a:rPr>
              <a:t>Component of ER Diagram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76C49C-C9AF-4187-AB17-50CC98341616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8F1B4B-A0BC-4E24-848C-2A9D295E7EA1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939531-BD76-4321-A013-CF85613C7002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3BEFB1-9BDB-4345-A062-BF280F63A608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54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Referential Integrity Constraints">
            <a:extLst>
              <a:ext uri="{FF2B5EF4-FFF2-40B4-BE49-F238E27FC236}">
                <a16:creationId xmlns:a16="http://schemas.microsoft.com/office/drawing/2014/main" id="{1BCBB82E-891A-4EEB-B5D5-6F4278A75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66" y="830317"/>
            <a:ext cx="10405241" cy="540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FCC09E-6A95-4A56-BCED-C4FF17FBEA61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728DA2-9C89-4FC0-ACD4-8982DC6D6AD7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4F12E2-0F1A-4D23-B1FD-5DE33CFA701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C1451-14FA-4A73-ACA4-95EEF81C9481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80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144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Nunito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ER MODEL?   ER model stands for an Entity-Relationship model. It is a high-level data model. This model is used to define the data elements and relationship for a specified system.  It develops a conceptual design for the database. It also develops a very simple and easy to design view of data.  In ER modeling, the database structure is portrayed as a diagram called an entity-relationship diagram.</dc:title>
  <dc:creator>mahendiran0906@gmail.com</dc:creator>
  <cp:lastModifiedBy>Mahendiran Dhanavel</cp:lastModifiedBy>
  <cp:revision>30</cp:revision>
  <dcterms:created xsi:type="dcterms:W3CDTF">2022-08-10T08:58:00Z</dcterms:created>
  <dcterms:modified xsi:type="dcterms:W3CDTF">2024-03-28T01:06:35Z</dcterms:modified>
</cp:coreProperties>
</file>