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ITAVARSHINI MAHENDIRAN" userId="aef92e519e3ce1f6" providerId="LiveId" clId="{DDB44452-89E9-44A1-8110-C3BCC3B040EB}"/>
    <pc:docChg chg="modSld">
      <pc:chgData name="AMIRITAVARSHINI MAHENDIRAN" userId="aef92e519e3ce1f6" providerId="LiveId" clId="{DDB44452-89E9-44A1-8110-C3BCC3B040EB}" dt="2025-07-30T04:07:05.382" v="4" actId="20577"/>
      <pc:docMkLst>
        <pc:docMk/>
      </pc:docMkLst>
      <pc:sldChg chg="modSp mod">
        <pc:chgData name="AMIRITAVARSHINI MAHENDIRAN" userId="aef92e519e3ce1f6" providerId="LiveId" clId="{DDB44452-89E9-44A1-8110-C3BCC3B040EB}" dt="2025-07-30T04:07:05.382" v="4" actId="20577"/>
        <pc:sldMkLst>
          <pc:docMk/>
          <pc:sldMk cId="1635458474" sldId="284"/>
        </pc:sldMkLst>
        <pc:spChg chg="mod">
          <ac:chgData name="AMIRITAVARSHINI MAHENDIRAN" userId="aef92e519e3ce1f6" providerId="LiveId" clId="{DDB44452-89E9-44A1-8110-C3BCC3B040EB}" dt="2025-07-30T04:07:05.382" v="4" actId="20577"/>
          <ac:spMkLst>
            <pc:docMk/>
            <pc:sldMk cId="1635458474" sldId="284"/>
            <ac:spMk id="25" creationId="{A546C844-57C1-4689-A0DB-2E7772A54F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6919-57D1-433D-8BFB-91B5A27D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1502E-3F27-45F3-9F64-5216A618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24CA-2E38-4EF0-9786-8E17D84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160A-F8FF-42BD-8D79-979B61F4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C09B-5BA3-4D21-BB47-FBB6CCBC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8788-E1D3-450F-A779-6FE0908B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A6C88-0DF3-4A19-A01E-F259F13F3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5C92-E766-46DC-81F5-0D3FFC39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32CE-01A3-4964-97DD-B4977AA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4B3B-6AB4-4F48-9A6B-7DA72C99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67A75-4240-49A6-8182-C4B52E31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ACB41-BAF4-4F73-9B2D-C7D36ADBF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C3DA-67E8-45B6-9B7E-F1D17134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4B85-A0C2-4FC1-B992-C5AF3856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E480-FCCE-4BD2-A42E-DA7DF8B7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5EBC-B173-4165-B25F-47B4549D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DB33-0A2F-4DE1-9CED-DB1A0564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939C-A00C-455B-860C-3304D17C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17ED-432F-44D9-AE60-6D8BF181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1814-9E34-4EC0-80D2-CA9C384C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D242-4FE9-4A27-A918-22DE5A33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BE90F-7AFE-4676-9CBB-94AC7D78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8DFB-4F9D-4B72-8AAB-853F8964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06895-DE6C-4236-BEE5-E05F39E0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BB64-850F-4F75-BC27-03360649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51B-CFAB-49A6-BFB1-1F98C8A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C755-3E05-408F-AF42-36FEB8A29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4B49F-3D47-4786-AC11-2BB2B95B5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BC55-44B5-444B-B8DD-8DBEA56F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78C3D-7CA8-4541-BC30-FE54380D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FF02B-54FA-4121-A452-7BB18A5A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EA41-B6FF-4CC0-9698-BD69319C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1AE0-E2C7-4BEB-84C2-A47DCB8CA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64244-CE9A-4058-A63F-88BB8D4E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E3BA-8F89-45ED-837F-D08750EA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55898-46E8-4D59-B040-21A8B8F75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31841-8B10-40E0-945D-87E662C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00A8F-A5A5-4EF4-910C-775130C8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DABB6-3E52-4D21-99CA-321E1B0E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CEB6-7F4F-4908-8DCB-6D9EEC02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17E49-0CEB-47AF-B431-02E59A30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7EEA3-E702-4B12-84CD-9CA1D836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F487D-8C2C-40D4-8E21-ADF8713E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CC2CB-AAF9-4417-B065-97C1CDF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FA797-A6AE-4DA9-A262-7638CBB3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E0FB4-3451-45C5-A186-0F6D3700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A79D-5568-494D-8486-B1374F6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F3CF-AD98-48DD-B8D0-146E52BE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A8827-2326-410E-9D8A-4132F078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3C5C-8CE1-43DE-9983-4603AE27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A58D-51AB-476A-8541-7F3A2185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12CA9-3A26-48AE-A2F9-65490DA4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226D-E217-4FEC-9A76-A7DE03EE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35349-1429-42A1-8F84-42BF37A31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59F6-6D0E-475C-AFAC-67B45899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A383-77A4-4311-BAA3-51409728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BEC9-84CB-4161-8A24-760F9325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2E1D9-84BA-471F-BB8A-8EB5CAF1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AE5D7-BF3B-4AD6-9967-67D710A9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D2BD-B0AF-4B48-BB0C-FB2C7535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72353-C51E-4FF4-9979-D2DEC2B87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CC3C-7C24-4122-B2DE-BF8F8CAE72A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8DB7-45A4-4F89-89C1-2B5D79186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5BD7-0E86-4CC8-B7AB-9530E37C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28A9-5C92-47BB-B185-C400E06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4" y="1210876"/>
            <a:ext cx="11477292" cy="50500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join is a query that combines rows from two or more tables, views. Oracle Database performs a join whenever multiple tables appear in the FROM clause of the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Types Of Joins</a:t>
            </a: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Equijoins</a:t>
            </a: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Self Joins</a:t>
            </a: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Cartesian Products</a:t>
            </a: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Outer Joins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/>
              <a:t>	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left outer join</a:t>
            </a:r>
            <a:endParaRPr lang="en-US" sz="2000" dirty="0">
              <a:latin typeface="Helvetica Neue"/>
            </a:endParaRP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	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right outer join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full outer join</a:t>
            </a: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Antijoins</a:t>
            </a: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333333"/>
                </a:solidFill>
                <a:effectLst/>
                <a:latin typeface="Helvetica Neue"/>
              </a:rPr>
              <a:t>Semijoins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380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- Equijoin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550278"/>
            <a:ext cx="10872944" cy="3757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An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equijoin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is a join with a join condition containing an </a:t>
            </a:r>
            <a:r>
              <a:rPr lang="en-US" sz="2400" b="0" i="0">
                <a:solidFill>
                  <a:srgbClr val="333333"/>
                </a:solidFill>
                <a:effectLst/>
                <a:latin typeface="Helvetica Neue"/>
              </a:rPr>
              <a:t>equality operator(=)</a:t>
            </a: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last_name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job_id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departments.department_id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department_name</a:t>
            </a: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  FROM employees, departments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  WHERE </a:t>
            </a:r>
            <a:r>
              <a:rPr lang="en-US" sz="2400" b="1" i="0" dirty="0" err="1">
                <a:solidFill>
                  <a:srgbClr val="00B050"/>
                </a:solidFill>
                <a:effectLst/>
                <a:latin typeface="Helvetica Neue"/>
              </a:rPr>
              <a:t>employees.department_id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Helvetica Neue"/>
              </a:rPr>
              <a:t> = </a:t>
            </a:r>
            <a:r>
              <a:rPr lang="en-US" sz="2400" b="1" i="0" dirty="0" err="1">
                <a:solidFill>
                  <a:srgbClr val="00B050"/>
                </a:solidFill>
                <a:effectLst/>
                <a:latin typeface="Helvetica Neue"/>
              </a:rPr>
              <a:t>departments.department_id</a:t>
            </a:r>
            <a:endParaRPr lang="en-US" sz="2400" b="1" i="0" dirty="0">
              <a:solidFill>
                <a:srgbClr val="00B05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  ORDER BY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last_name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job_id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545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051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– Self Join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996281"/>
            <a:ext cx="10872944" cy="486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 self join is a join of a table to itself. This table appears twice in the FROM clause and is followed by table aliases that qualify column names in the join condition.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e1.last_name||' works for '||e2.last_name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"Employees and Their Managers"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FROM employees e1, employees e2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   WHERE e1.manager_id = e2.employee_id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 AND e1.last_name LIKE 'R%'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e1.last_name;</a:t>
            </a: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323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443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– Left Outer Join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550278"/>
            <a:ext cx="10872944" cy="3757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FROM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departments d LEFT OUTER JOIN employees 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ON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=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e.department_id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Note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	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 left outer join returns all departments, including those without any 	employees.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05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73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– Right Outer Join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734944"/>
            <a:ext cx="10872944" cy="3388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FROM departments d RIGHT OUTER JOIN employees 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ON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=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e.department_id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Note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	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This statement with a right outer join returns all employees, including 	those not yet assigned to a department:.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8229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715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– FULL Outer Join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365612"/>
            <a:ext cx="10872944" cy="4126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as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d_dept_id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as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e_dept_id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FROM departments d FULL OUTER JOIN employees 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ON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=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e.department_id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AS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d_e_dept_id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   FROM departments d FULL OUTER JOIN employees 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USING (</a:t>
            </a:r>
            <a:r>
              <a:rPr lang="en-US" sz="2400" b="1" dirty="0" err="1">
                <a:solidFill>
                  <a:srgbClr val="00B050"/>
                </a:solidFill>
                <a:latin typeface="Helvetica Neue"/>
              </a:rPr>
              <a:t>department_id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)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e.last_name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072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07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– Anti Join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550278"/>
            <a:ext cx="10872944" cy="3757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It returns rows that fail to match (NOT IN) the subquery on the right 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* FROM employees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WHERE </a:t>
            </a:r>
            <a:r>
              <a:rPr lang="en-US" sz="2400" b="1" dirty="0" err="1">
                <a:solidFill>
                  <a:srgbClr val="00B050"/>
                </a:solidFill>
                <a:latin typeface="Helvetica Neue"/>
              </a:rPr>
              <a:t>department_id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 NOT IN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(SELECT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FROM departments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    WHERE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location_id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= 1700)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796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27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– Semi Join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8" y="1301093"/>
            <a:ext cx="11235551" cy="486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semijoin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returns rows that match an EXISTS subquery without duplicating rows from the left side of the predicate when multiple rows on the right side satisfy the criteria of the subquery.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* FROM departments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WHERE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EXISTS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(SELECT * FROM employees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    WHERE </a:t>
            </a:r>
            <a:r>
              <a:rPr lang="en-US" sz="2000" b="1" dirty="0" err="1">
                <a:solidFill>
                  <a:srgbClr val="00B050"/>
                </a:solidFill>
                <a:latin typeface="Helvetica Neue"/>
              </a:rPr>
              <a:t>departments.department_id</a:t>
            </a:r>
            <a:r>
              <a:rPr lang="en-US" sz="2000" b="1" dirty="0">
                <a:solidFill>
                  <a:srgbClr val="00B050"/>
                </a:solidFill>
                <a:latin typeface="Helvetica Neue"/>
              </a:rPr>
              <a:t> = </a:t>
            </a:r>
            <a:r>
              <a:rPr lang="en-US" sz="2000" b="1" dirty="0" err="1">
                <a:solidFill>
                  <a:srgbClr val="00B050"/>
                </a:solidFill>
                <a:latin typeface="Helvetica Neue"/>
              </a:rPr>
              <a:t>employees.department_id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    AND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employees.salary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&gt; 2500)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department_name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169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415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JOINS – Cartesian Products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08" y="1776999"/>
            <a:ext cx="11235551" cy="3388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If two tables in a join query have no join condition, then Oracle Database returns their Cartesian product. Oracle combines each row of one table with each row of the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Example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employee_id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first_name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department_name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FROM employees, departments; </a:t>
            </a:r>
          </a:p>
        </p:txBody>
      </p:sp>
    </p:spTree>
    <p:extLst>
      <p:ext uri="{BB962C8B-B14F-4D97-AF65-F5344CB8AC3E}">
        <p14:creationId xmlns:p14="http://schemas.microsoft.com/office/powerpoint/2010/main" val="109815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694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AMIRITAVARSHINI MAHENDIRAN</cp:lastModifiedBy>
  <cp:revision>11</cp:revision>
  <dcterms:created xsi:type="dcterms:W3CDTF">2022-08-13T05:58:15Z</dcterms:created>
  <dcterms:modified xsi:type="dcterms:W3CDTF">2025-07-30T04:07:10Z</dcterms:modified>
</cp:coreProperties>
</file>