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8188-5ACF-4790-A730-7411F47D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AE5F8-F17A-4E8E-BD3F-D0A0434D0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4542-6798-4C01-BE5B-FA4C3410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EA2C-C1AF-406A-9C50-618D3F7A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40A1-E6F3-4E5A-BD0F-55F5014E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9F97-F9E1-430F-A6D3-FFB3A0B9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51462-6CD7-4C40-8646-67E2D8FE5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D6E9-F51F-49A9-850F-F7A1B46F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429D-CC4A-400E-B3FE-AB5B439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465B-AE9B-4BE7-A051-8864E06C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3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73272-9EB3-4DD9-9068-D05770C5B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7DA33-8DBD-45C4-A2F2-890CB9BE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B25F-3000-4EFD-89D3-6766B127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D192F-D01A-4A9D-8469-0CC1CA7A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CEDE6-6C50-4D4E-9612-DDA32FFB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307D-C558-43E9-BF8D-1C7B35B4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61C9-6522-43B5-9298-727B2239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D65E-52B2-43CA-8BA7-F882A3D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E5D6-C0D3-4FC1-8FF3-EE833EF7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6256-A015-4899-9AE4-11EA5A99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1159-7C3B-483B-B8E3-F5D864C0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CDB0-7C30-4CEF-8D67-0E303EFB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AB0F-1040-40BD-9A03-21343A3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43AC-B4BC-4493-BAC1-D4F48652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D587-DE34-4691-8786-57F6AE2A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64C1-0CAE-404F-A27E-3454DF3E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430C-0881-4CBB-91B4-2614EFE01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34227-9F64-48F7-8B71-150514FF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0DD48-E6F7-458A-A7FE-394A9372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93ACE-790D-4979-B42D-D0348E19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D6AB3-B0D7-4C5D-86E5-40E3F762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8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4261-ADEB-47AE-8A84-1AD131EA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28FFD-88F0-448B-9BD8-76EA3F1C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346EE-B59C-4143-AF6F-A0DE93DF1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A7DF-9DEA-4A0A-8393-704CBB817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E85F6-2CDC-4D6C-AE2C-4A71DCD61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F4F6B-D24E-497C-83E9-2DE2E801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0DB7C-EE52-474E-AFBB-78279E25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1B35D-0513-4F5B-8298-7900205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7507-C7F9-421F-B40C-67CF67DD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CCF97-73B4-4B39-B4F6-6C236414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76AA0-0B7B-4B7D-924F-FD68040B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43710-AE9E-4E00-A75D-B82A821A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53167-9B1A-469A-B981-AC2D10F4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95186-0493-445D-BA26-B7CB8156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2AD9A-1805-4588-84C6-D459C932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4835-EA12-4AF8-BE78-FC493228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16B6-B24B-4F55-832B-2B95F486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979FF-1213-4A07-9DBD-06CFCC8C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172C-F551-403A-83C2-CD6FB675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1312D-8377-4A23-8BCC-E3D7CE6F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BD0D2-B5C1-4A06-9F55-1C33AE2C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C446-BA24-4D3D-8995-55E0F8EB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EECA9-4B84-4EE8-975F-FBCC282BB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3474D-46C7-413F-9FC0-9D2E8F8CB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4AC4-A003-47BC-B124-FAFC45E5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6827-516C-494D-B9B1-B2B547FD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7F603-0069-4FA5-8FD3-BC03DDC3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D3AA0-2CE5-4C7F-9D30-F2A5D553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407EE-02E8-4765-8DC7-B6334A8B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8014-4AA3-42E4-9088-32AC4B2B2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4307-CB4E-4AE5-938C-0739793EE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C18C-20AB-438F-B637-2E8803293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738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Transaction Control Statements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2126141"/>
            <a:ext cx="4775200" cy="1172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COMMIT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ROLLBACK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SAVE POINT</a:t>
            </a: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2077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COMMIT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751BF9B-43FB-472E-A79F-A34D9C8152AE}"/>
              </a:ext>
            </a:extLst>
          </p:cNvPr>
          <p:cNvSpPr/>
          <p:nvPr/>
        </p:nvSpPr>
        <p:spPr>
          <a:xfrm>
            <a:off x="606422" y="1479468"/>
            <a:ext cx="1094231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Purpose</a:t>
            </a:r>
          </a:p>
          <a:p>
            <a:endParaRPr lang="en-US" sz="2400" dirty="0"/>
          </a:p>
          <a:p>
            <a:r>
              <a:rPr lang="en-US" sz="2400" dirty="0"/>
              <a:t>Use the COMMIT statement to end your current transaction and make permanent all changes performed in the transaction. </a:t>
            </a:r>
          </a:p>
          <a:p>
            <a:endParaRPr lang="en-US" sz="2400" dirty="0"/>
          </a:p>
          <a:p>
            <a:r>
              <a:rPr lang="en-US" sz="2400" dirty="0"/>
              <a:t>A transaction is a sequence of SQL statements that Oracle Database treats as a single unit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Syntax :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 COMMIT [WORK]</a:t>
            </a:r>
          </a:p>
        </p:txBody>
      </p:sp>
    </p:spTree>
    <p:extLst>
      <p:ext uri="{BB962C8B-B14F-4D97-AF65-F5344CB8AC3E}">
        <p14:creationId xmlns:p14="http://schemas.microsoft.com/office/powerpoint/2010/main" val="141486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2670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ROLLBACK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751BF9B-43FB-472E-A79F-A34D9C8152AE}"/>
              </a:ext>
            </a:extLst>
          </p:cNvPr>
          <p:cNvSpPr/>
          <p:nvPr/>
        </p:nvSpPr>
        <p:spPr>
          <a:xfrm>
            <a:off x="606422" y="1479468"/>
            <a:ext cx="109423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Purpose</a:t>
            </a:r>
          </a:p>
          <a:p>
            <a:endParaRPr lang="en-US" sz="2400" dirty="0"/>
          </a:p>
          <a:p>
            <a:r>
              <a:rPr lang="en-US" sz="2400" dirty="0"/>
              <a:t>Use the ROLLBACK statement to undo work done in the current transaction .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Syntax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 ROLLBACK [WORK] [ TO SAVE POINT &lt;</a:t>
            </a:r>
            <a:r>
              <a:rPr lang="en-US" sz="2400" dirty="0" err="1"/>
              <a:t>savepoint_name</a:t>
            </a:r>
            <a:r>
              <a:rPr lang="en-US" sz="2400" dirty="0"/>
              <a:t>&gt; ]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	ROLLBACK; </a:t>
            </a:r>
          </a:p>
          <a:p>
            <a:r>
              <a:rPr lang="en-US" sz="2400" dirty="0"/>
              <a:t>	ROLLBACK TO SAVEPOINT </a:t>
            </a:r>
            <a:r>
              <a:rPr lang="en-US" sz="2400" dirty="0" err="1"/>
              <a:t>banda_sal</a:t>
            </a:r>
            <a:r>
              <a:rPr 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2966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282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SAVEPOINT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751BF9B-43FB-472E-A79F-A34D9C8152AE}"/>
              </a:ext>
            </a:extLst>
          </p:cNvPr>
          <p:cNvSpPr/>
          <p:nvPr/>
        </p:nvSpPr>
        <p:spPr>
          <a:xfrm>
            <a:off x="606422" y="1479468"/>
            <a:ext cx="1094231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Purpose</a:t>
            </a:r>
          </a:p>
          <a:p>
            <a:endParaRPr lang="en-US" sz="2400" dirty="0"/>
          </a:p>
          <a:p>
            <a:r>
              <a:rPr lang="en-US" sz="2400" dirty="0"/>
              <a:t>Use the SAVEPOINT statement to create a name for a system change number (SCN), to which you can later roll back.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Syntax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		</a:t>
            </a:r>
            <a:r>
              <a:rPr lang="en-US" sz="2400" dirty="0"/>
              <a:t>SAVEPOINT &lt;</a:t>
            </a:r>
            <a:r>
              <a:rPr lang="en-US" sz="2400" dirty="0" err="1"/>
              <a:t>savepoint_name</a:t>
            </a:r>
            <a:r>
              <a:rPr lang="en-US" sz="2400" dirty="0"/>
              <a:t>&gt;;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	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	ROLLBACK; </a:t>
            </a:r>
          </a:p>
          <a:p>
            <a:r>
              <a:rPr lang="en-US" sz="2400" dirty="0"/>
              <a:t>	ROLLBACK TO SAVEPOINT </a:t>
            </a:r>
            <a:r>
              <a:rPr lang="en-US" sz="2400" dirty="0" err="1"/>
              <a:t>banda_sal</a:t>
            </a:r>
            <a:r>
              <a:rPr lang="en-US" sz="24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66907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315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SAVEPOINT Example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751BF9B-43FB-472E-A79F-A34D9C8152AE}"/>
              </a:ext>
            </a:extLst>
          </p:cNvPr>
          <p:cNvSpPr/>
          <p:nvPr/>
        </p:nvSpPr>
        <p:spPr>
          <a:xfrm>
            <a:off x="996384" y="1019512"/>
            <a:ext cx="101992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employees  SET salary = 7000 </a:t>
            </a:r>
          </a:p>
          <a:p>
            <a:r>
              <a:rPr lang="en-US" dirty="0"/>
              <a:t>    WHERE </a:t>
            </a:r>
            <a:r>
              <a:rPr lang="en-US" dirty="0" err="1"/>
              <a:t>last_name</a:t>
            </a:r>
            <a:r>
              <a:rPr lang="en-US" dirty="0"/>
              <a:t> = 'Banda’;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SAVEPOINT </a:t>
            </a:r>
            <a:r>
              <a:rPr lang="en-US" b="1" dirty="0" err="1">
                <a:solidFill>
                  <a:srgbClr val="00B050"/>
                </a:solidFill>
              </a:rPr>
              <a:t>banda_sal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  <a:p>
            <a:endParaRPr lang="en-US" b="1" dirty="0"/>
          </a:p>
          <a:p>
            <a:r>
              <a:rPr lang="en-US" dirty="0"/>
              <a:t>UPDATE employees  SET salary = 12000 </a:t>
            </a:r>
          </a:p>
          <a:p>
            <a:r>
              <a:rPr lang="en-US" dirty="0"/>
              <a:t>    WHERE </a:t>
            </a:r>
            <a:r>
              <a:rPr lang="en-US" dirty="0" err="1"/>
              <a:t>last_name</a:t>
            </a:r>
            <a:r>
              <a:rPr lang="en-US" dirty="0"/>
              <a:t> = 'Greene’;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SAVEPOINT </a:t>
            </a:r>
            <a:r>
              <a:rPr lang="en-US" b="1" dirty="0" err="1">
                <a:solidFill>
                  <a:srgbClr val="00B050"/>
                </a:solidFill>
              </a:rPr>
              <a:t>greene_sal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  <a:p>
            <a:endParaRPr lang="en-US" b="1" dirty="0"/>
          </a:p>
          <a:p>
            <a:r>
              <a:rPr lang="en-US" dirty="0"/>
              <a:t>SELECT SUM(salary) FROM employees;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50"/>
                </a:solidFill>
              </a:rPr>
              <a:t>ROLLBACK TO SAVEPOINT </a:t>
            </a:r>
            <a:r>
              <a:rPr lang="en-US" b="1" dirty="0" err="1">
                <a:solidFill>
                  <a:srgbClr val="00B050"/>
                </a:solidFill>
              </a:rPr>
              <a:t>banda_sal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  <a:p>
            <a:r>
              <a:rPr lang="en-US" b="1" dirty="0"/>
              <a:t> </a:t>
            </a:r>
          </a:p>
          <a:p>
            <a:r>
              <a:rPr lang="en-US" dirty="0"/>
              <a:t>UPDATE employees  SET salary = 11000 </a:t>
            </a:r>
          </a:p>
          <a:p>
            <a:r>
              <a:rPr lang="en-US" dirty="0"/>
              <a:t>    WHERE </a:t>
            </a:r>
            <a:r>
              <a:rPr lang="en-US" dirty="0" err="1"/>
              <a:t>last_name</a:t>
            </a:r>
            <a:r>
              <a:rPr lang="en-US" dirty="0"/>
              <a:t> = 'Greene';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solidFill>
                  <a:srgbClr val="00B050"/>
                </a:solidFill>
              </a:rPr>
              <a:t>COMMIT;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0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217</Words>
  <Application>Microsoft Office PowerPoint</Application>
  <PresentationFormat>Widescreen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ER MODEL?   ER model stands for an Entity-Relationship model. It is a high-level data model. This model is used to define the data elements and relationship for a specified system.  It develops a conceptual design for the database. It also develops a very simple and easy to design view of data.  In ER modeling, the database structure is portrayed as a diagram called an entity-relationship diagram.</dc:title>
  <dc:creator>mahendiran0906@gmail.com</dc:creator>
  <cp:lastModifiedBy>Mahendiran Dhanavel</cp:lastModifiedBy>
  <cp:revision>65</cp:revision>
  <dcterms:created xsi:type="dcterms:W3CDTF">2022-08-10T08:58:00Z</dcterms:created>
  <dcterms:modified xsi:type="dcterms:W3CDTF">2024-03-28T01:47:12Z</dcterms:modified>
</cp:coreProperties>
</file>