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96325" cy="30267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250" autoAdjust="0"/>
    <p:restoredTop sz="94249" autoAdjust="0"/>
  </p:normalViewPr>
  <p:slideViewPr>
    <p:cSldViewPr snapToGrid="0">
      <p:cViewPr>
        <p:scale>
          <a:sx n="25" d="100"/>
          <a:sy n="25" d="100"/>
        </p:scale>
        <p:origin x="2226"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7264AA-4D71-4F0D-AC16-F03764EA7ED4}" type="datetimeFigureOut">
              <a:rPr lang="en-US" smtClean="0"/>
              <a:t>11/15/2017</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D76D41-48E1-4212-A040-EC3307D05330}" type="slidenum">
              <a:rPr lang="en-US" smtClean="0"/>
              <a:t>‹#›</a:t>
            </a:fld>
            <a:endParaRPr lang="en-US"/>
          </a:p>
        </p:txBody>
      </p:sp>
    </p:spTree>
    <p:extLst>
      <p:ext uri="{BB962C8B-B14F-4D97-AF65-F5344CB8AC3E}">
        <p14:creationId xmlns:p14="http://schemas.microsoft.com/office/powerpoint/2010/main" val="3516822585"/>
      </p:ext>
    </p:extLst>
  </p:cSld>
  <p:clrMap bg1="lt1" tx1="dk1" bg2="lt2" tx2="dk2" accent1="accent1" accent2="accent2" accent3="accent3" accent4="accent4" accent5="accent5" accent6="accent6" hlink="hlink" folHlink="folHlink"/>
  <p:notesStyle>
    <a:lvl1pPr marL="0" algn="l" defTabSz="2479853" rtl="0" eaLnBrk="1" latinLnBrk="0" hangingPunct="1">
      <a:defRPr sz="3254" kern="1200">
        <a:solidFill>
          <a:schemeClr val="tx1"/>
        </a:solidFill>
        <a:latin typeface="+mn-lt"/>
        <a:ea typeface="+mn-ea"/>
        <a:cs typeface="+mn-cs"/>
      </a:defRPr>
    </a:lvl1pPr>
    <a:lvl2pPr marL="1239926" algn="l" defTabSz="2479853" rtl="0" eaLnBrk="1" latinLnBrk="0" hangingPunct="1">
      <a:defRPr sz="3254" kern="1200">
        <a:solidFill>
          <a:schemeClr val="tx1"/>
        </a:solidFill>
        <a:latin typeface="+mn-lt"/>
        <a:ea typeface="+mn-ea"/>
        <a:cs typeface="+mn-cs"/>
      </a:defRPr>
    </a:lvl2pPr>
    <a:lvl3pPr marL="2479853" algn="l" defTabSz="2479853" rtl="0" eaLnBrk="1" latinLnBrk="0" hangingPunct="1">
      <a:defRPr sz="3254" kern="1200">
        <a:solidFill>
          <a:schemeClr val="tx1"/>
        </a:solidFill>
        <a:latin typeface="+mn-lt"/>
        <a:ea typeface="+mn-ea"/>
        <a:cs typeface="+mn-cs"/>
      </a:defRPr>
    </a:lvl3pPr>
    <a:lvl4pPr marL="3719779" algn="l" defTabSz="2479853" rtl="0" eaLnBrk="1" latinLnBrk="0" hangingPunct="1">
      <a:defRPr sz="3254" kern="1200">
        <a:solidFill>
          <a:schemeClr val="tx1"/>
        </a:solidFill>
        <a:latin typeface="+mn-lt"/>
        <a:ea typeface="+mn-ea"/>
        <a:cs typeface="+mn-cs"/>
      </a:defRPr>
    </a:lvl4pPr>
    <a:lvl5pPr marL="4959706" algn="l" defTabSz="2479853" rtl="0" eaLnBrk="1" latinLnBrk="0" hangingPunct="1">
      <a:defRPr sz="3254" kern="1200">
        <a:solidFill>
          <a:schemeClr val="tx1"/>
        </a:solidFill>
        <a:latin typeface="+mn-lt"/>
        <a:ea typeface="+mn-ea"/>
        <a:cs typeface="+mn-cs"/>
      </a:defRPr>
    </a:lvl5pPr>
    <a:lvl6pPr marL="6199632" algn="l" defTabSz="2479853" rtl="0" eaLnBrk="1" latinLnBrk="0" hangingPunct="1">
      <a:defRPr sz="3254" kern="1200">
        <a:solidFill>
          <a:schemeClr val="tx1"/>
        </a:solidFill>
        <a:latin typeface="+mn-lt"/>
        <a:ea typeface="+mn-ea"/>
        <a:cs typeface="+mn-cs"/>
      </a:defRPr>
    </a:lvl6pPr>
    <a:lvl7pPr marL="7439558" algn="l" defTabSz="2479853" rtl="0" eaLnBrk="1" latinLnBrk="0" hangingPunct="1">
      <a:defRPr sz="3254" kern="1200">
        <a:solidFill>
          <a:schemeClr val="tx1"/>
        </a:solidFill>
        <a:latin typeface="+mn-lt"/>
        <a:ea typeface="+mn-ea"/>
        <a:cs typeface="+mn-cs"/>
      </a:defRPr>
    </a:lvl7pPr>
    <a:lvl8pPr marL="8679485" algn="l" defTabSz="2479853" rtl="0" eaLnBrk="1" latinLnBrk="0" hangingPunct="1">
      <a:defRPr sz="3254" kern="1200">
        <a:solidFill>
          <a:schemeClr val="tx1"/>
        </a:solidFill>
        <a:latin typeface="+mn-lt"/>
        <a:ea typeface="+mn-ea"/>
        <a:cs typeface="+mn-cs"/>
      </a:defRPr>
    </a:lvl8pPr>
    <a:lvl9pPr marL="9919411" algn="l" defTabSz="2479853" rtl="0" eaLnBrk="1" latinLnBrk="0" hangingPunct="1">
      <a:defRPr sz="32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4953466"/>
            <a:ext cx="18186876" cy="10537496"/>
          </a:xfrm>
        </p:spPr>
        <p:txBody>
          <a:bodyPr anchor="b"/>
          <a:lstStyle>
            <a:lvl1pPr algn="ctr">
              <a:defRPr sz="14039"/>
            </a:lvl1pPr>
          </a:lstStyle>
          <a:p>
            <a:r>
              <a:rPr lang="en-US"/>
              <a:t>Click to edit Master title style</a:t>
            </a:r>
            <a:endParaRPr lang="en-US" dirty="0"/>
          </a:p>
        </p:txBody>
      </p:sp>
      <p:sp>
        <p:nvSpPr>
          <p:cNvPr id="3" name="Subtitle 2"/>
          <p:cNvSpPr>
            <a:spLocks noGrp="1"/>
          </p:cNvSpPr>
          <p:nvPr>
            <p:ph type="subTitle" idx="1"/>
          </p:nvPr>
        </p:nvSpPr>
        <p:spPr>
          <a:xfrm>
            <a:off x="2674541" y="15897328"/>
            <a:ext cx="16047244" cy="7307583"/>
          </a:xfrm>
        </p:spPr>
        <p:txBody>
          <a:bodyPr/>
          <a:lstStyle>
            <a:lvl1pPr marL="0" indent="0" algn="ctr">
              <a:buNone/>
              <a:defRPr sz="5616"/>
            </a:lvl1pPr>
            <a:lvl2pPr marL="1069802" indent="0" algn="ctr">
              <a:buNone/>
              <a:defRPr sz="4680"/>
            </a:lvl2pPr>
            <a:lvl3pPr marL="2139605" indent="0" algn="ctr">
              <a:buNone/>
              <a:defRPr sz="4212"/>
            </a:lvl3pPr>
            <a:lvl4pPr marL="3209407" indent="0" algn="ctr">
              <a:buNone/>
              <a:defRPr sz="3744"/>
            </a:lvl4pPr>
            <a:lvl5pPr marL="4279209" indent="0" algn="ctr">
              <a:buNone/>
              <a:defRPr sz="3744"/>
            </a:lvl5pPr>
            <a:lvl6pPr marL="5349011" indent="0" algn="ctr">
              <a:buNone/>
              <a:defRPr sz="3744"/>
            </a:lvl6pPr>
            <a:lvl7pPr marL="6418814" indent="0" algn="ctr">
              <a:buNone/>
              <a:defRPr sz="3744"/>
            </a:lvl7pPr>
            <a:lvl8pPr marL="7488616" indent="0" algn="ctr">
              <a:buNone/>
              <a:defRPr sz="3744"/>
            </a:lvl8pPr>
            <a:lvl9pPr marL="8558418" indent="0" algn="ctr">
              <a:buNone/>
              <a:defRPr sz="37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962801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963821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11746" y="1611452"/>
            <a:ext cx="4613583"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998" y="1611452"/>
            <a:ext cx="13573294"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1901809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111588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9855" y="7545809"/>
            <a:ext cx="18454330" cy="12590343"/>
          </a:xfrm>
        </p:spPr>
        <p:txBody>
          <a:bodyPr anchor="b"/>
          <a:lstStyle>
            <a:lvl1pPr>
              <a:defRPr sz="14039"/>
            </a:lvl1pPr>
          </a:lstStyle>
          <a:p>
            <a:r>
              <a:rPr lang="en-US"/>
              <a:t>Click to edit Master title style</a:t>
            </a:r>
            <a:endParaRPr lang="en-US" dirty="0"/>
          </a:p>
        </p:txBody>
      </p:sp>
      <p:sp>
        <p:nvSpPr>
          <p:cNvPr id="3" name="Text Placeholder 2"/>
          <p:cNvSpPr>
            <a:spLocks noGrp="1"/>
          </p:cNvSpPr>
          <p:nvPr>
            <p:ph type="body" idx="1"/>
          </p:nvPr>
        </p:nvSpPr>
        <p:spPr>
          <a:xfrm>
            <a:off x="1459855" y="20255262"/>
            <a:ext cx="18454330" cy="6620964"/>
          </a:xfrm>
        </p:spPr>
        <p:txBody>
          <a:bodyPr/>
          <a:lstStyle>
            <a:lvl1pPr marL="0" indent="0">
              <a:buNone/>
              <a:defRPr sz="5616">
                <a:solidFill>
                  <a:schemeClr val="tx1"/>
                </a:solidFill>
              </a:defRPr>
            </a:lvl1pPr>
            <a:lvl2pPr marL="1069802" indent="0">
              <a:buNone/>
              <a:defRPr sz="4680">
                <a:solidFill>
                  <a:schemeClr val="tx1">
                    <a:tint val="75000"/>
                  </a:schemeClr>
                </a:solidFill>
              </a:defRPr>
            </a:lvl2pPr>
            <a:lvl3pPr marL="2139605" indent="0">
              <a:buNone/>
              <a:defRPr sz="4212">
                <a:solidFill>
                  <a:schemeClr val="tx1">
                    <a:tint val="75000"/>
                  </a:schemeClr>
                </a:solidFill>
              </a:defRPr>
            </a:lvl3pPr>
            <a:lvl4pPr marL="3209407" indent="0">
              <a:buNone/>
              <a:defRPr sz="3744">
                <a:solidFill>
                  <a:schemeClr val="tx1">
                    <a:tint val="75000"/>
                  </a:schemeClr>
                </a:solidFill>
              </a:defRPr>
            </a:lvl4pPr>
            <a:lvl5pPr marL="4279209" indent="0">
              <a:buNone/>
              <a:defRPr sz="3744">
                <a:solidFill>
                  <a:schemeClr val="tx1">
                    <a:tint val="75000"/>
                  </a:schemeClr>
                </a:solidFill>
              </a:defRPr>
            </a:lvl5pPr>
            <a:lvl6pPr marL="5349011" indent="0">
              <a:buNone/>
              <a:defRPr sz="3744">
                <a:solidFill>
                  <a:schemeClr val="tx1">
                    <a:tint val="75000"/>
                  </a:schemeClr>
                </a:solidFill>
              </a:defRPr>
            </a:lvl6pPr>
            <a:lvl7pPr marL="6418814" indent="0">
              <a:buNone/>
              <a:defRPr sz="3744">
                <a:solidFill>
                  <a:schemeClr val="tx1">
                    <a:tint val="75000"/>
                  </a:schemeClr>
                </a:solidFill>
              </a:defRPr>
            </a:lvl7pPr>
            <a:lvl8pPr marL="7488616" indent="0">
              <a:buNone/>
              <a:defRPr sz="3744">
                <a:solidFill>
                  <a:schemeClr val="tx1">
                    <a:tint val="75000"/>
                  </a:schemeClr>
                </a:solidFill>
              </a:defRPr>
            </a:lvl8pPr>
            <a:lvl9pPr marL="8558418" indent="0">
              <a:buNone/>
              <a:defRPr sz="374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BC69F7-4F24-41BF-8F8D-7228C463ED47}" type="datetimeFigureOut">
              <a:rPr lang="en-US" smtClean="0"/>
              <a:t>11/15/2017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517086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997" y="8057261"/>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31890" y="8057261"/>
            <a:ext cx="9093438"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723916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3784" y="1611459"/>
            <a:ext cx="184543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3787" y="7419688"/>
            <a:ext cx="9051647"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Edit Master text styles</a:t>
            </a:r>
          </a:p>
        </p:txBody>
      </p:sp>
      <p:sp>
        <p:nvSpPr>
          <p:cNvPr id="4" name="Content Placeholder 3"/>
          <p:cNvSpPr>
            <a:spLocks noGrp="1"/>
          </p:cNvSpPr>
          <p:nvPr>
            <p:ph sz="half" idx="2"/>
          </p:nvPr>
        </p:nvSpPr>
        <p:spPr>
          <a:xfrm>
            <a:off x="1473787" y="11055963"/>
            <a:ext cx="9051647"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31891" y="7419688"/>
            <a:ext cx="9096225" cy="3636275"/>
          </a:xfrm>
        </p:spPr>
        <p:txBody>
          <a:bodyPr anchor="b"/>
          <a:lstStyle>
            <a:lvl1pPr marL="0" indent="0">
              <a:buNone/>
              <a:defRPr sz="5616" b="1"/>
            </a:lvl1pPr>
            <a:lvl2pPr marL="1069802" indent="0">
              <a:buNone/>
              <a:defRPr sz="4680" b="1"/>
            </a:lvl2pPr>
            <a:lvl3pPr marL="2139605" indent="0">
              <a:buNone/>
              <a:defRPr sz="4212" b="1"/>
            </a:lvl3pPr>
            <a:lvl4pPr marL="3209407" indent="0">
              <a:buNone/>
              <a:defRPr sz="3744" b="1"/>
            </a:lvl4pPr>
            <a:lvl5pPr marL="4279209" indent="0">
              <a:buNone/>
              <a:defRPr sz="3744" b="1"/>
            </a:lvl5pPr>
            <a:lvl6pPr marL="5349011" indent="0">
              <a:buNone/>
              <a:defRPr sz="3744" b="1"/>
            </a:lvl6pPr>
            <a:lvl7pPr marL="6418814" indent="0">
              <a:buNone/>
              <a:defRPr sz="3744" b="1"/>
            </a:lvl7pPr>
            <a:lvl8pPr marL="7488616" indent="0">
              <a:buNone/>
              <a:defRPr sz="3744" b="1"/>
            </a:lvl8pPr>
            <a:lvl9pPr marL="8558418" indent="0">
              <a:buNone/>
              <a:defRPr sz="3744" b="1"/>
            </a:lvl9pPr>
          </a:lstStyle>
          <a:p>
            <a:pPr lvl="0"/>
            <a:r>
              <a:rPr lang="en-US"/>
              <a:t>Edit Master text styles</a:t>
            </a:r>
          </a:p>
        </p:txBody>
      </p:sp>
      <p:sp>
        <p:nvSpPr>
          <p:cNvPr id="6" name="Content Placeholder 5"/>
          <p:cNvSpPr>
            <a:spLocks noGrp="1"/>
          </p:cNvSpPr>
          <p:nvPr>
            <p:ph sz="quarter" idx="4"/>
          </p:nvPr>
        </p:nvSpPr>
        <p:spPr>
          <a:xfrm>
            <a:off x="10831891" y="11055963"/>
            <a:ext cx="90962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C69F7-4F24-41BF-8F8D-7228C463ED47}" type="datetimeFigureOut">
              <a:rPr lang="en-US" smtClean="0"/>
              <a:t>11/15/2017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51837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C69F7-4F24-41BF-8F8D-7228C463ED47}" type="datetimeFigureOut">
              <a:rPr lang="en-US" smtClean="0"/>
              <a:t>11/15/2017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75151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C69F7-4F24-41BF-8F8D-7228C463ED47}" type="datetimeFigureOut">
              <a:rPr lang="en-US" smtClean="0"/>
              <a:t>11/15/2017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53987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Content Placeholder 2"/>
          <p:cNvSpPr>
            <a:spLocks noGrp="1"/>
          </p:cNvSpPr>
          <p:nvPr>
            <p:ph idx="1"/>
          </p:nvPr>
        </p:nvSpPr>
        <p:spPr>
          <a:xfrm>
            <a:off x="9096225" y="4357934"/>
            <a:ext cx="10831890" cy="21509383"/>
          </a:xfrm>
        </p:spPr>
        <p:txBody>
          <a:bodyPr/>
          <a:lstStyle>
            <a:lvl1pPr>
              <a:defRPr sz="7488"/>
            </a:lvl1pPr>
            <a:lvl2pPr>
              <a:defRPr sz="6552"/>
            </a:lvl2pPr>
            <a:lvl3pPr>
              <a:defRPr sz="5616"/>
            </a:lvl3pPr>
            <a:lvl4pPr>
              <a:defRPr sz="4680"/>
            </a:lvl4pPr>
            <a:lvl5pPr>
              <a:defRPr sz="4680"/>
            </a:lvl5pPr>
            <a:lvl6pPr>
              <a:defRPr sz="4680"/>
            </a:lvl6pPr>
            <a:lvl7pPr>
              <a:defRPr sz="4680"/>
            </a:lvl7pPr>
            <a:lvl8pPr>
              <a:defRPr sz="4680"/>
            </a:lvl8pPr>
            <a:lvl9pPr>
              <a:defRPr sz="46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Edit Master text styles</a:t>
            </a:r>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382848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3784" y="2017818"/>
            <a:ext cx="6900872" cy="7062364"/>
          </a:xfrm>
        </p:spPr>
        <p:txBody>
          <a:bodyPr anchor="b"/>
          <a:lstStyle>
            <a:lvl1pPr>
              <a:defRPr sz="7488"/>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6225" y="4357934"/>
            <a:ext cx="10831890" cy="21509383"/>
          </a:xfrm>
        </p:spPr>
        <p:txBody>
          <a:bodyPr anchor="t"/>
          <a:lstStyle>
            <a:lvl1pPr marL="0" indent="0">
              <a:buNone/>
              <a:defRPr sz="7488"/>
            </a:lvl1pPr>
            <a:lvl2pPr marL="1069802" indent="0">
              <a:buNone/>
              <a:defRPr sz="6552"/>
            </a:lvl2pPr>
            <a:lvl3pPr marL="2139605" indent="0">
              <a:buNone/>
              <a:defRPr sz="5616"/>
            </a:lvl3pPr>
            <a:lvl4pPr marL="3209407" indent="0">
              <a:buNone/>
              <a:defRPr sz="4680"/>
            </a:lvl4pPr>
            <a:lvl5pPr marL="4279209" indent="0">
              <a:buNone/>
              <a:defRPr sz="4680"/>
            </a:lvl5pPr>
            <a:lvl6pPr marL="5349011" indent="0">
              <a:buNone/>
              <a:defRPr sz="4680"/>
            </a:lvl6pPr>
            <a:lvl7pPr marL="6418814" indent="0">
              <a:buNone/>
              <a:defRPr sz="4680"/>
            </a:lvl7pPr>
            <a:lvl8pPr marL="7488616" indent="0">
              <a:buNone/>
              <a:defRPr sz="4680"/>
            </a:lvl8pPr>
            <a:lvl9pPr marL="8558418" indent="0">
              <a:buNone/>
              <a:defRPr sz="4680"/>
            </a:lvl9pPr>
          </a:lstStyle>
          <a:p>
            <a:r>
              <a:rPr lang="en-US"/>
              <a:t>Click icon to add picture</a:t>
            </a:r>
            <a:endParaRPr lang="en-US" dirty="0"/>
          </a:p>
        </p:txBody>
      </p:sp>
      <p:sp>
        <p:nvSpPr>
          <p:cNvPr id="4" name="Text Placeholder 3"/>
          <p:cNvSpPr>
            <a:spLocks noGrp="1"/>
          </p:cNvSpPr>
          <p:nvPr>
            <p:ph type="body" sz="half" idx="2"/>
          </p:nvPr>
        </p:nvSpPr>
        <p:spPr>
          <a:xfrm>
            <a:off x="1473784" y="9080183"/>
            <a:ext cx="6900872" cy="16822161"/>
          </a:xfrm>
        </p:spPr>
        <p:txBody>
          <a:bodyPr/>
          <a:lstStyle>
            <a:lvl1pPr marL="0" indent="0">
              <a:buNone/>
              <a:defRPr sz="3744"/>
            </a:lvl1pPr>
            <a:lvl2pPr marL="1069802" indent="0">
              <a:buNone/>
              <a:defRPr sz="3276"/>
            </a:lvl2pPr>
            <a:lvl3pPr marL="2139605" indent="0">
              <a:buNone/>
              <a:defRPr sz="2808"/>
            </a:lvl3pPr>
            <a:lvl4pPr marL="3209407" indent="0">
              <a:buNone/>
              <a:defRPr sz="2340"/>
            </a:lvl4pPr>
            <a:lvl5pPr marL="4279209" indent="0">
              <a:buNone/>
              <a:defRPr sz="2340"/>
            </a:lvl5pPr>
            <a:lvl6pPr marL="5349011" indent="0">
              <a:buNone/>
              <a:defRPr sz="2340"/>
            </a:lvl6pPr>
            <a:lvl7pPr marL="6418814" indent="0">
              <a:buNone/>
              <a:defRPr sz="2340"/>
            </a:lvl7pPr>
            <a:lvl8pPr marL="7488616" indent="0">
              <a:buNone/>
              <a:defRPr sz="2340"/>
            </a:lvl8pPr>
            <a:lvl9pPr marL="8558418" indent="0">
              <a:buNone/>
              <a:defRPr sz="2340"/>
            </a:lvl9pPr>
          </a:lstStyle>
          <a:p>
            <a:pPr lvl="0"/>
            <a:r>
              <a:rPr lang="en-US"/>
              <a:t>Edit Master text styles</a:t>
            </a:r>
          </a:p>
        </p:txBody>
      </p:sp>
      <p:sp>
        <p:nvSpPr>
          <p:cNvPr id="5" name="Date Placeholder 4"/>
          <p:cNvSpPr>
            <a:spLocks noGrp="1"/>
          </p:cNvSpPr>
          <p:nvPr>
            <p:ph type="dt" sz="half" idx="10"/>
          </p:nvPr>
        </p:nvSpPr>
        <p:spPr/>
        <p:txBody>
          <a:bodyPr/>
          <a:lstStyle/>
          <a:p>
            <a:fld id="{97BC69F7-4F24-41BF-8F8D-7228C463ED47}" type="datetimeFigureOut">
              <a:rPr lang="en-US" smtClean="0"/>
              <a:t>11/15/2017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0B679D-16C6-43D6-8C89-0DC7B5C6ACB4}" type="slidenum">
              <a:rPr lang="en-US" smtClean="0"/>
              <a:t>‹#›</a:t>
            </a:fld>
            <a:endParaRPr lang="en-US"/>
          </a:p>
        </p:txBody>
      </p:sp>
    </p:spTree>
    <p:extLst>
      <p:ext uri="{BB962C8B-B14F-4D97-AF65-F5344CB8AC3E}">
        <p14:creationId xmlns:p14="http://schemas.microsoft.com/office/powerpoint/2010/main" val="267632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998" y="1611459"/>
            <a:ext cx="184543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998" y="8057261"/>
            <a:ext cx="184543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997" y="28053287"/>
            <a:ext cx="4814173" cy="1611452"/>
          </a:xfrm>
          <a:prstGeom prst="rect">
            <a:avLst/>
          </a:prstGeom>
        </p:spPr>
        <p:txBody>
          <a:bodyPr vert="horz" lIns="91440" tIns="45720" rIns="91440" bIns="45720" rtlCol="0" anchor="ctr"/>
          <a:lstStyle>
            <a:lvl1pPr algn="l">
              <a:defRPr sz="2808">
                <a:solidFill>
                  <a:schemeClr val="tx1">
                    <a:tint val="75000"/>
                  </a:schemeClr>
                </a:solidFill>
              </a:defRPr>
            </a:lvl1pPr>
          </a:lstStyle>
          <a:p>
            <a:fld id="{97BC69F7-4F24-41BF-8F8D-7228C463ED47}" type="datetimeFigureOut">
              <a:rPr lang="en-US" smtClean="0"/>
              <a:t>11/15/2017</a:t>
            </a:fld>
            <a:endParaRPr lang="en-US"/>
          </a:p>
        </p:txBody>
      </p:sp>
      <p:sp>
        <p:nvSpPr>
          <p:cNvPr id="5" name="Footer Placeholder 4"/>
          <p:cNvSpPr>
            <a:spLocks noGrp="1"/>
          </p:cNvSpPr>
          <p:nvPr>
            <p:ph type="ftr" sz="quarter" idx="3"/>
          </p:nvPr>
        </p:nvSpPr>
        <p:spPr>
          <a:xfrm>
            <a:off x="7087533" y="28053287"/>
            <a:ext cx="7221260" cy="1611452"/>
          </a:xfrm>
          <a:prstGeom prst="rect">
            <a:avLst/>
          </a:prstGeom>
        </p:spPr>
        <p:txBody>
          <a:bodyPr vert="horz" lIns="91440" tIns="45720" rIns="91440" bIns="45720" rtlCol="0" anchor="ctr"/>
          <a:lstStyle>
            <a:lvl1pPr algn="ctr">
              <a:defRPr sz="280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111155" y="28053287"/>
            <a:ext cx="4814173" cy="1611452"/>
          </a:xfrm>
          <a:prstGeom prst="rect">
            <a:avLst/>
          </a:prstGeom>
        </p:spPr>
        <p:txBody>
          <a:bodyPr vert="horz" lIns="91440" tIns="45720" rIns="91440" bIns="45720" rtlCol="0" anchor="ctr"/>
          <a:lstStyle>
            <a:lvl1pPr algn="r">
              <a:defRPr sz="2808">
                <a:solidFill>
                  <a:schemeClr val="tx1">
                    <a:tint val="75000"/>
                  </a:schemeClr>
                </a:solidFill>
              </a:defRPr>
            </a:lvl1pPr>
          </a:lstStyle>
          <a:p>
            <a:fld id="{DD0B679D-16C6-43D6-8C89-0DC7B5C6ACB4}" type="slidenum">
              <a:rPr lang="en-US" smtClean="0"/>
              <a:t>‹#›</a:t>
            </a:fld>
            <a:endParaRPr lang="en-US"/>
          </a:p>
        </p:txBody>
      </p:sp>
    </p:spTree>
    <p:extLst>
      <p:ext uri="{BB962C8B-B14F-4D97-AF65-F5344CB8AC3E}">
        <p14:creationId xmlns:p14="http://schemas.microsoft.com/office/powerpoint/2010/main" val="1126527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9605" rtl="0" eaLnBrk="1" latinLnBrk="0" hangingPunct="1">
        <a:lnSpc>
          <a:spcPct val="90000"/>
        </a:lnSpc>
        <a:spcBef>
          <a:spcPct val="0"/>
        </a:spcBef>
        <a:buNone/>
        <a:defRPr sz="10296" kern="1200">
          <a:solidFill>
            <a:schemeClr val="tx1"/>
          </a:solidFill>
          <a:latin typeface="+mj-lt"/>
          <a:ea typeface="+mj-ea"/>
          <a:cs typeface="+mj-cs"/>
        </a:defRPr>
      </a:lvl1pPr>
    </p:titleStyle>
    <p:bodyStyle>
      <a:lvl1pPr marL="534901" indent="-534901" algn="l" defTabSz="2139605" rtl="0" eaLnBrk="1" latinLnBrk="0" hangingPunct="1">
        <a:lnSpc>
          <a:spcPct val="90000"/>
        </a:lnSpc>
        <a:spcBef>
          <a:spcPts val="2340"/>
        </a:spcBef>
        <a:buFont typeface="Arial" panose="020B0604020202020204" pitchFamily="34" charset="0"/>
        <a:buChar char="•"/>
        <a:defRPr sz="6552" kern="1200">
          <a:solidFill>
            <a:schemeClr val="tx1"/>
          </a:solidFill>
          <a:latin typeface="+mn-lt"/>
          <a:ea typeface="+mn-ea"/>
          <a:cs typeface="+mn-cs"/>
        </a:defRPr>
      </a:lvl1pPr>
      <a:lvl2pPr marL="1604703" indent="-534901" algn="l" defTabSz="2139605" rtl="0" eaLnBrk="1" latinLnBrk="0" hangingPunct="1">
        <a:lnSpc>
          <a:spcPct val="90000"/>
        </a:lnSpc>
        <a:spcBef>
          <a:spcPts val="1170"/>
        </a:spcBef>
        <a:buFont typeface="Arial" panose="020B0604020202020204" pitchFamily="34" charset="0"/>
        <a:buChar char="•"/>
        <a:defRPr sz="5616" kern="1200">
          <a:solidFill>
            <a:schemeClr val="tx1"/>
          </a:solidFill>
          <a:latin typeface="+mn-lt"/>
          <a:ea typeface="+mn-ea"/>
          <a:cs typeface="+mn-cs"/>
        </a:defRPr>
      </a:lvl2pPr>
      <a:lvl3pPr marL="2674506" indent="-534901" algn="l" defTabSz="2139605" rtl="0" eaLnBrk="1" latinLnBrk="0" hangingPunct="1">
        <a:lnSpc>
          <a:spcPct val="90000"/>
        </a:lnSpc>
        <a:spcBef>
          <a:spcPts val="1170"/>
        </a:spcBef>
        <a:buFont typeface="Arial" panose="020B0604020202020204" pitchFamily="34" charset="0"/>
        <a:buChar char="•"/>
        <a:defRPr sz="4680" kern="1200">
          <a:solidFill>
            <a:schemeClr val="tx1"/>
          </a:solidFill>
          <a:latin typeface="+mn-lt"/>
          <a:ea typeface="+mn-ea"/>
          <a:cs typeface="+mn-cs"/>
        </a:defRPr>
      </a:lvl3pPr>
      <a:lvl4pPr marL="3744308"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4pPr>
      <a:lvl5pPr marL="4814110"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5pPr>
      <a:lvl6pPr marL="5883913"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6pPr>
      <a:lvl7pPr marL="6953715"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7pPr>
      <a:lvl8pPr marL="8023517"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8pPr>
      <a:lvl9pPr marL="9093319" indent="-534901" algn="l" defTabSz="2139605" rtl="0" eaLnBrk="1" latinLnBrk="0" hangingPunct="1">
        <a:lnSpc>
          <a:spcPct val="90000"/>
        </a:lnSpc>
        <a:spcBef>
          <a:spcPts val="1170"/>
        </a:spcBef>
        <a:buFont typeface="Arial" panose="020B0604020202020204" pitchFamily="34" charset="0"/>
        <a:buChar char="•"/>
        <a:defRPr sz="4212" kern="1200">
          <a:solidFill>
            <a:schemeClr val="tx1"/>
          </a:solidFill>
          <a:latin typeface="+mn-lt"/>
          <a:ea typeface="+mn-ea"/>
          <a:cs typeface="+mn-cs"/>
        </a:defRPr>
      </a:lvl9pPr>
    </p:bodyStyle>
    <p:otherStyle>
      <a:defPPr>
        <a:defRPr lang="en-US"/>
      </a:defPPr>
      <a:lvl1pPr marL="0" algn="l" defTabSz="2139605" rtl="0" eaLnBrk="1" latinLnBrk="0" hangingPunct="1">
        <a:defRPr sz="4212" kern="1200">
          <a:solidFill>
            <a:schemeClr val="tx1"/>
          </a:solidFill>
          <a:latin typeface="+mn-lt"/>
          <a:ea typeface="+mn-ea"/>
          <a:cs typeface="+mn-cs"/>
        </a:defRPr>
      </a:lvl1pPr>
      <a:lvl2pPr marL="1069802" algn="l" defTabSz="2139605" rtl="0" eaLnBrk="1" latinLnBrk="0" hangingPunct="1">
        <a:defRPr sz="4212" kern="1200">
          <a:solidFill>
            <a:schemeClr val="tx1"/>
          </a:solidFill>
          <a:latin typeface="+mn-lt"/>
          <a:ea typeface="+mn-ea"/>
          <a:cs typeface="+mn-cs"/>
        </a:defRPr>
      </a:lvl2pPr>
      <a:lvl3pPr marL="2139605" algn="l" defTabSz="2139605" rtl="0" eaLnBrk="1" latinLnBrk="0" hangingPunct="1">
        <a:defRPr sz="4212" kern="1200">
          <a:solidFill>
            <a:schemeClr val="tx1"/>
          </a:solidFill>
          <a:latin typeface="+mn-lt"/>
          <a:ea typeface="+mn-ea"/>
          <a:cs typeface="+mn-cs"/>
        </a:defRPr>
      </a:lvl3pPr>
      <a:lvl4pPr marL="3209407" algn="l" defTabSz="2139605" rtl="0" eaLnBrk="1" latinLnBrk="0" hangingPunct="1">
        <a:defRPr sz="4212" kern="1200">
          <a:solidFill>
            <a:schemeClr val="tx1"/>
          </a:solidFill>
          <a:latin typeface="+mn-lt"/>
          <a:ea typeface="+mn-ea"/>
          <a:cs typeface="+mn-cs"/>
        </a:defRPr>
      </a:lvl4pPr>
      <a:lvl5pPr marL="4279209" algn="l" defTabSz="2139605" rtl="0" eaLnBrk="1" latinLnBrk="0" hangingPunct="1">
        <a:defRPr sz="4212" kern="1200">
          <a:solidFill>
            <a:schemeClr val="tx1"/>
          </a:solidFill>
          <a:latin typeface="+mn-lt"/>
          <a:ea typeface="+mn-ea"/>
          <a:cs typeface="+mn-cs"/>
        </a:defRPr>
      </a:lvl5pPr>
      <a:lvl6pPr marL="5349011" algn="l" defTabSz="2139605" rtl="0" eaLnBrk="1" latinLnBrk="0" hangingPunct="1">
        <a:defRPr sz="4212" kern="1200">
          <a:solidFill>
            <a:schemeClr val="tx1"/>
          </a:solidFill>
          <a:latin typeface="+mn-lt"/>
          <a:ea typeface="+mn-ea"/>
          <a:cs typeface="+mn-cs"/>
        </a:defRPr>
      </a:lvl6pPr>
      <a:lvl7pPr marL="6418814" algn="l" defTabSz="2139605" rtl="0" eaLnBrk="1" latinLnBrk="0" hangingPunct="1">
        <a:defRPr sz="4212" kern="1200">
          <a:solidFill>
            <a:schemeClr val="tx1"/>
          </a:solidFill>
          <a:latin typeface="+mn-lt"/>
          <a:ea typeface="+mn-ea"/>
          <a:cs typeface="+mn-cs"/>
        </a:defRPr>
      </a:lvl7pPr>
      <a:lvl8pPr marL="7488616" algn="l" defTabSz="2139605" rtl="0" eaLnBrk="1" latinLnBrk="0" hangingPunct="1">
        <a:defRPr sz="4212" kern="1200">
          <a:solidFill>
            <a:schemeClr val="tx1"/>
          </a:solidFill>
          <a:latin typeface="+mn-lt"/>
          <a:ea typeface="+mn-ea"/>
          <a:cs typeface="+mn-cs"/>
        </a:defRPr>
      </a:lvl8pPr>
      <a:lvl9pPr marL="8558418" algn="l" defTabSz="2139605" rtl="0" eaLnBrk="1" latinLnBrk="0" hangingPunct="1">
        <a:defRPr sz="42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06A368-3644-4631-A2C1-C8E97C5D0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2131" y="2638380"/>
            <a:ext cx="5358744" cy="3416321"/>
          </a:xfrm>
          <a:prstGeom prst="rect">
            <a:avLst/>
          </a:prstGeom>
        </p:spPr>
      </p:pic>
      <p:pic>
        <p:nvPicPr>
          <p:cNvPr id="11" name="Picture 10">
            <a:extLst>
              <a:ext uri="{FF2B5EF4-FFF2-40B4-BE49-F238E27FC236}">
                <a16:creationId xmlns:a16="http://schemas.microsoft.com/office/drawing/2014/main" id="{BF233B30-6A20-45C7-AE9D-F6E36B4C59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23" y="19493176"/>
            <a:ext cx="2112571" cy="2571621"/>
          </a:xfrm>
          <a:prstGeom prst="rect">
            <a:avLst/>
          </a:prstGeom>
        </p:spPr>
      </p:pic>
      <p:pic>
        <p:nvPicPr>
          <p:cNvPr id="13" name="Picture 12">
            <a:extLst>
              <a:ext uri="{FF2B5EF4-FFF2-40B4-BE49-F238E27FC236}">
                <a16:creationId xmlns:a16="http://schemas.microsoft.com/office/drawing/2014/main" id="{F29C9D9E-757D-4039-B9CB-4EBCFF81AA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05876" y="19105027"/>
            <a:ext cx="5047033" cy="3778641"/>
          </a:xfrm>
          <a:prstGeom prst="rect">
            <a:avLst/>
          </a:prstGeom>
        </p:spPr>
      </p:pic>
      <p:sp>
        <p:nvSpPr>
          <p:cNvPr id="19" name="TextBox 18">
            <a:extLst>
              <a:ext uri="{FF2B5EF4-FFF2-40B4-BE49-F238E27FC236}">
                <a16:creationId xmlns:a16="http://schemas.microsoft.com/office/drawing/2014/main" id="{70ED237A-3393-4675-B526-81429B2089B7}"/>
              </a:ext>
            </a:extLst>
          </p:cNvPr>
          <p:cNvSpPr txBox="1"/>
          <p:nvPr/>
        </p:nvSpPr>
        <p:spPr>
          <a:xfrm>
            <a:off x="6623842" y="365731"/>
            <a:ext cx="9806329" cy="830997"/>
          </a:xfrm>
          <a:prstGeom prst="rect">
            <a:avLst/>
          </a:prstGeom>
          <a:noFill/>
        </p:spPr>
        <p:txBody>
          <a:bodyPr wrap="square" rtlCol="0">
            <a:spAutoFit/>
          </a:bodyPr>
          <a:lstStyle/>
          <a:p>
            <a:r>
              <a:rPr lang="en-US" sz="4800" b="1" dirty="0" err="1">
                <a:latin typeface="Arial" panose="020B0604020202020204" pitchFamily="34" charset="0"/>
                <a:cs typeface="Arial" panose="020B0604020202020204" pitchFamily="34" charset="0"/>
              </a:rPr>
              <a:t>NeoPixel</a:t>
            </a:r>
            <a:r>
              <a:rPr lang="en-US" sz="4800" b="1" dirty="0">
                <a:latin typeface="Arial" panose="020B0604020202020204" pitchFamily="34" charset="0"/>
                <a:cs typeface="Arial" panose="020B0604020202020204" pitchFamily="34" charset="0"/>
              </a:rPr>
              <a:t> Sunrise Clock (NPSC)</a:t>
            </a:r>
          </a:p>
        </p:txBody>
      </p:sp>
      <p:sp>
        <p:nvSpPr>
          <p:cNvPr id="20" name="TextBox 19">
            <a:extLst>
              <a:ext uri="{FF2B5EF4-FFF2-40B4-BE49-F238E27FC236}">
                <a16:creationId xmlns:a16="http://schemas.microsoft.com/office/drawing/2014/main" id="{F9C4F200-F921-4719-B416-D7187B47FA59}"/>
              </a:ext>
            </a:extLst>
          </p:cNvPr>
          <p:cNvSpPr txBox="1"/>
          <p:nvPr/>
        </p:nvSpPr>
        <p:spPr>
          <a:xfrm>
            <a:off x="8273850" y="1119783"/>
            <a:ext cx="5645350"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An Intelligent Bedside Clock</a:t>
            </a:r>
          </a:p>
        </p:txBody>
      </p:sp>
      <p:sp>
        <p:nvSpPr>
          <p:cNvPr id="22" name="TextBox 21">
            <a:extLst>
              <a:ext uri="{FF2B5EF4-FFF2-40B4-BE49-F238E27FC236}">
                <a16:creationId xmlns:a16="http://schemas.microsoft.com/office/drawing/2014/main" id="{05A25B9A-92A9-470B-8F4D-712C73285E71}"/>
              </a:ext>
            </a:extLst>
          </p:cNvPr>
          <p:cNvSpPr txBox="1"/>
          <p:nvPr/>
        </p:nvSpPr>
        <p:spPr>
          <a:xfrm>
            <a:off x="1073326" y="2952033"/>
            <a:ext cx="3358805"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Studies made on human </a:t>
            </a:r>
            <a:r>
              <a:rPr lang="en-ZA" sz="2400" dirty="0">
                <a:latin typeface="Times New Roman" panose="02020603050405020304" pitchFamily="18" charset="0"/>
                <a:cs typeface="Times New Roman" panose="02020603050405020304" pitchFamily="18" charset="0"/>
              </a:rPr>
              <a:t>behavioural</a:t>
            </a:r>
            <a:r>
              <a:rPr lang="en-US" sz="2400" dirty="0">
                <a:latin typeface="Times New Roman" panose="02020603050405020304" pitchFamily="18" charset="0"/>
                <a:cs typeface="Times New Roman" panose="02020603050405020304" pitchFamily="18" charset="0"/>
              </a:rPr>
              <a:t> patterns have revealed that light can affect the sleep-wake cycle by controlling the production of melatonin</a:t>
            </a:r>
          </a:p>
        </p:txBody>
      </p:sp>
      <p:sp>
        <p:nvSpPr>
          <p:cNvPr id="24" name="TextBox 23">
            <a:extLst>
              <a:ext uri="{FF2B5EF4-FFF2-40B4-BE49-F238E27FC236}">
                <a16:creationId xmlns:a16="http://schemas.microsoft.com/office/drawing/2014/main" id="{4A5D8EFC-34E0-47FB-B4F3-7EFFB04FF0EF}"/>
              </a:ext>
            </a:extLst>
          </p:cNvPr>
          <p:cNvSpPr txBox="1"/>
          <p:nvPr/>
        </p:nvSpPr>
        <p:spPr>
          <a:xfrm>
            <a:off x="12479680" y="2952033"/>
            <a:ext cx="7596076" cy="2677656"/>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Create a device capable of generating light emission patterns which can produce both soporific and gentle awakening effects on humans, to control the human sleep-wake cycle in a more gentle manner that can have health benefits</a:t>
            </a:r>
            <a:r>
              <a:rPr lang="en-US" sz="2400" dirty="0">
                <a:latin typeface="Times New Roman" panose="02020603050405020304" pitchFamily="18" charset="0"/>
                <a:cs typeface="Times New Roman" panose="02020603050405020304" pitchFamily="18" charset="0"/>
              </a:rPr>
              <a:t>. The proposed device is planned as a type of alarm clock product, which can assist in the cure of sleep disorders </a:t>
            </a:r>
          </a:p>
        </p:txBody>
      </p:sp>
      <p:sp>
        <p:nvSpPr>
          <p:cNvPr id="27" name="TextBox 26">
            <a:extLst>
              <a:ext uri="{FF2B5EF4-FFF2-40B4-BE49-F238E27FC236}">
                <a16:creationId xmlns:a16="http://schemas.microsoft.com/office/drawing/2014/main" id="{EFF7F618-81FA-4316-83F9-6ACF27501F91}"/>
              </a:ext>
            </a:extLst>
          </p:cNvPr>
          <p:cNvSpPr txBox="1"/>
          <p:nvPr/>
        </p:nvSpPr>
        <p:spPr>
          <a:xfrm>
            <a:off x="380552" y="29147492"/>
            <a:ext cx="9806329" cy="830997"/>
          </a:xfrm>
          <a:prstGeom prst="rect">
            <a:avLst/>
          </a:prstGeom>
          <a:noFill/>
        </p:spPr>
        <p:txBody>
          <a:bodyPr wrap="square" rtlCol="0">
            <a:spAutoFit/>
          </a:bodyPr>
          <a:lstStyle/>
          <a:p>
            <a:r>
              <a:rPr lang="en-US" sz="4800" b="1" dirty="0">
                <a:latin typeface="Arial" panose="020B0604020202020204" pitchFamily="34" charset="0"/>
                <a:cs typeface="Arial" panose="020B0604020202020204" pitchFamily="34" charset="0"/>
              </a:rPr>
              <a:t>UCT LOGO</a:t>
            </a:r>
          </a:p>
        </p:txBody>
      </p:sp>
      <p:sp>
        <p:nvSpPr>
          <p:cNvPr id="28" name="TextBox 27">
            <a:extLst>
              <a:ext uri="{FF2B5EF4-FFF2-40B4-BE49-F238E27FC236}">
                <a16:creationId xmlns:a16="http://schemas.microsoft.com/office/drawing/2014/main" id="{C522D6A4-6673-4609-A1DD-4A5CE69E6E78}"/>
              </a:ext>
            </a:extLst>
          </p:cNvPr>
          <p:cNvSpPr txBox="1"/>
          <p:nvPr/>
        </p:nvSpPr>
        <p:spPr>
          <a:xfrm>
            <a:off x="629923" y="26083094"/>
            <a:ext cx="4780434"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WHAT’S NEXT?</a:t>
            </a:r>
            <a:endParaRPr lang="en-US" sz="3200" b="1"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272BD298-1F41-427A-A6D9-DA8012DFB267}"/>
              </a:ext>
            </a:extLst>
          </p:cNvPr>
          <p:cNvSpPr txBox="1"/>
          <p:nvPr/>
        </p:nvSpPr>
        <p:spPr>
          <a:xfrm>
            <a:off x="1087840" y="27017682"/>
            <a:ext cx="13232609" cy="2000548"/>
          </a:xfrm>
          <a:prstGeom prst="rect">
            <a:avLst/>
          </a:prstGeom>
          <a:noFill/>
        </p:spPr>
        <p:txBody>
          <a:bodyPr wrap="square" rtlCol="0">
            <a:spAutoFit/>
          </a:bodyPr>
          <a:lstStyle/>
          <a:p>
            <a:r>
              <a:rPr lang="en-ZA" sz="2800" dirty="0">
                <a:latin typeface="Times New Roman" panose="02020603050405020304" pitchFamily="18" charset="0"/>
                <a:cs typeface="Times New Roman" panose="02020603050405020304" pitchFamily="18" charset="0"/>
              </a:rPr>
              <a:t>“Art is never finished, only abandoned.”  Leonardo da Vinci.</a:t>
            </a:r>
          </a:p>
          <a:p>
            <a:r>
              <a:rPr lang="en-ZA" sz="2400" dirty="0">
                <a:latin typeface="Times New Roman" panose="02020603050405020304" pitchFamily="18" charset="0"/>
                <a:cs typeface="Times New Roman" panose="02020603050405020304" pitchFamily="18" charset="0"/>
              </a:rPr>
              <a:t>This piece of art can be improved in the following ways:</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Use the equations describing the behaviour of the Ring to design light patterns providing quantitative descriptions of the illuminance received by the user.</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 Integrate the NPSC in the IoT device family</a:t>
            </a:r>
          </a:p>
        </p:txBody>
      </p:sp>
      <p:sp>
        <p:nvSpPr>
          <p:cNvPr id="30" name="TextBox 29">
            <a:extLst>
              <a:ext uri="{FF2B5EF4-FFF2-40B4-BE49-F238E27FC236}">
                <a16:creationId xmlns:a16="http://schemas.microsoft.com/office/drawing/2014/main" id="{1057421B-62EB-4549-81E1-BA4C6DF5F7A0}"/>
              </a:ext>
            </a:extLst>
          </p:cNvPr>
          <p:cNvSpPr txBox="1"/>
          <p:nvPr/>
        </p:nvSpPr>
        <p:spPr>
          <a:xfrm>
            <a:off x="3012000" y="19245080"/>
            <a:ext cx="3577705" cy="3416320"/>
          </a:xfrm>
          <a:prstGeom prst="rect">
            <a:avLst/>
          </a:prstGeom>
          <a:noFill/>
        </p:spPr>
        <p:txBody>
          <a:bodyPr wrap="square" rtlCol="0">
            <a:spAutoFit/>
          </a:bodyPr>
          <a:lstStyle/>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180 </a:t>
            </a:r>
            <a:r>
              <a:rPr lang="en-ZA" sz="2400" dirty="0" err="1">
                <a:latin typeface="Times New Roman" panose="02020603050405020304" pitchFamily="18" charset="0"/>
                <a:cs typeface="Times New Roman" panose="02020603050405020304" pitchFamily="18" charset="0"/>
              </a:rPr>
              <a:t>neopixels</a:t>
            </a:r>
            <a:endParaRPr lang="en-Z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5V @ 7.5A  max</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37.5W max</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21 x 21 cm^2</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RGB colours</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255x255x255x180 colour combinations</a:t>
            </a:r>
          </a:p>
          <a:p>
            <a:pPr marL="342900" indent="-342900">
              <a:buFont typeface="Arial" panose="020B0604020202020204" pitchFamily="34" charset="0"/>
              <a:buChar char="•"/>
            </a:pPr>
            <a:r>
              <a:rPr lang="en-ZA" sz="2400" dirty="0">
                <a:latin typeface="Times New Roman" panose="02020603050405020304" pitchFamily="18" charset="0"/>
                <a:cs typeface="Times New Roman" panose="02020603050405020304" pitchFamily="18" charset="0"/>
              </a:rPr>
              <a:t>refresh rate  &gt;= 5.4ms</a:t>
            </a:r>
          </a:p>
          <a:p>
            <a:endParaRPr lang="en-ZA" sz="24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0D809871-3308-462E-B1A4-0519223302B1}"/>
              </a:ext>
            </a:extLst>
          </p:cNvPr>
          <p:cNvSpPr txBox="1"/>
          <p:nvPr/>
        </p:nvSpPr>
        <p:spPr>
          <a:xfrm>
            <a:off x="937287" y="23234893"/>
            <a:ext cx="7407248"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Illuminance distribution as a function: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 the distance: f(x) =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 the angular position: f(x)=</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 Current (A) : f(x)</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Temperature (C) vs Current (A) : </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f(x)=</a:t>
            </a:r>
          </a:p>
        </p:txBody>
      </p:sp>
      <p:sp>
        <p:nvSpPr>
          <p:cNvPr id="33" name="TextBox 32">
            <a:extLst>
              <a:ext uri="{FF2B5EF4-FFF2-40B4-BE49-F238E27FC236}">
                <a16:creationId xmlns:a16="http://schemas.microsoft.com/office/drawing/2014/main" id="{2771B946-A1A4-4E02-A834-6199BD2FAB1B}"/>
              </a:ext>
            </a:extLst>
          </p:cNvPr>
          <p:cNvSpPr txBox="1"/>
          <p:nvPr/>
        </p:nvSpPr>
        <p:spPr>
          <a:xfrm>
            <a:off x="739279" y="7157751"/>
            <a:ext cx="3338336" cy="523220"/>
          </a:xfrm>
          <a:prstGeom prst="rect">
            <a:avLst/>
          </a:prstGeom>
          <a:noFill/>
        </p:spPr>
        <p:txBody>
          <a:bodyPr wrap="square" rtlCol="0">
            <a:spAutoFit/>
          </a:bodyPr>
          <a:lstStyle/>
          <a:p>
            <a:r>
              <a:rPr lang="en-US" sz="2800" b="1" dirty="0"/>
              <a:t>SYSTEM OVERVIEW</a:t>
            </a:r>
          </a:p>
        </p:txBody>
      </p:sp>
      <p:pic>
        <p:nvPicPr>
          <p:cNvPr id="36" name="Picture 35">
            <a:extLst>
              <a:ext uri="{FF2B5EF4-FFF2-40B4-BE49-F238E27FC236}">
                <a16:creationId xmlns:a16="http://schemas.microsoft.com/office/drawing/2014/main" id="{2614EAFE-4259-40E4-91E5-9C2BA34F6B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1893" y="23136198"/>
            <a:ext cx="4609133" cy="2132339"/>
          </a:xfrm>
          <a:prstGeom prst="rect">
            <a:avLst/>
          </a:prstGeom>
        </p:spPr>
      </p:pic>
      <p:sp>
        <p:nvSpPr>
          <p:cNvPr id="37" name="TextBox 36">
            <a:extLst>
              <a:ext uri="{FF2B5EF4-FFF2-40B4-BE49-F238E27FC236}">
                <a16:creationId xmlns:a16="http://schemas.microsoft.com/office/drawing/2014/main" id="{F2D132FD-CFE3-4D5C-B4E2-8FB0AC9B1C1F}"/>
              </a:ext>
            </a:extLst>
          </p:cNvPr>
          <p:cNvSpPr txBox="1"/>
          <p:nvPr/>
        </p:nvSpPr>
        <p:spPr>
          <a:xfrm>
            <a:off x="11689002" y="19493176"/>
            <a:ext cx="4047368" cy="341632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Blue light of 465nm wavelength capable of significantly reduce the production of the sleeping hormone emit up to 30lx at an object place 1m meter away and at 90 degree angle from the normal to the Ring’s surface.</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26594097-A9F2-4EE4-B354-5E6934841038}"/>
              </a:ext>
            </a:extLst>
          </p:cNvPr>
          <p:cNvSpPr txBox="1"/>
          <p:nvPr/>
        </p:nvSpPr>
        <p:spPr>
          <a:xfrm>
            <a:off x="2408447" y="18536926"/>
            <a:ext cx="4047368" cy="523220"/>
          </a:xfrm>
          <a:prstGeom prst="rect">
            <a:avLst/>
          </a:prstGeom>
          <a:noFill/>
        </p:spPr>
        <p:txBody>
          <a:bodyPr wrap="square" rtlCol="0">
            <a:spAutoFit/>
          </a:bodyPr>
          <a:lstStyle/>
          <a:p>
            <a:r>
              <a:rPr lang="en-US" sz="2800" b="1" dirty="0"/>
              <a:t>RING SPECIFICATIONS</a:t>
            </a:r>
          </a:p>
        </p:txBody>
      </p:sp>
      <p:sp>
        <p:nvSpPr>
          <p:cNvPr id="41" name="TextBox 40">
            <a:extLst>
              <a:ext uri="{FF2B5EF4-FFF2-40B4-BE49-F238E27FC236}">
                <a16:creationId xmlns:a16="http://schemas.microsoft.com/office/drawing/2014/main" id="{F70BA619-DDD6-451F-BE19-3295227BC557}"/>
              </a:ext>
            </a:extLst>
          </p:cNvPr>
          <p:cNvSpPr txBox="1"/>
          <p:nvPr/>
        </p:nvSpPr>
        <p:spPr>
          <a:xfrm>
            <a:off x="11689002" y="18494334"/>
            <a:ext cx="3338336" cy="523220"/>
          </a:xfrm>
          <a:prstGeom prst="rect">
            <a:avLst/>
          </a:prstGeom>
          <a:noFill/>
        </p:spPr>
        <p:txBody>
          <a:bodyPr wrap="square" rtlCol="0">
            <a:spAutoFit/>
          </a:bodyPr>
          <a:lstStyle/>
          <a:p>
            <a:r>
              <a:rPr lang="en-US" sz="2800" b="1" dirty="0"/>
              <a:t>SYSTEM HIERARCHY</a:t>
            </a:r>
          </a:p>
        </p:txBody>
      </p:sp>
      <p:sp>
        <p:nvSpPr>
          <p:cNvPr id="42" name="TextBox 41">
            <a:extLst>
              <a:ext uri="{FF2B5EF4-FFF2-40B4-BE49-F238E27FC236}">
                <a16:creationId xmlns:a16="http://schemas.microsoft.com/office/drawing/2014/main" id="{CED6F97B-E1D0-476B-A00A-E6C29D78D59E}"/>
              </a:ext>
            </a:extLst>
          </p:cNvPr>
          <p:cNvSpPr txBox="1"/>
          <p:nvPr/>
        </p:nvSpPr>
        <p:spPr>
          <a:xfrm>
            <a:off x="1303598" y="22526739"/>
            <a:ext cx="4047368" cy="523220"/>
          </a:xfrm>
          <a:prstGeom prst="rect">
            <a:avLst/>
          </a:prstGeom>
          <a:noFill/>
        </p:spPr>
        <p:txBody>
          <a:bodyPr wrap="square" rtlCol="0">
            <a:spAutoFit/>
          </a:bodyPr>
          <a:lstStyle/>
          <a:p>
            <a:r>
              <a:rPr lang="en-US" sz="2800" b="1" dirty="0"/>
              <a:t>MATHEMATICAL MODELS</a:t>
            </a:r>
          </a:p>
        </p:txBody>
      </p:sp>
      <p:sp>
        <p:nvSpPr>
          <p:cNvPr id="43" name="TextBox 42">
            <a:extLst>
              <a:ext uri="{FF2B5EF4-FFF2-40B4-BE49-F238E27FC236}">
                <a16:creationId xmlns:a16="http://schemas.microsoft.com/office/drawing/2014/main" id="{0A01D480-2F7B-46C8-A563-852274F0EBCB}"/>
              </a:ext>
            </a:extLst>
          </p:cNvPr>
          <p:cNvSpPr txBox="1"/>
          <p:nvPr/>
        </p:nvSpPr>
        <p:spPr>
          <a:xfrm>
            <a:off x="11689002" y="23136198"/>
            <a:ext cx="4376257"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Illuminance distribution of the Ring follows Lambert’s Cosine Law. As expected, object positioned on the normal to the Ring’s surface receive most of the illuminance emitted.</a:t>
            </a:r>
          </a:p>
        </p:txBody>
      </p:sp>
      <p:sp>
        <p:nvSpPr>
          <p:cNvPr id="44" name="TextBox 43">
            <a:extLst>
              <a:ext uri="{FF2B5EF4-FFF2-40B4-BE49-F238E27FC236}">
                <a16:creationId xmlns:a16="http://schemas.microsoft.com/office/drawing/2014/main" id="{ADF49BFC-A6ED-472B-B093-13EA55E46645}"/>
              </a:ext>
            </a:extLst>
          </p:cNvPr>
          <p:cNvSpPr txBox="1"/>
          <p:nvPr/>
        </p:nvSpPr>
        <p:spPr>
          <a:xfrm>
            <a:off x="12876737" y="29439879"/>
            <a:ext cx="796697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LOGO, LOGO				Name &amp; contact</a:t>
            </a:r>
          </a:p>
        </p:txBody>
      </p:sp>
      <p:pic>
        <p:nvPicPr>
          <p:cNvPr id="3" name="Picture 2" descr="A picture containing parking&#10;&#10;Description generated with high confidence">
            <a:extLst>
              <a:ext uri="{FF2B5EF4-FFF2-40B4-BE49-F238E27FC236}">
                <a16:creationId xmlns:a16="http://schemas.microsoft.com/office/drawing/2014/main" id="{D496555D-2A71-4A3A-9115-FB9DCA3DE2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7282" y="8024993"/>
            <a:ext cx="13962644" cy="8702412"/>
          </a:xfrm>
          <a:prstGeom prst="rect">
            <a:avLst/>
          </a:prstGeom>
        </p:spPr>
      </p:pic>
      <p:sp>
        <p:nvSpPr>
          <p:cNvPr id="34" name="TextBox 33">
            <a:extLst>
              <a:ext uri="{FF2B5EF4-FFF2-40B4-BE49-F238E27FC236}">
                <a16:creationId xmlns:a16="http://schemas.microsoft.com/office/drawing/2014/main" id="{92942158-BFC3-4FE9-9835-A69EF8DD8A1F}"/>
              </a:ext>
            </a:extLst>
          </p:cNvPr>
          <p:cNvSpPr txBox="1"/>
          <p:nvPr/>
        </p:nvSpPr>
        <p:spPr>
          <a:xfrm>
            <a:off x="850184" y="2321849"/>
            <a:ext cx="3338336" cy="523220"/>
          </a:xfrm>
          <a:prstGeom prst="rect">
            <a:avLst/>
          </a:prstGeom>
          <a:noFill/>
        </p:spPr>
        <p:txBody>
          <a:bodyPr wrap="square" rtlCol="0">
            <a:spAutoFit/>
          </a:bodyPr>
          <a:lstStyle/>
          <a:p>
            <a:r>
              <a:rPr lang="en-US" sz="2800" b="1" dirty="0"/>
              <a:t>BACKGROUND</a:t>
            </a:r>
          </a:p>
        </p:txBody>
      </p:sp>
      <p:sp>
        <p:nvSpPr>
          <p:cNvPr id="35" name="TextBox 34">
            <a:extLst>
              <a:ext uri="{FF2B5EF4-FFF2-40B4-BE49-F238E27FC236}">
                <a16:creationId xmlns:a16="http://schemas.microsoft.com/office/drawing/2014/main" id="{44A268AB-AC51-4B17-B614-6FDF3A968C8B}"/>
              </a:ext>
            </a:extLst>
          </p:cNvPr>
          <p:cNvSpPr txBox="1"/>
          <p:nvPr/>
        </p:nvSpPr>
        <p:spPr>
          <a:xfrm>
            <a:off x="12043518" y="2302548"/>
            <a:ext cx="3338336" cy="523220"/>
          </a:xfrm>
          <a:prstGeom prst="rect">
            <a:avLst/>
          </a:prstGeom>
          <a:noFill/>
        </p:spPr>
        <p:txBody>
          <a:bodyPr wrap="square" rtlCol="0">
            <a:spAutoFit/>
          </a:bodyPr>
          <a:lstStyle/>
          <a:p>
            <a:r>
              <a:rPr lang="en-US" sz="2800" b="1" dirty="0"/>
              <a:t>OBJECTIVES</a:t>
            </a:r>
          </a:p>
        </p:txBody>
      </p:sp>
      <p:sp>
        <p:nvSpPr>
          <p:cNvPr id="45" name="TextBox 44">
            <a:extLst>
              <a:ext uri="{FF2B5EF4-FFF2-40B4-BE49-F238E27FC236}">
                <a16:creationId xmlns:a16="http://schemas.microsoft.com/office/drawing/2014/main" id="{DA863CA6-BC9A-4311-9E8E-D2623639FE5D}"/>
              </a:ext>
            </a:extLst>
          </p:cNvPr>
          <p:cNvSpPr txBox="1"/>
          <p:nvPr/>
        </p:nvSpPr>
        <p:spPr>
          <a:xfrm>
            <a:off x="17598844" y="8122964"/>
            <a:ext cx="3592182"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System hierarchy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 (top)</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Framework (middle)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Hardware (Bottom)</a:t>
            </a:r>
          </a:p>
        </p:txBody>
      </p:sp>
      <p:sp>
        <p:nvSpPr>
          <p:cNvPr id="46" name="TextBox 45">
            <a:extLst>
              <a:ext uri="{FF2B5EF4-FFF2-40B4-BE49-F238E27FC236}">
                <a16:creationId xmlns:a16="http://schemas.microsoft.com/office/drawing/2014/main" id="{F9E05234-736F-4D47-9DD1-01F4F2EC11FD}"/>
              </a:ext>
            </a:extLst>
          </p:cNvPr>
          <p:cNvSpPr txBox="1"/>
          <p:nvPr/>
        </p:nvSpPr>
        <p:spPr>
          <a:xfrm>
            <a:off x="1408656" y="8463186"/>
            <a:ext cx="3917914"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Two inputs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Smartphone application</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Onboard touchscreen</a:t>
            </a:r>
          </a:p>
        </p:txBody>
      </p:sp>
      <p:sp>
        <p:nvSpPr>
          <p:cNvPr id="47" name="TextBox 46">
            <a:extLst>
              <a:ext uri="{FF2B5EF4-FFF2-40B4-BE49-F238E27FC236}">
                <a16:creationId xmlns:a16="http://schemas.microsoft.com/office/drawing/2014/main" id="{6A66F40C-AF20-4DC5-A279-EBD180C9C976}"/>
              </a:ext>
            </a:extLst>
          </p:cNvPr>
          <p:cNvSpPr txBox="1"/>
          <p:nvPr/>
        </p:nvSpPr>
        <p:spPr>
          <a:xfrm>
            <a:off x="188485" y="11859604"/>
            <a:ext cx="3138797"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Storage capacity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64 KB </a:t>
            </a:r>
            <a:r>
              <a:rPr lang="en-US" sz="2400" dirty="0" err="1">
                <a:latin typeface="Times New Roman" panose="02020603050405020304" pitchFamily="18" charset="0"/>
                <a:cs typeface="Times New Roman" panose="02020603050405020304" pitchFamily="18" charset="0"/>
              </a:rPr>
              <a:t>eeprom</a:t>
            </a:r>
            <a:endParaRPr lang="en-US"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 Time Clock</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Alarms</a:t>
            </a:r>
          </a:p>
        </p:txBody>
      </p:sp>
      <p:sp>
        <p:nvSpPr>
          <p:cNvPr id="48" name="TextBox 47">
            <a:extLst>
              <a:ext uri="{FF2B5EF4-FFF2-40B4-BE49-F238E27FC236}">
                <a16:creationId xmlns:a16="http://schemas.microsoft.com/office/drawing/2014/main" id="{407AB791-4BC2-46DC-9558-FA93E0EDCF96}"/>
              </a:ext>
            </a:extLst>
          </p:cNvPr>
          <p:cNvSpPr txBox="1"/>
          <p:nvPr/>
        </p:nvSpPr>
        <p:spPr>
          <a:xfrm>
            <a:off x="3012000" y="15287007"/>
            <a:ext cx="3481411"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Sensors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Outside temperature</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Outside light sensor</a:t>
            </a:r>
          </a:p>
        </p:txBody>
      </p:sp>
      <p:sp>
        <p:nvSpPr>
          <p:cNvPr id="50" name="TextBox 49">
            <a:extLst>
              <a:ext uri="{FF2B5EF4-FFF2-40B4-BE49-F238E27FC236}">
                <a16:creationId xmlns:a16="http://schemas.microsoft.com/office/drawing/2014/main" id="{FE8E7E93-47C5-4100-AF68-7B5617FF60B8}"/>
              </a:ext>
            </a:extLst>
          </p:cNvPr>
          <p:cNvSpPr txBox="1"/>
          <p:nvPr/>
        </p:nvSpPr>
        <p:spPr>
          <a:xfrm>
            <a:off x="17598844" y="10873437"/>
            <a:ext cx="3481411"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Visual outputs</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Ring for emitting light of 460nm+-10nm @ 30lx</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Time &amp; Weekday</a:t>
            </a:r>
          </a:p>
          <a:p>
            <a:pPr marL="800100" lvl="1"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Date &amp; Temperature</a:t>
            </a:r>
          </a:p>
        </p:txBody>
      </p:sp>
    </p:spTree>
    <p:extLst>
      <p:ext uri="{BB962C8B-B14F-4D97-AF65-F5344CB8AC3E}">
        <p14:creationId xmlns:p14="http://schemas.microsoft.com/office/powerpoint/2010/main" val="17997993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TotalTime>
  <Words>359</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Othniel Konan</dc:creator>
  <cp:lastModifiedBy>Othniel Konan</cp:lastModifiedBy>
  <cp:revision>19</cp:revision>
  <dcterms:created xsi:type="dcterms:W3CDTF">2017-11-15T05:15:02Z</dcterms:created>
  <dcterms:modified xsi:type="dcterms:W3CDTF">2017-11-15T09:26:43Z</dcterms:modified>
</cp:coreProperties>
</file>