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439" r:id="rId6"/>
    <p:sldId id="2440" r:id="rId7"/>
    <p:sldId id="2434" r:id="rId8"/>
    <p:sldId id="258" r:id="rId9"/>
    <p:sldId id="2442" r:id="rId10"/>
    <p:sldId id="2433" r:id="rId11"/>
    <p:sldId id="2438" r:id="rId12"/>
    <p:sldId id="2441" r:id="rId13"/>
    <p:sldId id="2443"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84959" autoAdjust="0"/>
  </p:normalViewPr>
  <p:slideViewPr>
    <p:cSldViewPr snapToGrid="0">
      <p:cViewPr varScale="1">
        <p:scale>
          <a:sx n="97" d="100"/>
          <a:sy n="97" d="100"/>
        </p:scale>
        <p:origin x="96" y="120"/>
      </p:cViewPr>
      <p:guideLst/>
    </p:cSldViewPr>
  </p:slideViewPr>
  <p:notesTextViewPr>
    <p:cViewPr>
      <p:scale>
        <a:sx n="3" d="2"/>
        <a:sy n="3" d="2"/>
      </p:scale>
      <p:origin x="0" y="0"/>
    </p:cViewPr>
  </p:notesTextViewPr>
  <p:sorterViewPr>
    <p:cViewPr>
      <p:scale>
        <a:sx n="50" d="100"/>
        <a:sy n="50" d="100"/>
      </p:scale>
      <p:origin x="0" y="0"/>
    </p:cViewPr>
  </p:sorterViewPr>
  <p:notesViewPr>
    <p:cSldViewPr snapToGrid="0">
      <p:cViewPr varScale="1">
        <p:scale>
          <a:sx n="89" d="100"/>
          <a:sy n="89" d="100"/>
        </p:scale>
        <p:origin x="280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fr-FR" sz="1862" b="0" i="0" u="none" strike="noStrike" kern="1200" spc="0" baseline="0" noProof="1" dirty="0">
                <a:solidFill>
                  <a:schemeClr val="bg1"/>
                </a:solidFill>
                <a:latin typeface="+mn-lt"/>
                <a:ea typeface="+mn-ea"/>
                <a:cs typeface="+mn-cs"/>
              </a:defRPr>
            </a:pPr>
            <a:r>
              <a:rPr lang="fr-FR" noProof="1"/>
              <a:t>TITRE DU GRAPHIQUE</a:t>
            </a:r>
          </a:p>
        </c:rich>
      </c:tx>
      <c:layout>
        <c:manualLayout>
          <c:xMode val="edge"/>
          <c:yMode val="edge"/>
          <c:x val="0.29649635036496352"/>
          <c:y val="1.2875536480686695E-2"/>
        </c:manualLayout>
      </c:layout>
      <c:overlay val="0"/>
      <c:spPr>
        <a:noFill/>
        <a:ln>
          <a:noFill/>
        </a:ln>
        <a:effectLst/>
      </c:spPr>
      <c:txPr>
        <a:bodyPr rot="0" spcFirstLastPara="1" vertOverflow="ellipsis" vert="horz" wrap="square" anchor="ctr" anchorCtr="1"/>
        <a:lstStyle/>
        <a:p>
          <a:pPr>
            <a:defRPr lang="fr-FR" sz="1862" b="0" i="0" u="none" strike="noStrike" kern="1200" spc="0" baseline="0" noProof="1" dirty="0">
              <a:solidFill>
                <a:schemeClr val="bg1"/>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Ligne</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solidFill>
              <a:ln w="19050">
                <a:noFill/>
              </a:ln>
              <a:effectLst/>
            </c:spPr>
            <c:extLst>
              <c:ext xmlns:c16="http://schemas.microsoft.com/office/drawing/2014/chart" uri="{C3380CC4-5D6E-409C-BE32-E72D297353CC}">
                <c16:uniqueId val="{00000003-52D3-4747-9723-3DDD7CD85D4A}"/>
              </c:ext>
            </c:extLst>
          </c:dPt>
          <c:dPt>
            <c:idx val="2"/>
            <c:bubble3D val="0"/>
            <c:spPr>
              <a:solidFill>
                <a:srgbClr val="C0F400"/>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4"/>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5"/>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lang="fr-FR" sz="1197" b="0" i="0" u="none" strike="noStrike" kern="1200" baseline="0" noProof="1" dirty="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c:v>
                </c:pt>
                <c:pt idx="1">
                  <c:v>Fév.</c:v>
                </c:pt>
                <c:pt idx="2">
                  <c:v>Mar.</c:v>
                </c:pt>
                <c:pt idx="3">
                  <c:v>Avr.</c:v>
                </c:pt>
                <c:pt idx="4">
                  <c:v>Mai.</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lang="fr-FR" sz="1050" b="1" i="0" u="none" strike="noStrike" kern="1200" baseline="0" noProof="1" dirty="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lang="fr-FR" noProof="1" dirty="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a:p>
        </p:txBody>
      </p:sp>
      <p:sp>
        <p:nvSpPr>
          <p:cNvPr id="3" name="Espace réservé de la date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48BED6C-5019-4821-BE0C-50F5043400F1}" type="datetime1">
              <a:rPr lang="fr-CA" smtClean="0"/>
              <a:t>2021-11-21</a:t>
            </a:fld>
            <a:endParaRPr lang="fr-CA"/>
          </a:p>
        </p:txBody>
      </p:sp>
      <p:sp>
        <p:nvSpPr>
          <p:cNvPr id="4" name="Espace réservé du pied de page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a:p>
        </p:txBody>
      </p:sp>
      <p:sp>
        <p:nvSpPr>
          <p:cNvPr id="5" name="Espace réservé du numéro de diapositive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fr-CA" smtClean="0"/>
              <a:t>‹#›</a:t>
            </a:fld>
            <a:endParaRPr lang="fr-CA"/>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C5CFF9F-C68A-4C7B-B1A4-19366E6B5572}" type="datetime1">
              <a:rPr lang="fr-CA" noProof="0" smtClean="0"/>
              <a:t>2021-11-21</a:t>
            </a:fld>
            <a:endParaRPr lang="fr-CA"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CA"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fr-CA" noProof="0" smtClean="0"/>
              <a:t>‹#›</a:t>
            </a:fld>
            <a:endParaRPr lang="fr-CA" noProof="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1</a:t>
            </a:fld>
            <a:endParaRPr lang="fr-FR"/>
          </a:p>
        </p:txBody>
      </p:sp>
    </p:spTree>
    <p:extLst>
      <p:ext uri="{BB962C8B-B14F-4D97-AF65-F5344CB8AC3E}">
        <p14:creationId xmlns:p14="http://schemas.microsoft.com/office/powerpoint/2010/main" val="141709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10</a:t>
            </a:fld>
            <a:endParaRPr lang="fr-FR"/>
          </a:p>
        </p:txBody>
      </p:sp>
    </p:spTree>
    <p:extLst>
      <p:ext uri="{BB962C8B-B14F-4D97-AF65-F5344CB8AC3E}">
        <p14:creationId xmlns:p14="http://schemas.microsoft.com/office/powerpoint/2010/main" val="58403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2</a:t>
            </a:fld>
            <a:endParaRPr lang="fr-FR"/>
          </a:p>
        </p:txBody>
      </p:sp>
    </p:spTree>
    <p:extLst>
      <p:ext uri="{BB962C8B-B14F-4D97-AF65-F5344CB8AC3E}">
        <p14:creationId xmlns:p14="http://schemas.microsoft.com/office/powerpoint/2010/main" val="427636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3</a:t>
            </a:fld>
            <a:endParaRPr lang="fr-FR"/>
          </a:p>
        </p:txBody>
      </p:sp>
    </p:spTree>
    <p:extLst>
      <p:ext uri="{BB962C8B-B14F-4D97-AF65-F5344CB8AC3E}">
        <p14:creationId xmlns:p14="http://schemas.microsoft.com/office/powerpoint/2010/main" val="235310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4</a:t>
            </a:fld>
            <a:endParaRPr lang="fr-FR"/>
          </a:p>
        </p:txBody>
      </p:sp>
    </p:spTree>
    <p:extLst>
      <p:ext uri="{BB962C8B-B14F-4D97-AF65-F5344CB8AC3E}">
        <p14:creationId xmlns:p14="http://schemas.microsoft.com/office/powerpoint/2010/main" val="114894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5</a:t>
            </a:fld>
            <a:endParaRPr lang="fr-FR"/>
          </a:p>
        </p:txBody>
      </p:sp>
    </p:spTree>
    <p:extLst>
      <p:ext uri="{BB962C8B-B14F-4D97-AF65-F5344CB8AC3E}">
        <p14:creationId xmlns:p14="http://schemas.microsoft.com/office/powerpoint/2010/main" val="2298582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6</a:t>
            </a:fld>
            <a:endParaRPr lang="fr-FR"/>
          </a:p>
        </p:txBody>
      </p:sp>
    </p:spTree>
    <p:extLst>
      <p:ext uri="{BB962C8B-B14F-4D97-AF65-F5344CB8AC3E}">
        <p14:creationId xmlns:p14="http://schemas.microsoft.com/office/powerpoint/2010/main" val="3342868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7</a:t>
            </a:fld>
            <a:endParaRPr lang="fr-FR"/>
          </a:p>
        </p:txBody>
      </p:sp>
    </p:spTree>
    <p:extLst>
      <p:ext uri="{BB962C8B-B14F-4D97-AF65-F5344CB8AC3E}">
        <p14:creationId xmlns:p14="http://schemas.microsoft.com/office/powerpoint/2010/main" val="376172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8</a:t>
            </a:fld>
            <a:endParaRPr lang="fr-FR"/>
          </a:p>
        </p:txBody>
      </p:sp>
    </p:spTree>
    <p:extLst>
      <p:ext uri="{BB962C8B-B14F-4D97-AF65-F5344CB8AC3E}">
        <p14:creationId xmlns:p14="http://schemas.microsoft.com/office/powerpoint/2010/main" val="315203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AA3BE989-76B8-4F13-9267-01FDA45C437A}" type="slidenum">
              <a:rPr lang="fr-FR" smtClean="0"/>
              <a:t>9</a:t>
            </a:fld>
            <a:endParaRPr lang="fr-FR"/>
          </a:p>
        </p:txBody>
      </p:sp>
    </p:spTree>
    <p:extLst>
      <p:ext uri="{BB962C8B-B14F-4D97-AF65-F5344CB8AC3E}">
        <p14:creationId xmlns:p14="http://schemas.microsoft.com/office/powerpoint/2010/main" val="322429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couverture">
    <p:spTree>
      <p:nvGrpSpPr>
        <p:cNvPr id="1" name=""/>
        <p:cNvGrpSpPr/>
        <p:nvPr/>
      </p:nvGrpSpPr>
      <p:grpSpPr>
        <a:xfrm>
          <a:off x="0" y="0"/>
          <a:ext cx="0" cy="0"/>
          <a:chOff x="0" y="0"/>
          <a:chExt cx="0" cy="0"/>
        </a:xfrm>
      </p:grpSpPr>
      <p:sp>
        <p:nvSpPr>
          <p:cNvPr id="12" name="Espace réservé d’image 13">
            <a:extLst>
              <a:ext uri="{FF2B5EF4-FFF2-40B4-BE49-F238E27FC236}">
                <a16:creationId xmlns:a16="http://schemas.microsoft.com/office/drawing/2014/main" id="{9FB41AE7-07AD-43D7-9418-6D32BE5E3192}"/>
              </a:ext>
            </a:extLst>
          </p:cNvPr>
          <p:cNvSpPr>
            <a:spLocks noGrp="1"/>
          </p:cNvSpPr>
          <p:nvPr>
            <p:ph type="pic" sz="quarter" idx="15" hasCustomPrompt="1"/>
          </p:nvPr>
        </p:nvSpPr>
        <p:spPr>
          <a:xfrm>
            <a:off x="-71015" y="0"/>
            <a:ext cx="12263015" cy="6858000"/>
          </a:xfrm>
          <a:solidFill>
            <a:schemeClr val="bg1">
              <a:lumMod val="50000"/>
            </a:schemeClr>
          </a:solidFill>
        </p:spPr>
        <p:txBody>
          <a:bodyPr rtlCol="0"/>
          <a:lstStyle/>
          <a:p>
            <a:pPr rtl="0"/>
            <a:r>
              <a:rPr lang="fr-CA" noProof="0"/>
              <a:t>Cliquez sur l’icône pour ajouter une image</a:t>
            </a:r>
          </a:p>
        </p:txBody>
      </p:sp>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bg1"/>
                </a:solidFill>
                <a:latin typeface="+mj-lt"/>
              </a:defRPr>
            </a:lvl1pPr>
          </a:lstStyle>
          <a:p>
            <a:pPr rtl="0"/>
            <a:r>
              <a:rPr lang="fr-CA" noProof="0"/>
              <a:t>Cliquez pour modifier </a:t>
            </a:r>
            <a:br>
              <a:rPr lang="fr-CA" noProof="0"/>
            </a:br>
            <a:r>
              <a:rPr lang="fr-CA" noProof="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fr-CA" noProof="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2" name="Titr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bg1"/>
                </a:solidFill>
                <a:latin typeface="+mj-lt"/>
              </a:defRPr>
            </a:lvl1pPr>
          </a:lstStyle>
          <a:p>
            <a:pPr rtl="0"/>
            <a:r>
              <a:rPr lang="fr-CA" noProof="0"/>
              <a:t>Cliquez pour modifier </a:t>
            </a:r>
            <a:br>
              <a:rPr lang="fr-CA" noProof="0"/>
            </a:br>
            <a:r>
              <a:rPr lang="fr-CA" noProof="0"/>
              <a:t>le style du titre du masque</a:t>
            </a:r>
          </a:p>
        </p:txBody>
      </p:sp>
      <p:sp>
        <p:nvSpPr>
          <p:cNvPr id="3" name="Sous-titr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smtClean="0"/>
              <a:t>Click to edit Master subtitle style</a:t>
            </a:r>
            <a:endParaRPr lang="fr-CA" noProof="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07D1B16-7058-45AD-9B19-E19CAF96683B}"/>
              </a:ext>
            </a:extLst>
          </p:cNvPr>
          <p:cNvSpPr>
            <a:spLocks noGrp="1"/>
          </p:cNvSpPr>
          <p:nvPr>
            <p:ph idx="1" hasCustomPrompt="1"/>
          </p:nvPr>
        </p:nvSpPr>
        <p:spPr>
          <a:xfrm>
            <a:off x="594519" y="1189038"/>
            <a:ext cx="11002962" cy="4987925"/>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7" name="Titr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300">
                <a:solidFill>
                  <a:schemeClr val="bg1"/>
                </a:solidFill>
                <a:latin typeface="+mn-lt"/>
              </a:defRPr>
            </a:lvl1pPr>
          </a:lstStyle>
          <a:p>
            <a:pPr rtl="0"/>
            <a:r>
              <a:rPr lang="fr-CA" noProof="0"/>
              <a:t>CLIQUEZ POUR MODIFIER LE STYLE DU TITRE DU MASQUE</a:t>
            </a:r>
          </a:p>
        </p:txBody>
      </p:sp>
      <p:sp>
        <p:nvSpPr>
          <p:cNvPr id="6" name="Espace réservé du pied de page 5">
            <a:extLst>
              <a:ext uri="{FF2B5EF4-FFF2-40B4-BE49-F238E27FC236}">
                <a16:creationId xmlns:a16="http://schemas.microsoft.com/office/drawing/2014/main" id="{5BC6E0AC-4834-46AF-A953-9EE372259DE3}"/>
              </a:ext>
            </a:extLst>
          </p:cNvPr>
          <p:cNvSpPr>
            <a:spLocks noGrp="1"/>
          </p:cNvSpPr>
          <p:nvPr>
            <p:ph type="ftr" sz="quarter" idx="10"/>
          </p:nvPr>
        </p:nvSpPr>
        <p:spPr/>
        <p:txBody>
          <a:bodyPr rtlCol="0"/>
          <a:lstStyle/>
          <a:p>
            <a:pPr rtl="0"/>
            <a:r>
              <a:rPr lang="fr-CA" noProof="0"/>
              <a:t>Ajouter un pied de page</a:t>
            </a:r>
          </a:p>
        </p:txBody>
      </p:sp>
      <p:sp>
        <p:nvSpPr>
          <p:cNvPr id="9" name="Espace réservé au numéro de diapositive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bg1"/>
                </a:solidFill>
                <a:latin typeface="+mj-lt"/>
              </a:defRPr>
            </a:lvl1pPr>
          </a:lstStyle>
          <a:p>
            <a:pPr rtl="0"/>
            <a:r>
              <a:rPr lang="en-US" noProof="0" smtClean="0"/>
              <a:t>Click to edit Master title style</a:t>
            </a:r>
            <a:endParaRPr lang="fr-CA" noProof="0"/>
          </a:p>
        </p:txBody>
      </p:sp>
      <p:sp>
        <p:nvSpPr>
          <p:cNvPr id="2" name="Espace réservé du pied de page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
        <p:nvSpPr>
          <p:cNvPr id="11" name="Espace réservé du texte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rtl="0"/>
            <a:r>
              <a:rPr lang="fr-CA" noProof="0"/>
              <a:t>MODIFIEZ LES STYLES DU TEXTE DU MASQUE</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n-US" noProof="0" smtClean="0"/>
              <a:t>Click to edit Master title style</a:t>
            </a:r>
            <a:endParaRPr lang="fr-CA" noProof="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CA" noProof="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
        <p:nvSpPr>
          <p:cNvPr id="16" name="Espace réservé du contenu 2">
            <a:extLst>
              <a:ext uri="{FF2B5EF4-FFF2-40B4-BE49-F238E27FC236}">
                <a16:creationId xmlns:a16="http://schemas.microsoft.com/office/drawing/2014/main" id="{E20B4D13-5F10-4886-AF0F-09B6ABB5C3BF}"/>
              </a:ext>
            </a:extLst>
          </p:cNvPr>
          <p:cNvSpPr>
            <a:spLocks noGrp="1"/>
          </p:cNvSpPr>
          <p:nvPr>
            <p:ph sz="half" idx="1" hasCustomPrompt="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CA" noProof="0"/>
              <a:t>Modifiez les styles du texte du masque</a:t>
            </a:r>
          </a:p>
          <a:p>
            <a:pPr lvl="1" rtl="0">
              <a:lnSpc>
                <a:spcPct val="150000"/>
              </a:lnSpc>
            </a:pPr>
            <a:r>
              <a:rPr lang="fr-CA" noProof="0"/>
              <a:t>Deuxième niveau</a:t>
            </a:r>
          </a:p>
          <a:p>
            <a:pPr lvl="2" rtl="0">
              <a:lnSpc>
                <a:spcPct val="150000"/>
              </a:lnSpc>
            </a:pPr>
            <a:r>
              <a:rPr lang="fr-CA" noProof="0"/>
              <a:t>Troisième niveau</a:t>
            </a:r>
          </a:p>
          <a:p>
            <a:pPr lvl="3" rtl="0">
              <a:lnSpc>
                <a:spcPct val="150000"/>
              </a:lnSpc>
            </a:pPr>
            <a:r>
              <a:rPr lang="fr-CA" noProof="0"/>
              <a:t>Quatrième niveau</a:t>
            </a:r>
          </a:p>
          <a:p>
            <a:pPr lvl="4" rtl="0">
              <a:lnSpc>
                <a:spcPct val="150000"/>
              </a:lnSpc>
            </a:pPr>
            <a:r>
              <a:rPr lang="fr-CA" noProof="0"/>
              <a:t>Cinquième niveau</a:t>
            </a:r>
          </a:p>
        </p:txBody>
      </p:sp>
      <p:sp>
        <p:nvSpPr>
          <p:cNvPr id="19" name="Espace réservé du contenu 3">
            <a:extLst>
              <a:ext uri="{FF2B5EF4-FFF2-40B4-BE49-F238E27FC236}">
                <a16:creationId xmlns:a16="http://schemas.microsoft.com/office/drawing/2014/main" id="{EE7BCAD4-8DB6-482F-8DC0-F6D653F92219}"/>
              </a:ext>
            </a:extLst>
          </p:cNvPr>
          <p:cNvSpPr>
            <a:spLocks noGrp="1"/>
          </p:cNvSpPr>
          <p:nvPr>
            <p:ph sz="half" idx="2" hasCustomPrompt="1"/>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CA" noProof="0"/>
              <a:t>Modifiez les styles du texte du masque</a:t>
            </a:r>
          </a:p>
          <a:p>
            <a:pPr lvl="1" rtl="0">
              <a:lnSpc>
                <a:spcPct val="150000"/>
              </a:lnSpc>
            </a:pPr>
            <a:r>
              <a:rPr lang="fr-CA" noProof="0"/>
              <a:t>Deuxième niveau</a:t>
            </a:r>
          </a:p>
          <a:p>
            <a:pPr lvl="2" rtl="0">
              <a:lnSpc>
                <a:spcPct val="150000"/>
              </a:lnSpc>
            </a:pPr>
            <a:r>
              <a:rPr lang="fr-CA" noProof="0"/>
              <a:t>Troisième niveau</a:t>
            </a:r>
          </a:p>
          <a:p>
            <a:pPr lvl="3" rtl="0">
              <a:lnSpc>
                <a:spcPct val="150000"/>
              </a:lnSpc>
            </a:pPr>
            <a:r>
              <a:rPr lang="fr-CA" noProof="0"/>
              <a:t>Quatrième niveau</a:t>
            </a:r>
          </a:p>
          <a:p>
            <a:pPr lvl="4" rtl="0">
              <a:lnSpc>
                <a:spcPct val="150000"/>
              </a:lnSpc>
            </a:pPr>
            <a:r>
              <a:rPr lang="fr-CA" noProof="0"/>
              <a:t>Cinquième niveau</a:t>
            </a:r>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hasCustomPrompt="1"/>
          </p:nvPr>
        </p:nvSpPr>
        <p:spPr>
          <a:xfrm>
            <a:off x="573882"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4" name="Espace réservé du contenu 3">
            <a:extLst>
              <a:ext uri="{FF2B5EF4-FFF2-40B4-BE49-F238E27FC236}">
                <a16:creationId xmlns:a16="http://schemas.microsoft.com/office/drawing/2014/main" id="{FECCBEC1-2F48-4E90-ADF0-BEE2B9E477B0}"/>
              </a:ext>
            </a:extLst>
          </p:cNvPr>
          <p:cNvSpPr>
            <a:spLocks noGrp="1"/>
          </p:cNvSpPr>
          <p:nvPr>
            <p:ph sz="half" idx="2" hasCustomPrompt="1"/>
          </p:nvPr>
        </p:nvSpPr>
        <p:spPr>
          <a:xfrm>
            <a:off x="573882"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n-US" noProof="0" smtClean="0"/>
              <a:t>Click to edit Master title style</a:t>
            </a:r>
            <a:endParaRPr lang="fr-CA" noProof="0"/>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CA" noProof="0"/>
              <a:t>Ajouter un pied de page</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
        <p:nvSpPr>
          <p:cNvPr id="14" name="Espace réservé du texte 4">
            <a:extLst>
              <a:ext uri="{FF2B5EF4-FFF2-40B4-BE49-F238E27FC236}">
                <a16:creationId xmlns:a16="http://schemas.microsoft.com/office/drawing/2014/main" id="{17A78D63-E00C-4155-A5B2-B3431A09ACB4}"/>
              </a:ext>
            </a:extLst>
          </p:cNvPr>
          <p:cNvSpPr>
            <a:spLocks noGrp="1"/>
          </p:cNvSpPr>
          <p:nvPr>
            <p:ph type="body" sz="quarter" idx="3" hasCustomPrompt="1"/>
          </p:nvPr>
        </p:nvSpPr>
        <p:spPr>
          <a:xfrm>
            <a:off x="8153395" y="1061132"/>
            <a:ext cx="3464721" cy="823912"/>
          </a:xfrm>
          <a:ln>
            <a:noFill/>
          </a:ln>
        </p:spPr>
        <p:txBody>
          <a:bodyPr vert="horz" lIns="91440" tIns="45720" rIns="91440" bIns="45720" rtlCol="0" anchor="ctr">
            <a:normAutofit/>
          </a:bodyPr>
          <a:lstStyle>
            <a:lvl1pPr marL="0" indent="0" algn="ctr">
              <a:buNone/>
              <a:defRPr lang="en-US" sz="2400" b="1" dirty="0">
                <a:latin typeface="+mj-lt"/>
              </a:defRPr>
            </a:lvl1pPr>
          </a:lstStyle>
          <a:p>
            <a:pPr lvl="0" rtl="0"/>
            <a:r>
              <a:rPr lang="fr-CA" noProof="0"/>
              <a:t>Modifiez les styles du texte du masque</a:t>
            </a:r>
          </a:p>
        </p:txBody>
      </p:sp>
      <p:sp>
        <p:nvSpPr>
          <p:cNvPr id="15" name="Espace réservé du contenu 5">
            <a:extLst>
              <a:ext uri="{FF2B5EF4-FFF2-40B4-BE49-F238E27FC236}">
                <a16:creationId xmlns:a16="http://schemas.microsoft.com/office/drawing/2014/main" id="{60C17447-B870-4054-B568-8B6B321EC5B7}"/>
              </a:ext>
            </a:extLst>
          </p:cNvPr>
          <p:cNvSpPr>
            <a:spLocks noGrp="1"/>
          </p:cNvSpPr>
          <p:nvPr>
            <p:ph sz="quarter" idx="4" hasCustomPrompt="1"/>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fr-CA" noProof="0"/>
              <a:t>Modifiez les styles du texte du masque</a:t>
            </a:r>
          </a:p>
          <a:p>
            <a:pPr marL="228600" lvl="1" indent="-228600" algn="l" defTabSz="914400" rtl="0" eaLnBrk="1" latinLnBrk="0" hangingPunct="1">
              <a:lnSpc>
                <a:spcPct val="150000"/>
              </a:lnSpc>
              <a:spcBef>
                <a:spcPts val="1000"/>
              </a:spcBef>
              <a:buFont typeface="Arial" panose="020B0604020202020204" pitchFamily="34" charset="0"/>
              <a:buChar char="•"/>
            </a:pPr>
            <a:r>
              <a:rPr lang="fr-CA" noProof="0"/>
              <a:t>Deuxième niveau</a:t>
            </a:r>
          </a:p>
          <a:p>
            <a:pPr marL="228600" lvl="2" indent="-228600" algn="l" defTabSz="914400" rtl="0" eaLnBrk="1" latinLnBrk="0" hangingPunct="1">
              <a:lnSpc>
                <a:spcPct val="150000"/>
              </a:lnSpc>
              <a:spcBef>
                <a:spcPts val="1000"/>
              </a:spcBef>
              <a:buFont typeface="Arial" panose="020B0604020202020204" pitchFamily="34" charset="0"/>
              <a:buChar char="•"/>
            </a:pPr>
            <a:r>
              <a:rPr lang="fr-CA" noProof="0"/>
              <a:t>Troisième niveau</a:t>
            </a:r>
          </a:p>
          <a:p>
            <a:pPr marL="228600" lvl="3" indent="-228600" algn="l" defTabSz="914400" rtl="0" eaLnBrk="1" latinLnBrk="0" hangingPunct="1">
              <a:lnSpc>
                <a:spcPct val="150000"/>
              </a:lnSpc>
              <a:spcBef>
                <a:spcPts val="1000"/>
              </a:spcBef>
              <a:buFont typeface="Arial" panose="020B0604020202020204" pitchFamily="34" charset="0"/>
              <a:buChar char="•"/>
            </a:pPr>
            <a:r>
              <a:rPr lang="fr-CA" noProof="0"/>
              <a:t>Quatrième niveau</a:t>
            </a:r>
          </a:p>
          <a:p>
            <a:pPr marL="228600" lvl="4" indent="-228600" algn="l" defTabSz="914400" rtl="0" eaLnBrk="1" latinLnBrk="0" hangingPunct="1">
              <a:lnSpc>
                <a:spcPct val="150000"/>
              </a:lnSpc>
              <a:spcBef>
                <a:spcPts val="1000"/>
              </a:spcBef>
              <a:buFont typeface="Arial" panose="020B0604020202020204" pitchFamily="34" charset="0"/>
              <a:buChar char="•"/>
            </a:pPr>
            <a:r>
              <a:rPr lang="fr-CA" noProof="0"/>
              <a:t>Cinquième niveau</a:t>
            </a:r>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8" name="Espace réservé du pied de page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fr-CA" noProof="0"/>
              <a:t>Ajouter un pied de page</a:t>
            </a:r>
          </a:p>
        </p:txBody>
      </p:sp>
      <p:sp>
        <p:nvSpPr>
          <p:cNvPr id="9" name="Espace réservé au numéro de diapositive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CA" noProof="0" smtClean="0"/>
              <a:pPr rtl="0"/>
              <a:t>‹#›</a:t>
            </a:fld>
            <a:endParaRPr lang="fr-CA" noProof="0"/>
          </a:p>
        </p:txBody>
      </p:sp>
      <p:sp>
        <p:nvSpPr>
          <p:cNvPr id="11" name="Espace réservé du contenu 2">
            <a:extLst>
              <a:ext uri="{FF2B5EF4-FFF2-40B4-BE49-F238E27FC236}">
                <a16:creationId xmlns:a16="http://schemas.microsoft.com/office/drawing/2014/main" id="{9F3E8482-B43D-4B69-8645-6B735F91B920}"/>
              </a:ext>
            </a:extLst>
          </p:cNvPr>
          <p:cNvSpPr>
            <a:spLocks noGrp="1"/>
          </p:cNvSpPr>
          <p:nvPr>
            <p:ph idx="1" hasCustomPrompt="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2" name="Rectangle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nvGrpSpPr>
          <p:cNvPr id="16" name="Groupe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angle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hasCustomPrompt="1"/>
          </p:nvPr>
        </p:nvSpPr>
        <p:spPr>
          <a:xfrm>
            <a:off x="609601" y="2546851"/>
            <a:ext cx="4101084" cy="3396749"/>
          </a:xfrm>
        </p:spPr>
        <p:txBody>
          <a:bodyPr rtlCol="0"/>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CA" noProof="0"/>
              <a:t>Modifiez les styles du texte du masque</a:t>
            </a:r>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bg1"/>
                </a:solidFill>
                <a:latin typeface="+mn-lt"/>
              </a:defRPr>
            </a:lvl1pPr>
          </a:lstStyle>
          <a:p>
            <a:pPr rtl="0"/>
            <a:r>
              <a:rPr lang="en-US" noProof="0" smtClean="0"/>
              <a:t>Click to edit Master title style</a:t>
            </a:r>
            <a:endParaRPr lang="fr-CA" noProof="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CA" noProof="0"/>
              <a:t>Ajouter un pied de page</a:t>
            </a:r>
          </a:p>
        </p:txBody>
      </p:sp>
      <p:sp>
        <p:nvSpPr>
          <p:cNvPr id="2" name="Espace réservé du numéro de diapositive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rtlCol="0"/>
          <a:lstStyle/>
          <a:p>
            <a:pPr rtl="0"/>
            <a:fld id="{8C2E478F-E849-4A8C-AF1F-CBCC78A7CBFA}" type="slidenum">
              <a:rPr lang="fr-CA" noProof="0" smtClean="0"/>
              <a:pPr rtl="0"/>
              <a:t>‹#›</a:t>
            </a:fld>
            <a:endParaRPr lang="fr-CA" noProof="0"/>
          </a:p>
        </p:txBody>
      </p:sp>
      <p:sp>
        <p:nvSpPr>
          <p:cNvPr id="3" name="Titre 2">
            <a:extLst>
              <a:ext uri="{FF2B5EF4-FFF2-40B4-BE49-F238E27FC236}">
                <a16:creationId xmlns:a16="http://schemas.microsoft.com/office/drawing/2014/main" id="{0A66073F-5CD2-4EAC-890A-F6BB43D2BD67}"/>
              </a:ext>
            </a:extLst>
          </p:cNvPr>
          <p:cNvSpPr>
            <a:spLocks noGrp="1"/>
          </p:cNvSpPr>
          <p:nvPr>
            <p:ph type="title"/>
          </p:nvPr>
        </p:nvSpPr>
        <p:spPr/>
        <p:txBody>
          <a:bodyPr rtlCol="0"/>
          <a:lstStyle/>
          <a:p>
            <a:pPr rtl="0"/>
            <a:r>
              <a:rPr lang="en-US" noProof="0" smtClean="0"/>
              <a:t>Click to edit Master title style</a:t>
            </a:r>
            <a:endParaRPr lang="fr-CA" noProof="0"/>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re uniquement">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fr-CA" noProof="0"/>
              <a:t>Ajouter un pied de page</a:t>
            </a:r>
          </a:p>
        </p:txBody>
      </p:sp>
      <p:sp>
        <p:nvSpPr>
          <p:cNvPr id="2" name="Espace réservé du numéro de diapositive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rtlCol="0"/>
          <a:lstStyle/>
          <a:p>
            <a:pPr rtl="0"/>
            <a:fld id="{8C2E478F-E849-4A8C-AF1F-CBCC78A7CBFA}" type="slidenum">
              <a:rPr lang="fr-CA" noProof="0" smtClean="0"/>
              <a:pPr rtl="0"/>
              <a:t>‹#›</a:t>
            </a:fld>
            <a:endParaRPr lang="fr-CA" noProof="0"/>
          </a:p>
        </p:txBody>
      </p:sp>
      <p:sp>
        <p:nvSpPr>
          <p:cNvPr id="3" name="Titre 2">
            <a:extLst>
              <a:ext uri="{FF2B5EF4-FFF2-40B4-BE49-F238E27FC236}">
                <a16:creationId xmlns:a16="http://schemas.microsoft.com/office/drawing/2014/main" id="{0A66073F-5CD2-4EAC-890A-F6BB43D2BD67}"/>
              </a:ext>
            </a:extLst>
          </p:cNvPr>
          <p:cNvSpPr>
            <a:spLocks noGrp="1"/>
          </p:cNvSpPr>
          <p:nvPr>
            <p:ph type="title"/>
          </p:nvPr>
        </p:nvSpPr>
        <p:spPr/>
        <p:txBody>
          <a:bodyPr rtlCol="0"/>
          <a:lstStyle/>
          <a:p>
            <a:pPr rtl="0"/>
            <a:r>
              <a:rPr lang="en-US" noProof="0" smtClean="0"/>
              <a:t>Click to edit Master title style</a:t>
            </a:r>
            <a:endParaRPr lang="fr-CA" noProof="0"/>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478571B4-4133-4DE5-AD8F-A341842CBE58}"/>
              </a:ext>
            </a:extLst>
          </p:cNvPr>
          <p:cNvSpPr>
            <a:spLocks noGrp="1"/>
          </p:cNvSpPr>
          <p:nvPr>
            <p:ph type="ftr" sz="quarter" idx="10"/>
          </p:nvPr>
        </p:nvSpPr>
        <p:spPr/>
        <p:txBody>
          <a:bodyPr rtlCol="0"/>
          <a:lstStyle/>
          <a:p>
            <a:pPr rtl="0"/>
            <a:r>
              <a:rPr lang="fr-CA" noProof="0"/>
              <a:t>Ajouter un pied de page</a:t>
            </a:r>
          </a:p>
        </p:txBody>
      </p:sp>
      <p:sp>
        <p:nvSpPr>
          <p:cNvPr id="7" name="Espace réservé du numéro de diapositive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hasCustomPrompt="1"/>
          </p:nvPr>
        </p:nvSpPr>
        <p:spPr>
          <a:xfrm>
            <a:off x="2264229" y="0"/>
            <a:ext cx="4919153" cy="6858000"/>
          </a:xfrm>
          <a:solidFill>
            <a:schemeClr val="bg1">
              <a:lumMod val="50000"/>
            </a:schemeClr>
          </a:solidFill>
        </p:spPr>
        <p:txBody>
          <a:bodyPr rtlCol="0"/>
          <a:lstStyle/>
          <a:p>
            <a:pPr rtl="0"/>
            <a:r>
              <a:rPr lang="fr-CA" noProof="0"/>
              <a:t>Cliquez sur l’icône pour ajouter une image</a:t>
            </a:r>
          </a:p>
        </p:txBody>
      </p:sp>
      <p:sp>
        <p:nvSpPr>
          <p:cNvPr id="2" name="Titr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chemeClr val="bg1"/>
                </a:solidFill>
                <a:latin typeface="+mj-lt"/>
              </a:defRPr>
            </a:lvl1pPr>
          </a:lstStyle>
          <a:p>
            <a:pPr rtl="0"/>
            <a:r>
              <a:rPr lang="en-US" noProof="0" smtClean="0"/>
              <a:t>Click to edit Master title style</a:t>
            </a:r>
            <a:endParaRPr lang="fr-CA" noProof="0"/>
          </a:p>
        </p:txBody>
      </p:sp>
      <p:sp>
        <p:nvSpPr>
          <p:cNvPr id="3" name="Espace réservé du contenu 2">
            <a:extLst>
              <a:ext uri="{FF2B5EF4-FFF2-40B4-BE49-F238E27FC236}">
                <a16:creationId xmlns:a16="http://schemas.microsoft.com/office/drawing/2014/main" id="{ACDD89F3-6B87-4C54-83B9-A6481CB4FC3A}"/>
              </a:ext>
            </a:extLst>
          </p:cNvPr>
          <p:cNvSpPr>
            <a:spLocks noGrp="1"/>
          </p:cNvSpPr>
          <p:nvPr>
            <p:ph idx="1" hasCustomPrompt="1"/>
          </p:nvPr>
        </p:nvSpPr>
        <p:spPr>
          <a:xfrm>
            <a:off x="7639394" y="365125"/>
            <a:ext cx="4114801" cy="5811838"/>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pic>
        <p:nvPicPr>
          <p:cNvPr id="11" name="Graphisme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Espace réservé du pied de page 5">
            <a:extLst>
              <a:ext uri="{FF2B5EF4-FFF2-40B4-BE49-F238E27FC236}">
                <a16:creationId xmlns:a16="http://schemas.microsoft.com/office/drawing/2014/main" id="{39C200B3-102B-4BB6-AEB0-D99EE027F096}"/>
              </a:ext>
            </a:extLst>
          </p:cNvPr>
          <p:cNvSpPr>
            <a:spLocks noGrp="1"/>
          </p:cNvSpPr>
          <p:nvPr>
            <p:ph type="ftr" sz="quarter" idx="16"/>
          </p:nvPr>
        </p:nvSpPr>
        <p:spPr/>
        <p:txBody>
          <a:bodyPr rtlCol="0"/>
          <a:lstStyle/>
          <a:p>
            <a:pPr rtl="0"/>
            <a:r>
              <a:rPr lang="fr-CA" noProof="0"/>
              <a:t>Ajouter un pied de page</a:t>
            </a:r>
          </a:p>
        </p:txBody>
      </p:sp>
      <p:sp>
        <p:nvSpPr>
          <p:cNvPr id="7" name="Espace réservé du numéro de diapositive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p:spTree>
      <p:nvGrpSpPr>
        <p:cNvPr id="1" name=""/>
        <p:cNvGrpSpPr/>
        <p:nvPr/>
      </p:nvGrpSpPr>
      <p:grpSpPr>
        <a:xfrm>
          <a:off x="0" y="0"/>
          <a:ext cx="0" cy="0"/>
          <a:chOff x="0" y="0"/>
          <a:chExt cx="0" cy="0"/>
        </a:xfrm>
      </p:grpSpPr>
      <p:sp>
        <p:nvSpPr>
          <p:cNvPr id="10" name="Espace réservé d’image 13">
            <a:extLst>
              <a:ext uri="{FF2B5EF4-FFF2-40B4-BE49-F238E27FC236}">
                <a16:creationId xmlns:a16="http://schemas.microsoft.com/office/drawing/2014/main" id="{FE1CFFBA-D756-4740-B375-252727F02D1E}"/>
              </a:ext>
            </a:extLst>
          </p:cNvPr>
          <p:cNvSpPr>
            <a:spLocks noGrp="1"/>
          </p:cNvSpPr>
          <p:nvPr>
            <p:ph type="pic" sz="quarter" idx="15" hasCustomPrompt="1"/>
          </p:nvPr>
        </p:nvSpPr>
        <p:spPr>
          <a:xfrm>
            <a:off x="2264229" y="0"/>
            <a:ext cx="9927771" cy="6858000"/>
          </a:xfrm>
          <a:solidFill>
            <a:schemeClr val="bg1">
              <a:lumMod val="50000"/>
            </a:schemeClr>
          </a:solidFill>
        </p:spPr>
        <p:txBody>
          <a:bodyPr rtlCol="0"/>
          <a:lstStyle/>
          <a:p>
            <a:pPr rtl="0"/>
            <a:r>
              <a:rPr lang="fr-CA" noProof="0"/>
              <a:t>Cliquez sur l’icône pour ajouter une image</a:t>
            </a:r>
          </a:p>
        </p:txBody>
      </p:sp>
      <p:grpSp>
        <p:nvGrpSpPr>
          <p:cNvPr id="12" name="Groupe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pic>
          <p:nvPicPr>
            <p:cNvPr id="15" name="Graphisme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16" name="Titr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chemeClr val="bg1"/>
                </a:solidFill>
                <a:latin typeface="+mj-lt"/>
              </a:defRPr>
            </a:lvl1pPr>
          </a:lstStyle>
          <a:p>
            <a:pPr rtl="0"/>
            <a:r>
              <a:rPr lang="en-US" noProof="0" smtClean="0"/>
              <a:t>Click to edit Master title style</a:t>
            </a:r>
            <a:endParaRPr lang="fr-CA" noProof="0"/>
          </a:p>
        </p:txBody>
      </p:sp>
      <p:sp>
        <p:nvSpPr>
          <p:cNvPr id="17" name="Espace réservé du texte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CA" noProof="0"/>
              <a:t>MODIFIER LES STYLES DE MASQUE DES DIAPOSITIVES</a:t>
            </a:r>
          </a:p>
        </p:txBody>
      </p:sp>
      <p:sp>
        <p:nvSpPr>
          <p:cNvPr id="2" name="Espace réservé du pied de page 1">
            <a:extLst>
              <a:ext uri="{FF2B5EF4-FFF2-40B4-BE49-F238E27FC236}">
                <a16:creationId xmlns:a16="http://schemas.microsoft.com/office/drawing/2014/main" id="{6AADF661-E593-4423-A8A8-F22C94390782}"/>
              </a:ext>
            </a:extLst>
          </p:cNvPr>
          <p:cNvSpPr>
            <a:spLocks noGrp="1"/>
          </p:cNvSpPr>
          <p:nvPr>
            <p:ph type="ftr" sz="quarter" idx="16"/>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2">
    <p:spTree>
      <p:nvGrpSpPr>
        <p:cNvPr id="1" name=""/>
        <p:cNvGrpSpPr/>
        <p:nvPr/>
      </p:nvGrpSpPr>
      <p:grpSpPr>
        <a:xfrm>
          <a:off x="0" y="0"/>
          <a:ext cx="0" cy="0"/>
          <a:chOff x="0" y="0"/>
          <a:chExt cx="0" cy="0"/>
        </a:xfrm>
      </p:grpSpPr>
      <p:sp>
        <p:nvSpPr>
          <p:cNvPr id="7" name="Espace réservé d’image 13">
            <a:extLst>
              <a:ext uri="{FF2B5EF4-FFF2-40B4-BE49-F238E27FC236}">
                <a16:creationId xmlns:a16="http://schemas.microsoft.com/office/drawing/2014/main" id="{B599FEC8-12D0-4EB5-8573-C891D56C84E0}"/>
              </a:ext>
            </a:extLst>
          </p:cNvPr>
          <p:cNvSpPr>
            <a:spLocks noGrp="1"/>
          </p:cNvSpPr>
          <p:nvPr>
            <p:ph type="pic" sz="quarter" idx="15" hasCustomPrompt="1"/>
          </p:nvPr>
        </p:nvSpPr>
        <p:spPr>
          <a:xfrm>
            <a:off x="-71015" y="0"/>
            <a:ext cx="12263015" cy="6858000"/>
          </a:xfrm>
          <a:solidFill>
            <a:schemeClr val="bg1">
              <a:lumMod val="50000"/>
            </a:schemeClr>
          </a:solidFill>
        </p:spPr>
        <p:txBody>
          <a:bodyPr rtlCol="0"/>
          <a:lstStyle/>
          <a:p>
            <a:pPr rtl="0"/>
            <a:r>
              <a:rPr lang="fr-CA" noProof="0"/>
              <a:t>Cliquez sur l’icône pour ajouter une image</a:t>
            </a:r>
          </a:p>
        </p:txBody>
      </p:sp>
      <p:grpSp>
        <p:nvGrpSpPr>
          <p:cNvPr id="14" name="Groupe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pic>
          <p:nvPicPr>
            <p:cNvPr id="17" name="Graphisme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8" name="Titr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bg1"/>
                </a:solidFill>
                <a:latin typeface="+mj-lt"/>
              </a:defRPr>
            </a:lvl1pPr>
          </a:lstStyle>
          <a:p>
            <a:pPr rtl="0"/>
            <a:r>
              <a:rPr lang="en-US" noProof="0" smtClean="0"/>
              <a:t>Click to edit Master title style</a:t>
            </a:r>
            <a:endParaRPr lang="fr-CA" noProof="0"/>
          </a:p>
        </p:txBody>
      </p:sp>
      <p:sp>
        <p:nvSpPr>
          <p:cNvPr id="22" name="Espace réservé du texte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CA" noProof="0"/>
              <a:t>MODIFIER LES STYLES DE MASQUE DES DIAPOSITIVES</a:t>
            </a:r>
          </a:p>
        </p:txBody>
      </p:sp>
      <p:sp>
        <p:nvSpPr>
          <p:cNvPr id="2" name="Espace réservé du pied de page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3" name="Espace réservé du texte 2">
            <a:extLst>
              <a:ext uri="{FF2B5EF4-FFF2-40B4-BE49-F238E27FC236}">
                <a16:creationId xmlns:a16="http://schemas.microsoft.com/office/drawing/2014/main" id="{CF38A5A1-070F-43C9-B2D5-C557B0D72B9C}"/>
              </a:ext>
            </a:extLst>
          </p:cNvPr>
          <p:cNvSpPr>
            <a:spLocks noGrp="1"/>
          </p:cNvSpPr>
          <p:nvPr>
            <p:ph type="body" idx="1" hasCustomPrompt="1"/>
          </p:nvPr>
        </p:nvSpPr>
        <p:spPr>
          <a:xfrm>
            <a:off x="573882"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4" name="Espace réservé du contenu 3">
            <a:extLst>
              <a:ext uri="{FF2B5EF4-FFF2-40B4-BE49-F238E27FC236}">
                <a16:creationId xmlns:a16="http://schemas.microsoft.com/office/drawing/2014/main" id="{FECCBEC1-2F48-4E90-ADF0-BEE2B9E477B0}"/>
              </a:ext>
            </a:extLst>
          </p:cNvPr>
          <p:cNvSpPr>
            <a:spLocks noGrp="1"/>
          </p:cNvSpPr>
          <p:nvPr>
            <p:ph sz="half" idx="2" hasCustomPrompt="1"/>
          </p:nvPr>
        </p:nvSpPr>
        <p:spPr>
          <a:xfrm>
            <a:off x="573882"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1" name="Espace réservé du texte 2">
            <a:extLst>
              <a:ext uri="{FF2B5EF4-FFF2-40B4-BE49-F238E27FC236}">
                <a16:creationId xmlns:a16="http://schemas.microsoft.com/office/drawing/2014/main" id="{367F380C-58A9-4490-AC57-579A90290F36}"/>
              </a:ext>
            </a:extLst>
          </p:cNvPr>
          <p:cNvSpPr>
            <a:spLocks noGrp="1"/>
          </p:cNvSpPr>
          <p:nvPr>
            <p:ph type="body" idx="13" hasCustomPrompt="1"/>
          </p:nvPr>
        </p:nvSpPr>
        <p:spPr>
          <a:xfrm>
            <a:off x="8153400"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12" name="Espace réservé du contenu 3">
            <a:extLst>
              <a:ext uri="{FF2B5EF4-FFF2-40B4-BE49-F238E27FC236}">
                <a16:creationId xmlns:a16="http://schemas.microsoft.com/office/drawing/2014/main" id="{DA285A94-0E4E-47DC-8E61-41F684F37003}"/>
              </a:ext>
            </a:extLst>
          </p:cNvPr>
          <p:cNvSpPr>
            <a:spLocks noGrp="1"/>
          </p:cNvSpPr>
          <p:nvPr>
            <p:ph sz="half" idx="14" hasCustomPrompt="1"/>
          </p:nvPr>
        </p:nvSpPr>
        <p:spPr>
          <a:xfrm>
            <a:off x="8153400"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3810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6" name="Espace réservé d’image 13">
            <a:extLst>
              <a:ext uri="{FF2B5EF4-FFF2-40B4-BE49-F238E27FC236}">
                <a16:creationId xmlns:a16="http://schemas.microsoft.com/office/drawing/2014/main" id="{354FBDC8-CD65-4972-A821-C25297B1A8AB}"/>
              </a:ext>
            </a:extLst>
          </p:cNvPr>
          <p:cNvSpPr>
            <a:spLocks noGrp="1"/>
          </p:cNvSpPr>
          <p:nvPr>
            <p:ph type="pic" sz="quarter" idx="15" hasCustomPrompt="1"/>
          </p:nvPr>
        </p:nvSpPr>
        <p:spPr>
          <a:xfrm>
            <a:off x="4659082" y="489291"/>
            <a:ext cx="2873833" cy="5920920"/>
          </a:xfrm>
          <a:solidFill>
            <a:schemeClr val="bg1"/>
          </a:solidFill>
        </p:spPr>
        <p:txBody>
          <a:bodyPr rtlCol="0"/>
          <a:lstStyle/>
          <a:p>
            <a:pPr rtl="0"/>
            <a:r>
              <a:rPr lang="fr-CA" noProof="0"/>
              <a:t>Cliquez sur l’icône pour ajouter une image</a:t>
            </a:r>
          </a:p>
        </p:txBody>
      </p:sp>
      <p:sp>
        <p:nvSpPr>
          <p:cNvPr id="2" name="Titr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n-US" noProof="0" smtClean="0"/>
              <a:t>Click to edit Master title style</a:t>
            </a:r>
            <a:endParaRPr lang="fr-CA" noProof="0"/>
          </a:p>
        </p:txBody>
      </p:sp>
      <p:sp>
        <p:nvSpPr>
          <p:cNvPr id="5" name="Espace réservé du pied de page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Rectangle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3" name="Espace réservé d’image 2">
            <a:extLst>
              <a:ext uri="{FF2B5EF4-FFF2-40B4-BE49-F238E27FC236}">
                <a16:creationId xmlns:a16="http://schemas.microsoft.com/office/drawing/2014/main" id="{CAE90E16-AEC5-4F82-85B0-DDEA26AA939A}"/>
              </a:ext>
            </a:extLst>
          </p:cNvPr>
          <p:cNvSpPr>
            <a:spLocks noGrp="1"/>
          </p:cNvSpPr>
          <p:nvPr>
            <p:ph type="pic" idx="1" hasCustomPrompt="1"/>
          </p:nvPr>
        </p:nvSpPr>
        <p:spPr>
          <a:xfrm>
            <a:off x="7097484" y="0"/>
            <a:ext cx="5094515" cy="6858000"/>
          </a:xfrm>
          <a:solidFill>
            <a:schemeClr val="bg1">
              <a:lumMod val="50000"/>
            </a:schemeClr>
          </a:solidFill>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CA" noProof="0"/>
              <a:t>Cliquez sur l’icône pour ajouter une image</a:t>
            </a:r>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Espace réservé du pied de page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fr-CA" noProof="0"/>
              <a:t>Ajouter un pied de page</a:t>
            </a:r>
          </a:p>
        </p:txBody>
      </p:sp>
      <p:sp>
        <p:nvSpPr>
          <p:cNvPr id="4" name="Espace réservé du texte 3">
            <a:extLst>
              <a:ext uri="{FF2B5EF4-FFF2-40B4-BE49-F238E27FC236}">
                <a16:creationId xmlns:a16="http://schemas.microsoft.com/office/drawing/2014/main" id="{F41E2B8D-1C12-403F-BE59-ECC565466CB0}"/>
              </a:ext>
            </a:extLst>
          </p:cNvPr>
          <p:cNvSpPr>
            <a:spLocks noGrp="1"/>
          </p:cNvSpPr>
          <p:nvPr>
            <p:ph type="body" sz="half" idx="2" hasCustomPrompt="1"/>
          </p:nvPr>
        </p:nvSpPr>
        <p:spPr>
          <a:xfrm>
            <a:off x="957943" y="2546851"/>
            <a:ext cx="5138057" cy="3396749"/>
          </a:xfrm>
        </p:spPr>
        <p:txBody>
          <a:bodyPr rtlCol="0"/>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CA" noProof="0"/>
              <a:t>Modifiez les styles du texte du masque</a:t>
            </a:r>
          </a:p>
        </p:txBody>
      </p:sp>
      <p:sp>
        <p:nvSpPr>
          <p:cNvPr id="2" name="Titr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rtlCol="0" anchor="b"/>
          <a:lstStyle>
            <a:lvl1pPr>
              <a:defRPr sz="3200" b="1">
                <a:solidFill>
                  <a:schemeClr val="bg1"/>
                </a:solidFill>
                <a:latin typeface="+mn-lt"/>
              </a:defRPr>
            </a:lvl1pPr>
          </a:lstStyle>
          <a:p>
            <a:pPr rtl="0"/>
            <a:r>
              <a:rPr lang="en-US" noProof="0" smtClean="0"/>
              <a:t>Click to edit Master title style</a:t>
            </a:r>
            <a:endParaRPr lang="fr-CA" noProof="0"/>
          </a:p>
        </p:txBody>
      </p:sp>
      <p:sp>
        <p:nvSpPr>
          <p:cNvPr id="9" name="Espace réservé au numéro de diapositive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9" name="Espace réservé d’image 13">
            <a:extLst>
              <a:ext uri="{FF2B5EF4-FFF2-40B4-BE49-F238E27FC236}">
                <a16:creationId xmlns:a16="http://schemas.microsoft.com/office/drawing/2014/main" id="{0CBD5E02-927B-4DF7-8968-617C1C8F0F0E}"/>
              </a:ext>
            </a:extLst>
          </p:cNvPr>
          <p:cNvSpPr>
            <a:spLocks noGrp="1"/>
          </p:cNvSpPr>
          <p:nvPr>
            <p:ph type="pic" sz="quarter" idx="15" hasCustomPrompt="1"/>
          </p:nvPr>
        </p:nvSpPr>
        <p:spPr>
          <a:xfrm>
            <a:off x="1" y="0"/>
            <a:ext cx="7249885" cy="6858000"/>
          </a:xfrm>
          <a:solidFill>
            <a:schemeClr val="bg1">
              <a:lumMod val="50000"/>
            </a:schemeClr>
          </a:solidFill>
        </p:spPr>
        <p:txBody>
          <a:bodyPr rtlCol="0"/>
          <a:lstStyle/>
          <a:p>
            <a:pPr rtl="0"/>
            <a:r>
              <a:rPr lang="fr-CA" noProof="0"/>
              <a:t>Cliquez sur l’icône pour ajouter une image</a:t>
            </a:r>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chemeClr val="bg1"/>
                </a:solidFill>
                <a:latin typeface="+mj-lt"/>
              </a:defRPr>
            </a:lvl1pPr>
          </a:lstStyle>
          <a:p>
            <a:pPr rtl="0"/>
            <a:r>
              <a:rPr lang="fr-CA" noProof="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hasCustomPrompt="1"/>
          </p:nvPr>
        </p:nvSpPr>
        <p:spPr>
          <a:xfrm>
            <a:off x="5510539" y="1962673"/>
            <a:ext cx="6117771" cy="3676128"/>
          </a:xfrm>
        </p:spPr>
        <p:txBody>
          <a:bodyPr lIns="0" rIns="0" rtlCol="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CA" noProof="0"/>
              <a:t>MODIFIEZ LES STYLES DU TEXTE DU MASQUE</a:t>
            </a:r>
          </a:p>
        </p:txBody>
      </p:sp>
      <p:sp>
        <p:nvSpPr>
          <p:cNvPr id="4" name="Espace réservé du pied de page 3">
            <a:extLst>
              <a:ext uri="{FF2B5EF4-FFF2-40B4-BE49-F238E27FC236}">
                <a16:creationId xmlns:a16="http://schemas.microsoft.com/office/drawing/2014/main" id="{7BFE929D-DC77-46CA-82A0-DBC67BEA93A1}"/>
              </a:ext>
            </a:extLst>
          </p:cNvPr>
          <p:cNvSpPr>
            <a:spLocks noGrp="1"/>
          </p:cNvSpPr>
          <p:nvPr>
            <p:ph type="ftr" sz="quarter" idx="16"/>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C42E9CCD-6BB8-4209-A6BA-851867956084}"/>
              </a:ext>
            </a:extLst>
          </p:cNvPr>
          <p:cNvSpPr>
            <a:spLocks noGrp="1"/>
          </p:cNvSpPr>
          <p:nvPr>
            <p:ph sz="quarter" idx="16" hasCustomPrompt="1"/>
          </p:nvPr>
        </p:nvSpPr>
        <p:spPr>
          <a:xfrm>
            <a:off x="6400191" y="470641"/>
            <a:ext cx="5220309" cy="5916718"/>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grpSp>
        <p:nvGrpSpPr>
          <p:cNvPr id="5" name="Groupe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grpSp>
      <p:sp>
        <p:nvSpPr>
          <p:cNvPr id="2" name="Titr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chemeClr val="bg1"/>
                </a:solidFill>
                <a:latin typeface="+mj-lt"/>
              </a:defRPr>
            </a:lvl1pPr>
          </a:lstStyle>
          <a:p>
            <a:pPr rtl="0"/>
            <a:r>
              <a:rPr lang="fr-CA" noProof="0"/>
              <a:t>CLIQUEZ POUR MODIFIER LE MASQUE</a:t>
            </a:r>
          </a:p>
        </p:txBody>
      </p:sp>
      <p:sp>
        <p:nvSpPr>
          <p:cNvPr id="3" name="Espace réservé du contenu 2">
            <a:extLst>
              <a:ext uri="{FF2B5EF4-FFF2-40B4-BE49-F238E27FC236}">
                <a16:creationId xmlns:a16="http://schemas.microsoft.com/office/drawing/2014/main" id="{607D1B16-7058-45AD-9B19-E19CAF96683B}"/>
              </a:ext>
            </a:extLst>
          </p:cNvPr>
          <p:cNvSpPr>
            <a:spLocks noGrp="1"/>
          </p:cNvSpPr>
          <p:nvPr>
            <p:ph idx="1" hasCustomPrompt="1"/>
          </p:nvPr>
        </p:nvSpPr>
        <p:spPr>
          <a:xfrm>
            <a:off x="599167" y="2145234"/>
            <a:ext cx="4226024" cy="3857329"/>
          </a:xfrm>
        </p:spPr>
        <p:txBody>
          <a:bodyPr lIns="0" rIns="0" rtlCol="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7" name="Espace réservé du texte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CA" noProof="0"/>
              <a:t>MODIFIER LES STYLES DE MASQUE DES DIAPOSITIVES</a:t>
            </a:r>
          </a:p>
        </p:txBody>
      </p:sp>
      <p:sp>
        <p:nvSpPr>
          <p:cNvPr id="4" name="Espace réservé du pied de page 3">
            <a:extLst>
              <a:ext uri="{FF2B5EF4-FFF2-40B4-BE49-F238E27FC236}">
                <a16:creationId xmlns:a16="http://schemas.microsoft.com/office/drawing/2014/main" id="{15311BA1-4F61-4FA7-9C20-685B3689CAEF}"/>
              </a:ext>
            </a:extLst>
          </p:cNvPr>
          <p:cNvSpPr>
            <a:spLocks noGrp="1"/>
          </p:cNvSpPr>
          <p:nvPr>
            <p:ph type="ftr" sz="quarter" idx="17"/>
          </p:nvPr>
        </p:nvSpPr>
        <p:spPr/>
        <p:txBody>
          <a:bodyPr rtlCol="0"/>
          <a:lstStyle/>
          <a:p>
            <a:pPr rtl="0"/>
            <a:r>
              <a:rPr lang="fr-CA" noProof="0"/>
              <a:t>Ajouter un pied de page</a:t>
            </a:r>
          </a:p>
        </p:txBody>
      </p:sp>
      <p:sp>
        <p:nvSpPr>
          <p:cNvPr id="8" name="Espace réservé du numéro de diapositive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rtlCol="0"/>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Grande imag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DE635FD8-712D-4EE2-A5B6-3DD8DE9C25E9}"/>
              </a:ext>
            </a:extLst>
          </p:cNvPr>
          <p:cNvSpPr>
            <a:spLocks noGrp="1"/>
          </p:cNvSpPr>
          <p:nvPr>
            <p:ph type="pic" sz="quarter" idx="10" hasCustomPrompt="1"/>
          </p:nvPr>
        </p:nvSpPr>
        <p:spPr>
          <a:xfrm>
            <a:off x="0" y="0"/>
            <a:ext cx="12192000" cy="6858000"/>
          </a:xfrm>
          <a:solidFill>
            <a:schemeClr val="bg1">
              <a:lumMod val="50000"/>
            </a:schemeClr>
          </a:solidFill>
        </p:spPr>
        <p:txBody>
          <a:bodyPr rtlCol="0"/>
          <a:lstStyle/>
          <a:p>
            <a:pPr rtl="0"/>
            <a:r>
              <a:rPr lang="fr-CA" noProof="0"/>
              <a:t>Cliquez sur l’icône pour ajouter une image</a:t>
            </a:r>
          </a:p>
        </p:txBody>
      </p:sp>
      <p:sp>
        <p:nvSpPr>
          <p:cNvPr id="2" name="Espace réservé du pied de page 1">
            <a:extLst>
              <a:ext uri="{FF2B5EF4-FFF2-40B4-BE49-F238E27FC236}">
                <a16:creationId xmlns:a16="http://schemas.microsoft.com/office/drawing/2014/main" id="{D56B8994-D221-4700-A133-4FCBC9C9406C}"/>
              </a:ext>
            </a:extLst>
          </p:cNvPr>
          <p:cNvSpPr>
            <a:spLocks noGrp="1"/>
          </p:cNvSpPr>
          <p:nvPr>
            <p:ph type="ftr" sz="quarter" idx="11"/>
          </p:nvPr>
        </p:nvSpPr>
        <p:spPr/>
        <p:txBody>
          <a:bodyPr rtlCol="0"/>
          <a:lstStyle/>
          <a:p>
            <a:pPr rtl="0"/>
            <a:r>
              <a:rPr lang="fr-CA" noProof="0"/>
              <a:t>Ajouter un pied de page</a:t>
            </a:r>
          </a:p>
        </p:txBody>
      </p:sp>
      <p:sp>
        <p:nvSpPr>
          <p:cNvPr id="4" name="Espace réservé au numéro de diapositive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rtlCol="0"/>
          <a:lstStyle/>
          <a:p>
            <a:pPr rtl="0"/>
            <a:fld id="{8C2E478F-E849-4A8C-AF1F-CBCC78A7CBFA}" type="slidenum">
              <a:rPr lang="fr-CA" noProof="0" smtClean="0"/>
              <a:pPr rtl="0"/>
              <a:t>‹#›</a:t>
            </a:fld>
            <a:endParaRPr lang="fr-CA" noProof="0"/>
          </a:p>
        </p:txBody>
      </p:sp>
      <p:sp>
        <p:nvSpPr>
          <p:cNvPr id="5" name="Titre 4">
            <a:extLst>
              <a:ext uri="{FF2B5EF4-FFF2-40B4-BE49-F238E27FC236}">
                <a16:creationId xmlns:a16="http://schemas.microsoft.com/office/drawing/2014/main" id="{AF50108F-20E3-412D-860B-14CB11988FEE}"/>
              </a:ext>
            </a:extLst>
          </p:cNvPr>
          <p:cNvSpPr>
            <a:spLocks noGrp="1"/>
          </p:cNvSpPr>
          <p:nvPr>
            <p:ph type="title"/>
          </p:nvPr>
        </p:nvSpPr>
        <p:spPr/>
        <p:txBody>
          <a:bodyPr rtlCol="0"/>
          <a:lstStyle/>
          <a:p>
            <a:pPr rtl="0"/>
            <a:r>
              <a:rPr lang="en-US" noProof="0" smtClean="0"/>
              <a:t>Click to edit Master title style</a:t>
            </a:r>
            <a:endParaRPr lang="fr-CA" noProof="0"/>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F27C465-B000-4905-9328-DBAB7930A0CF}"/>
              </a:ext>
            </a:extLst>
          </p:cNvPr>
          <p:cNvSpPr>
            <a:spLocks noGrp="1"/>
          </p:cNvSpPr>
          <p:nvPr>
            <p:ph type="title"/>
          </p:nvPr>
        </p:nvSpPr>
        <p:spPr>
          <a:xfrm>
            <a:off x="595884" y="9144"/>
            <a:ext cx="11000232" cy="1188720"/>
          </a:xfrm>
          <a:prstGeom prst="rect">
            <a:avLst/>
          </a:prstGeom>
        </p:spPr>
        <p:txBody>
          <a:bodyPr vert="horz" lIns="91440" tIns="45720" rIns="91440" bIns="45720" rtlCol="0" anchor="ctr">
            <a:normAutofit/>
          </a:bodyPr>
          <a:lstStyle/>
          <a:p>
            <a:pPr rtl="0"/>
            <a:r>
              <a:rPr lang="fr-CA" noProof="0"/>
              <a:t>Modifiez le style du titre</a:t>
            </a:r>
          </a:p>
        </p:txBody>
      </p:sp>
      <p:sp>
        <p:nvSpPr>
          <p:cNvPr id="3" name="Espace réservé du texte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pied de page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pPr rtl="0"/>
            <a:r>
              <a:rPr lang="fr-CA" noProof="0"/>
              <a:t>Ajouter un pied de page</a:t>
            </a:r>
          </a:p>
        </p:txBody>
      </p:sp>
      <p:sp>
        <p:nvSpPr>
          <p:cNvPr id="9" name="Rectangle : Coin rogné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solidFill>
                <a:schemeClr val="bg1"/>
              </a:solidFill>
            </a:endParaRPr>
          </a:p>
        </p:txBody>
      </p:sp>
      <p:sp>
        <p:nvSpPr>
          <p:cNvPr id="10" name="Espace réservé du numéro de diapositive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CA" noProof="0" smtClean="0"/>
              <a:pPr rtl="0"/>
              <a:t>‹#›</a:t>
            </a:fld>
            <a:endParaRPr lang="fr-CA" noProof="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Conception triangulaire d’un toit">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nvGrpSpPr>
          <p:cNvPr id="40" name="Groupe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normAutofit fontScale="90000"/>
          </a:bodyPr>
          <a:lstStyle/>
          <a:p>
            <a:r>
              <a:rPr lang="fr-CA" dirty="0"/>
              <a:t>GAME </a:t>
            </a:r>
            <a:r>
              <a:rPr lang="fr-CA" dirty="0" smtClean="0"/>
              <a:t>2014 </a:t>
            </a:r>
            <a:br>
              <a:rPr lang="fr-CA" dirty="0" smtClean="0"/>
            </a:br>
            <a:r>
              <a:rPr lang="fr-CA" dirty="0"/>
              <a:t>MOBILE GAME DEVELOPMENT </a:t>
            </a:r>
            <a:r>
              <a:rPr lang="fr-CA" dirty="0" smtClean="0"/>
              <a:t>I</a:t>
            </a:r>
            <a:br>
              <a:rPr lang="fr-CA" dirty="0" smtClean="0"/>
            </a:br>
            <a:r>
              <a:rPr lang="fr-CA" dirty="0" smtClean="0"/>
              <a:t>- </a:t>
            </a:r>
            <a:r>
              <a:rPr lang="fr-CA" dirty="0" smtClean="0"/>
              <a:t>A2</a:t>
            </a:r>
            <a:endParaRPr lang="fr-CA" dirty="0"/>
          </a:p>
        </p:txBody>
      </p:sp>
      <p:sp>
        <p:nvSpPr>
          <p:cNvPr id="7" name="Sous-titre 6">
            <a:extLst>
              <a:ext uri="{FF2B5EF4-FFF2-40B4-BE49-F238E27FC236}">
                <a16:creationId xmlns:a16="http://schemas.microsoft.com/office/drawing/2014/main" id="{9935280A-EBD5-4EFA-81A0-313C85F987EC}"/>
              </a:ext>
            </a:extLst>
          </p:cNvPr>
          <p:cNvSpPr>
            <a:spLocks noGrp="1"/>
          </p:cNvSpPr>
          <p:nvPr>
            <p:ph type="subTitle" idx="1"/>
          </p:nvPr>
        </p:nvSpPr>
        <p:spPr/>
        <p:txBody>
          <a:bodyPr rtlCol="0"/>
          <a:lstStyle/>
          <a:p>
            <a:pPr rtl="0"/>
            <a:r>
              <a:rPr lang="fr-CA" dirty="0" smtClean="0"/>
              <a:t>By Trung Le (Kyle) - 101264698</a:t>
            </a:r>
            <a:endParaRPr lang="fr-CA"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6029" y="4265338"/>
            <a:ext cx="1684164" cy="168416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8952" y="4265338"/>
            <a:ext cx="1684164" cy="1684164"/>
          </a:xfrm>
          <a:prstGeom prst="rect">
            <a:avLst/>
          </a:prstGeom>
        </p:spPr>
      </p:pic>
    </p:spTree>
    <p:extLst>
      <p:ext uri="{BB962C8B-B14F-4D97-AF65-F5344CB8AC3E}">
        <p14:creationId xmlns:p14="http://schemas.microsoft.com/office/powerpoint/2010/main" val="2506210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886D306-B4E6-47AF-A7F0-22B0BB044488}"/>
              </a:ext>
            </a:extLst>
          </p:cNvPr>
          <p:cNvSpPr>
            <a:spLocks noGrp="1"/>
          </p:cNvSpPr>
          <p:nvPr>
            <p:ph type="sldNum" sz="quarter" idx="11"/>
          </p:nvPr>
        </p:nvSpPr>
        <p:spPr>
          <a:xfrm>
            <a:off x="11549269" y="6415271"/>
            <a:ext cx="642731" cy="407804"/>
          </a:xfrm>
        </p:spPr>
        <p:txBody>
          <a:bodyPr rtlCol="0"/>
          <a:lstStyle/>
          <a:p>
            <a:pPr rtl="0"/>
            <a:fld id="{8C2E478F-E849-4A8C-AF1F-CBCC78A7CBFA}" type="slidenum">
              <a:rPr lang="fr-CA" smtClean="0"/>
              <a:pPr rtl="0"/>
              <a:t>10</a:t>
            </a:fld>
            <a:endParaRPr lang="fr-CA"/>
          </a:p>
        </p:txBody>
      </p:sp>
      <p:sp>
        <p:nvSpPr>
          <p:cNvPr id="4" name="Titr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fr-CA"/>
              <a:t>Personnaliser</a:t>
            </a:r>
            <a:r>
              <a:rPr lang="fr-CA" i="1"/>
              <a:t> </a:t>
            </a:r>
            <a:r>
              <a:rPr lang="fr-CA"/>
              <a:t>ce modèle</a:t>
            </a:r>
          </a:p>
        </p:txBody>
      </p:sp>
      <p:sp>
        <p:nvSpPr>
          <p:cNvPr id="3" name="Espace réservé du texte 2">
            <a:extLst>
              <a:ext uri="{FF2B5EF4-FFF2-40B4-BE49-F238E27FC236}">
                <a16:creationId xmlns:a16="http://schemas.microsoft.com/office/drawing/2014/main" id="{B84C3A53-760B-4DC4-9550-B0B5BB606FCD}"/>
              </a:ext>
            </a:extLst>
          </p:cNvPr>
          <p:cNvSpPr>
            <a:spLocks noGrp="1"/>
          </p:cNvSpPr>
          <p:nvPr>
            <p:ph type="body" sz="quarter" idx="4294967295"/>
          </p:nvPr>
        </p:nvSpPr>
        <p:spPr>
          <a:xfrm>
            <a:off x="1587500" y="1722438"/>
            <a:ext cx="9017000" cy="3430587"/>
          </a:xfrm>
        </p:spPr>
        <p:txBody>
          <a:bodyPr rtlCol="0" anchor="ctr">
            <a:normAutofit/>
          </a:bodyPr>
          <a:lstStyle/>
          <a:p>
            <a:pPr marL="0" indent="0" algn="ctr" rtl="0">
              <a:lnSpc>
                <a:spcPct val="100000"/>
              </a:lnSpc>
              <a:buNone/>
            </a:pPr>
            <a:r>
              <a:rPr lang="fr-CA" sz="6000" u="sng">
                <a:hlinkClick r:id="rId3"/>
              </a:rPr>
              <a:t>Instructions pour modifier le fichier et nous envoyer vos commentaires</a:t>
            </a: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Bâtiment" title="Bâtiment">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oupe 1">
            <a:extLst>
              <a:ext uri="{FF2B5EF4-FFF2-40B4-BE49-F238E27FC236}">
                <a16:creationId xmlns:a16="http://schemas.microsoft.com/office/drawing/2014/main" id="{CCC577CF-CED3-44B1-AC3E-05C2556B41F4}"/>
              </a:ext>
              <a:ext uri="{C183D7F6-B498-43B3-948B-1728B52AA6E4}">
                <adec:decorative xmlns:adec="http://schemas.microsoft.com/office/drawing/2017/decorative" xmlns=""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24" name="Rectangle 23">
              <a:extLst>
                <a:ext uri="{FF2B5EF4-FFF2-40B4-BE49-F238E27FC236}">
                  <a16:creationId xmlns:a16="http://schemas.microsoft.com/office/drawing/2014/main" id="{D4B52C7E-3049-4545-956A-6D8F73F234DB}"/>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pic>
          <p:nvPicPr>
            <p:cNvPr id="13" name="Graphisme 12">
              <a:extLst>
                <a:ext uri="{FF2B5EF4-FFF2-40B4-BE49-F238E27FC236}">
                  <a16:creationId xmlns:a16="http://schemas.microsoft.com/office/drawing/2014/main" id="{46669882-9FD4-41D7-A5A6-A4A2E44A2ABF}"/>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grpSp>
      <p:sp>
        <p:nvSpPr>
          <p:cNvPr id="26" name="Titre 25">
            <a:extLst>
              <a:ext uri="{FF2B5EF4-FFF2-40B4-BE49-F238E27FC236}">
                <a16:creationId xmlns:a16="http://schemas.microsoft.com/office/drawing/2014/main" id="{DB4530C3-10EF-4FDE-A1B1-9DF09C2DF096}"/>
              </a:ext>
            </a:extLst>
          </p:cNvPr>
          <p:cNvSpPr>
            <a:spLocks noGrp="1"/>
          </p:cNvSpPr>
          <p:nvPr>
            <p:ph type="title"/>
          </p:nvPr>
        </p:nvSpPr>
        <p:spPr/>
        <p:txBody>
          <a:bodyPr rtlCol="0"/>
          <a:lstStyle/>
          <a:p>
            <a:pPr rtl="0"/>
            <a:r>
              <a:rPr lang="fr-CA"/>
              <a:t>INSÉRER LA FONCTION ICI</a:t>
            </a:r>
          </a:p>
        </p:txBody>
      </p:sp>
      <p:sp>
        <p:nvSpPr>
          <p:cNvPr id="27" name="Espace réservé du texte 26">
            <a:extLst>
              <a:ext uri="{FF2B5EF4-FFF2-40B4-BE49-F238E27FC236}">
                <a16:creationId xmlns:a16="http://schemas.microsoft.com/office/drawing/2014/main" id="{863C256D-8187-4199-952C-D2BB841598F8}"/>
              </a:ext>
            </a:extLst>
          </p:cNvPr>
          <p:cNvSpPr>
            <a:spLocks noGrp="1"/>
          </p:cNvSpPr>
          <p:nvPr>
            <p:ph type="body" idx="13"/>
          </p:nvPr>
        </p:nvSpPr>
        <p:spPr>
          <a:xfrm>
            <a:off x="1215844" y="3739937"/>
            <a:ext cx="3596620" cy="680245"/>
          </a:xfrm>
        </p:spPr>
        <p:txBody>
          <a:bodyPr rtlCol="0"/>
          <a:lstStyle/>
          <a:p>
            <a:pPr rtl="0"/>
            <a:r>
              <a:rPr lang="fr-CA"/>
              <a:t>INSÉRER LE SOUS-TITRE</a:t>
            </a:r>
          </a:p>
        </p:txBody>
      </p:sp>
      <p:sp>
        <p:nvSpPr>
          <p:cNvPr id="3" name="Espace réservé du pied de page 2">
            <a:extLst>
              <a:ext uri="{FF2B5EF4-FFF2-40B4-BE49-F238E27FC236}">
                <a16:creationId xmlns:a16="http://schemas.microsoft.com/office/drawing/2014/main" id="{6F5A9FF5-7F76-43F9-8EBE-606AC1E2C553}"/>
              </a:ext>
            </a:extLst>
          </p:cNvPr>
          <p:cNvSpPr>
            <a:spLocks noGrp="1"/>
          </p:cNvSpPr>
          <p:nvPr>
            <p:ph type="ftr" sz="quarter" idx="16"/>
          </p:nvPr>
        </p:nvSpPr>
        <p:spPr/>
        <p:txBody>
          <a:bodyPr rtlCol="0"/>
          <a:lstStyle/>
          <a:p>
            <a:pPr rtl="0"/>
            <a:r>
              <a:rPr lang="fr-CA"/>
              <a:t>Ajouter un pied de page</a:t>
            </a:r>
          </a:p>
        </p:txBody>
      </p:sp>
      <p:sp>
        <p:nvSpPr>
          <p:cNvPr id="11" name="Rectangle : Coin rogné 10" descr="Zone d’accentuation de pied de page">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sp>
        <p:nvSpPr>
          <p:cNvPr id="4" name="Espace réservé du numéro de diapositive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rtlCol="0"/>
          <a:lstStyle/>
          <a:p>
            <a:pPr rtl="0"/>
            <a:fld id="{8C2E478F-E849-4A8C-AF1F-CBCC78A7CBFA}" type="slidenum">
              <a:rPr lang="fr-CA" smtClean="0"/>
              <a:pPr rtl="0"/>
              <a:t>2</a:t>
            </a:fld>
            <a:endParaRPr lang="fr-CA"/>
          </a:p>
        </p:txBody>
      </p:sp>
    </p:spTree>
    <p:extLst>
      <p:ext uri="{BB962C8B-B14F-4D97-AF65-F5344CB8AC3E}">
        <p14:creationId xmlns:p14="http://schemas.microsoft.com/office/powerpoint/2010/main" val="294830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oupe 11">
            <a:extLst>
              <a:ext uri="{FF2B5EF4-FFF2-40B4-BE49-F238E27FC236}">
                <a16:creationId xmlns:a16="http://schemas.microsoft.com/office/drawing/2014/main" id="{1101DF86-6B00-49D3-9EFB-456055F79899}"/>
              </a:ext>
              <a:ext uri="{C183D7F6-B498-43B3-948B-1728B52AA6E4}">
                <adec:decorative xmlns:adec="http://schemas.microsoft.com/office/drawing/2017/decorative" xmlns=""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 uri="{C183D7F6-B498-43B3-948B-1728B52AA6E4}">
                  <adec:decorative xmlns:adec="http://schemas.microsoft.com/office/drawing/2017/decorative" xmlns=""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pic>
          <p:nvPicPr>
            <p:cNvPr id="18" name="Graphisme 17">
              <a:extLst>
                <a:ext uri="{FF2B5EF4-FFF2-40B4-BE49-F238E27FC236}">
                  <a16:creationId xmlns:a16="http://schemas.microsoft.com/office/drawing/2014/main" id="{42A4A83C-0C6B-4A7C-B582-33988B027F16}"/>
                </a:ext>
                <a:ext uri="{C183D7F6-B498-43B3-948B-1728B52AA6E4}">
                  <adec:decorative xmlns:adec="http://schemas.microsoft.com/office/drawing/2017/decorative" xmlns="" val="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 uri="{C183D7F6-B498-43B3-948B-1728B52AA6E4}">
                  <adec:decorative xmlns:adec="http://schemas.microsoft.com/office/drawing/2017/decorative" xmlns=""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grpSp>
      <p:sp>
        <p:nvSpPr>
          <p:cNvPr id="4" name="Titr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rtlCol="0">
            <a:normAutofit/>
          </a:bodyPr>
          <a:lstStyle/>
          <a:p>
            <a:pPr rtl="0"/>
            <a:r>
              <a:rPr lang="fr-CA">
                <a:solidFill>
                  <a:schemeClr val="bg1"/>
                </a:solidFill>
              </a:rPr>
              <a:t>INSÉRER LA FONCTION ICI 2</a:t>
            </a:r>
          </a:p>
        </p:txBody>
      </p:sp>
      <p:sp>
        <p:nvSpPr>
          <p:cNvPr id="19" name="Espace réservé du texte 2">
            <a:extLst>
              <a:ext uri="{FF2B5EF4-FFF2-40B4-BE49-F238E27FC236}">
                <a16:creationId xmlns:a16="http://schemas.microsoft.com/office/drawing/2014/main" id="{2F2E0D99-FB22-4130-AAF1-73D2822A328F}"/>
              </a:ext>
            </a:extLst>
          </p:cNvPr>
          <p:cNvSpPr txBox="1">
            <a:spLocks/>
          </p:cNvSpPr>
          <p:nvPr/>
        </p:nvSpPr>
        <p:spPr>
          <a:xfrm>
            <a:off x="4883740" y="4374343"/>
            <a:ext cx="3596622" cy="590849"/>
          </a:xfrm>
          <a:prstGeom prst="rect">
            <a:avLst/>
          </a:prstGeom>
        </p:spPr>
        <p:txBody>
          <a:bodyPr lIns="0" r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rtl="0"/>
            <a:r>
              <a:rPr lang="fr-CA"/>
              <a:t>INSÉRER LE SOUS-TITRE</a:t>
            </a:r>
          </a:p>
        </p:txBody>
      </p:sp>
      <p:sp>
        <p:nvSpPr>
          <p:cNvPr id="8" name="Espace réservé du pied de page 7">
            <a:extLst>
              <a:ext uri="{FF2B5EF4-FFF2-40B4-BE49-F238E27FC236}">
                <a16:creationId xmlns:a16="http://schemas.microsoft.com/office/drawing/2014/main" id="{B534C07A-363B-4948-8546-2503B45830DC}"/>
              </a:ext>
            </a:extLst>
          </p:cNvPr>
          <p:cNvSpPr>
            <a:spLocks noGrp="1"/>
          </p:cNvSpPr>
          <p:nvPr>
            <p:ph type="ftr" sz="quarter" idx="16"/>
          </p:nvPr>
        </p:nvSpPr>
        <p:spPr/>
        <p:txBody>
          <a:bodyPr rtlCol="0"/>
          <a:lstStyle/>
          <a:p>
            <a:pPr rtl="0"/>
            <a:r>
              <a:rPr lang="fr-CA"/>
              <a:t>Ajouter un pied de page</a:t>
            </a:r>
          </a:p>
        </p:txBody>
      </p:sp>
      <p:sp>
        <p:nvSpPr>
          <p:cNvPr id="17" name="Rectangle : Coin rogné 16" descr="Zone d’accentuation de pied de page">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sp>
        <p:nvSpPr>
          <p:cNvPr id="21" name="Espace réservé du numéro de diapositive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CA" smtClean="0"/>
              <a:pPr rtl="0"/>
              <a:t>3</a:t>
            </a:fld>
            <a:endParaRPr lang="fr-CA"/>
          </a:p>
        </p:txBody>
      </p:sp>
    </p:spTree>
    <p:extLst>
      <p:ext uri="{BB962C8B-B14F-4D97-AF65-F5344CB8AC3E}">
        <p14:creationId xmlns:p14="http://schemas.microsoft.com/office/powerpoint/2010/main" val="423632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oupe 30">
            <a:extLst>
              <a:ext uri="{FF2B5EF4-FFF2-40B4-BE49-F238E27FC236}">
                <a16:creationId xmlns:a16="http://schemas.microsoft.com/office/drawing/2014/main" id="{CDA17D7C-7C63-439C-8B50-C9B0F0F9AAF7}"/>
              </a:ext>
              <a:ext uri="{C183D7F6-B498-43B3-948B-1728B52AA6E4}">
                <adec:decorative xmlns:adec="http://schemas.microsoft.com/office/drawing/2017/decorative" xmlns="" val="1"/>
              </a:ext>
            </a:extLst>
          </p:cNvPr>
          <p:cNvGrpSpPr/>
          <p:nvPr/>
        </p:nvGrpSpPr>
        <p:grpSpPr>
          <a:xfrm flipH="1">
            <a:off x="4115984" y="252563"/>
            <a:ext cx="7433283" cy="5995838"/>
            <a:chOff x="252031" y="391887"/>
            <a:chExt cx="7433283" cy="6215741"/>
          </a:xfrm>
        </p:grpSpPr>
        <p:sp>
          <p:nvSpPr>
            <p:cNvPr id="33" name="Rectangle 32">
              <a:extLst>
                <a:ext uri="{FF2B5EF4-FFF2-40B4-BE49-F238E27FC236}">
                  <a16:creationId xmlns:a16="http://schemas.microsoft.com/office/drawing/2014/main" id="{C0DB13C1-B4FB-4D33-A199-5BB34983AB47}"/>
                </a:ext>
                <a:ext uri="{C183D7F6-B498-43B3-948B-1728B52AA6E4}">
                  <adec:decorative xmlns:adec="http://schemas.microsoft.com/office/drawing/2017/decorative" xmlns=""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32" name="Rectangle 31">
              <a:extLst>
                <a:ext uri="{FF2B5EF4-FFF2-40B4-BE49-F238E27FC236}">
                  <a16:creationId xmlns:a16="http://schemas.microsoft.com/office/drawing/2014/main" id="{32FD79E9-DA87-4AE3-AB4F-454E8B1C7E28}"/>
                </a:ext>
                <a:ext uri="{C183D7F6-B498-43B3-948B-1728B52AA6E4}">
                  <adec:decorative xmlns:adec="http://schemas.microsoft.com/office/drawing/2017/decorative" xmlns=""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34" name="Rectangle 33">
              <a:extLst>
                <a:ext uri="{FF2B5EF4-FFF2-40B4-BE49-F238E27FC236}">
                  <a16:creationId xmlns:a16="http://schemas.microsoft.com/office/drawing/2014/main" id="{97CAE694-E5D7-45D8-80CE-4067B6610E53}"/>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sp>
        <p:nvSpPr>
          <p:cNvPr id="7" name="Titre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pPr rtl="0"/>
            <a:r>
              <a:rPr lang="fr-CA"/>
              <a:t>INSÉRER LA FONCTION ICI 4</a:t>
            </a:r>
          </a:p>
        </p:txBody>
      </p:sp>
      <p:sp>
        <p:nvSpPr>
          <p:cNvPr id="9" name="Espace réservé du texte 8">
            <a:extLst>
              <a:ext uri="{FF2B5EF4-FFF2-40B4-BE49-F238E27FC236}">
                <a16:creationId xmlns:a16="http://schemas.microsoft.com/office/drawing/2014/main" id="{4744B28E-5E14-4A77-AD4F-C979905862BF}"/>
              </a:ext>
            </a:extLst>
          </p:cNvPr>
          <p:cNvSpPr>
            <a:spLocks noGrp="1"/>
          </p:cNvSpPr>
          <p:nvPr>
            <p:ph type="body" idx="13"/>
          </p:nvPr>
        </p:nvSpPr>
        <p:spPr/>
        <p:txBody>
          <a:bodyPr rtlCol="0"/>
          <a:lstStyle/>
          <a:p>
            <a:pPr rtl="0"/>
            <a:r>
              <a:rPr lang="fr-CA"/>
              <a:t>INSÉRER LE SOUS-TITRE</a:t>
            </a:r>
          </a:p>
        </p:txBody>
      </p:sp>
      <p:sp>
        <p:nvSpPr>
          <p:cNvPr id="4" name="Espace réservé du contenu 3">
            <a:extLst>
              <a:ext uri="{FF2B5EF4-FFF2-40B4-BE49-F238E27FC236}">
                <a16:creationId xmlns:a16="http://schemas.microsoft.com/office/drawing/2014/main" id="{2885A4AC-9AA0-4EFF-8162-609223BF5D70}"/>
              </a:ext>
            </a:extLst>
          </p:cNvPr>
          <p:cNvSpPr>
            <a:spLocks noGrp="1"/>
          </p:cNvSpPr>
          <p:nvPr>
            <p:ph idx="1"/>
          </p:nvPr>
        </p:nvSpPr>
        <p:spPr/>
        <p:txBody>
          <a:bodyPr rtlCol="0">
            <a:normAutofit lnSpcReduction="10000"/>
          </a:bodyPr>
          <a:lstStyle/>
          <a:p>
            <a:pPr marL="0" indent="0" rtl="0">
              <a:buNone/>
            </a:pPr>
            <a:r>
              <a:rPr lang="fr-CA"/>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2" name="Espace réservé du pied de page 1">
            <a:extLst>
              <a:ext uri="{FF2B5EF4-FFF2-40B4-BE49-F238E27FC236}">
                <a16:creationId xmlns:a16="http://schemas.microsoft.com/office/drawing/2014/main" id="{80919F81-09E4-41AD-9E45-21C8A7FBC2E5}"/>
              </a:ext>
            </a:extLst>
          </p:cNvPr>
          <p:cNvSpPr>
            <a:spLocks noGrp="1"/>
          </p:cNvSpPr>
          <p:nvPr>
            <p:ph type="ftr" sz="quarter" idx="16"/>
          </p:nvPr>
        </p:nvSpPr>
        <p:spPr/>
        <p:txBody>
          <a:bodyPr rtlCol="0"/>
          <a:lstStyle/>
          <a:p>
            <a:pPr rtl="0"/>
            <a:r>
              <a:rPr lang="fr-CA"/>
              <a:t>Ajouter un pied de page</a:t>
            </a:r>
          </a:p>
        </p:txBody>
      </p:sp>
      <p:sp>
        <p:nvSpPr>
          <p:cNvPr id="3" name="Espace réservé du numéro de diapositive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rtlCol="0"/>
          <a:lstStyle/>
          <a:p>
            <a:pPr rtl="0"/>
            <a:fld id="{8C2E478F-E849-4A8C-AF1F-CBCC78A7CBFA}" type="slidenum">
              <a:rPr lang="fr-CA" smtClean="0"/>
              <a:pPr rtl="0"/>
              <a:t>4</a:t>
            </a:fld>
            <a:endParaRPr lang="fr-CA"/>
          </a:p>
        </p:txBody>
      </p:sp>
    </p:spTree>
    <p:extLst>
      <p:ext uri="{BB962C8B-B14F-4D97-AF65-F5344CB8AC3E}">
        <p14:creationId xmlns:p14="http://schemas.microsoft.com/office/powerpoint/2010/main" val="2597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4033542F-D085-445E-BEBE-DEE6D4F79CAD}"/>
              </a:ext>
            </a:extLst>
          </p:cNvPr>
          <p:cNvSpPr>
            <a:spLocks noGrp="1"/>
          </p:cNvSpPr>
          <p:nvPr>
            <p:ph type="body" idx="1"/>
          </p:nvPr>
        </p:nvSpPr>
        <p:spPr>
          <a:xfrm>
            <a:off x="573882" y="1061132"/>
            <a:ext cx="3456000" cy="828000"/>
          </a:xfrm>
        </p:spPr>
        <p:txBody>
          <a:bodyPr rtlCol="0"/>
          <a:lstStyle/>
          <a:p>
            <a:pPr rtl="0"/>
            <a:r>
              <a:rPr lang="fr-CA"/>
              <a:t>INSÉRER LA FONCTION ICI 5</a:t>
            </a:r>
          </a:p>
        </p:txBody>
      </p:sp>
      <p:sp>
        <p:nvSpPr>
          <p:cNvPr id="5" name="Espace réservé du contenu 4">
            <a:extLst>
              <a:ext uri="{FF2B5EF4-FFF2-40B4-BE49-F238E27FC236}">
                <a16:creationId xmlns:a16="http://schemas.microsoft.com/office/drawing/2014/main" id="{FDF153A6-0E4B-417F-85BB-FD8402B100BD}"/>
              </a:ext>
            </a:extLst>
          </p:cNvPr>
          <p:cNvSpPr>
            <a:spLocks noGrp="1"/>
          </p:cNvSpPr>
          <p:nvPr>
            <p:ph sz="half" idx="2"/>
          </p:nvPr>
        </p:nvSpPr>
        <p:spPr/>
        <p:txBody>
          <a:bodyPr rtlCol="0"/>
          <a:lstStyle/>
          <a:p>
            <a:pPr rtl="0"/>
            <a:r>
              <a:rPr lang="fr-CA"/>
              <a:t>Lorem ipsum dolor sit amet, consectetur adipiscing elit. Ut gravida eros erat. </a:t>
            </a:r>
          </a:p>
          <a:p>
            <a:pPr rtl="0"/>
            <a:r>
              <a:rPr lang="fr-CA"/>
              <a:t>Proin a tellus sed risus lobortis sagittis eu quis est. Duis ut aliquam nisi. Suspendisse vehicula mi diam, </a:t>
            </a:r>
          </a:p>
          <a:p>
            <a:pPr rtl="0"/>
            <a:r>
              <a:rPr lang="fr-CA"/>
              <a:t>sit amet lacinia massa sodales ac. Fusce condimentum egestas nunc a  </a:t>
            </a:r>
          </a:p>
        </p:txBody>
      </p:sp>
      <p:pic>
        <p:nvPicPr>
          <p:cNvPr id="9" name="Espace réservé d’image 8" descr="Deux bâtiments" title="Deux bâtiment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Espace réservé du texte 5">
            <a:extLst>
              <a:ext uri="{FF2B5EF4-FFF2-40B4-BE49-F238E27FC236}">
                <a16:creationId xmlns:a16="http://schemas.microsoft.com/office/drawing/2014/main" id="{89C32B2A-F443-47DA-A5C9-E0CCEC6C2F29}"/>
              </a:ext>
            </a:extLst>
          </p:cNvPr>
          <p:cNvSpPr>
            <a:spLocks noGrp="1"/>
          </p:cNvSpPr>
          <p:nvPr>
            <p:ph type="body" idx="13"/>
          </p:nvPr>
        </p:nvSpPr>
        <p:spPr/>
        <p:txBody>
          <a:bodyPr rtlCol="0"/>
          <a:lstStyle/>
          <a:p>
            <a:pPr rtl="0"/>
            <a:r>
              <a:rPr lang="fr-CA"/>
              <a:t>INSÉRER LA FONCTION ICI 6</a:t>
            </a:r>
          </a:p>
        </p:txBody>
      </p:sp>
      <p:sp>
        <p:nvSpPr>
          <p:cNvPr id="7" name="Espace réservé du contenu 6">
            <a:extLst>
              <a:ext uri="{FF2B5EF4-FFF2-40B4-BE49-F238E27FC236}">
                <a16:creationId xmlns:a16="http://schemas.microsoft.com/office/drawing/2014/main" id="{53DDF559-AB16-43D3-96DE-5FD6A71C1A24}"/>
              </a:ext>
            </a:extLst>
          </p:cNvPr>
          <p:cNvSpPr>
            <a:spLocks noGrp="1"/>
          </p:cNvSpPr>
          <p:nvPr>
            <p:ph sz="half" idx="14"/>
          </p:nvPr>
        </p:nvSpPr>
        <p:spPr/>
        <p:txBody>
          <a:bodyPr rtlCol="0"/>
          <a:lstStyle/>
          <a:p>
            <a:pPr rtl="0"/>
            <a:r>
              <a:rPr lang="fr-CA"/>
              <a:t>Lorem ipsum dolor sit amet, consectetur adipiscing elit. Ut gravida eros erat. </a:t>
            </a:r>
          </a:p>
          <a:p>
            <a:pPr rtl="0"/>
            <a:r>
              <a:rPr lang="fr-CA"/>
              <a:t>Proin a tellus sed risus lobortis sagittis eu quis est. Duis ut aliquam nisi. Suspendisse vehicula mi diam, </a:t>
            </a:r>
          </a:p>
          <a:p>
            <a:pPr rtl="0"/>
            <a:r>
              <a:rPr lang="fr-CA"/>
              <a:t>sit amet lacinia massa sodales ac. Fusce condimentum egestas nunc a</a:t>
            </a:r>
          </a:p>
        </p:txBody>
      </p:sp>
      <p:sp>
        <p:nvSpPr>
          <p:cNvPr id="2" name="Espace réservé du pied de page 1">
            <a:extLst>
              <a:ext uri="{FF2B5EF4-FFF2-40B4-BE49-F238E27FC236}">
                <a16:creationId xmlns:a16="http://schemas.microsoft.com/office/drawing/2014/main" id="{5483E2DD-4F96-4CE8-A9FE-FD5DF44C4CAC}"/>
              </a:ext>
            </a:extLst>
          </p:cNvPr>
          <p:cNvSpPr>
            <a:spLocks noGrp="1"/>
          </p:cNvSpPr>
          <p:nvPr>
            <p:ph type="ftr" sz="quarter" idx="16"/>
          </p:nvPr>
        </p:nvSpPr>
        <p:spPr/>
        <p:txBody>
          <a:bodyPr rtlCol="0"/>
          <a:lstStyle/>
          <a:p>
            <a:pPr rtl="0"/>
            <a:r>
              <a:rPr lang="fr-CA"/>
              <a:t>Ajouter un pied de page</a:t>
            </a:r>
          </a:p>
        </p:txBody>
      </p:sp>
      <p:sp>
        <p:nvSpPr>
          <p:cNvPr id="16" name="Espace réservé du numéro de diapositive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rtlCol="0"/>
          <a:lstStyle/>
          <a:p>
            <a:pPr rtl="0"/>
            <a:fld id="{8C2E478F-E849-4A8C-AF1F-CBCC78A7CBFA}" type="slidenum">
              <a:rPr lang="fr-CA" smtClean="0"/>
              <a:pPr rtl="0"/>
              <a:t>5</a:t>
            </a:fld>
            <a:endParaRPr lang="fr-CA"/>
          </a:p>
        </p:txBody>
      </p:sp>
      <p:sp>
        <p:nvSpPr>
          <p:cNvPr id="15" name="Titre 14">
            <a:extLst>
              <a:ext uri="{FF2B5EF4-FFF2-40B4-BE49-F238E27FC236}">
                <a16:creationId xmlns:a16="http://schemas.microsoft.com/office/drawing/2014/main" id="{A9B3BD41-12E6-4E88-8CE4-3A496CEA28A3}"/>
              </a:ext>
            </a:extLst>
          </p:cNvPr>
          <p:cNvSpPr>
            <a:spLocks noGrp="1"/>
          </p:cNvSpPr>
          <p:nvPr>
            <p:ph type="title"/>
          </p:nvPr>
        </p:nvSpPr>
        <p:spPr/>
        <p:txBody>
          <a:bodyPr rtlCol="0"/>
          <a:lstStyle/>
          <a:p>
            <a:pPr rtl="0"/>
            <a:r>
              <a:rPr lang="fr-CA"/>
              <a:t>Titre</a:t>
            </a:r>
          </a:p>
        </p:txBody>
      </p:sp>
    </p:spTree>
    <p:extLst>
      <p:ext uri="{BB962C8B-B14F-4D97-AF65-F5344CB8AC3E}">
        <p14:creationId xmlns:p14="http://schemas.microsoft.com/office/powerpoint/2010/main" val="317438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9ADB54-3897-4872-B9B3-1888BB60FDFF}"/>
              </a:ext>
            </a:extLst>
          </p:cNvPr>
          <p:cNvSpPr>
            <a:spLocks noGrp="1"/>
          </p:cNvSpPr>
          <p:nvPr>
            <p:ph type="title"/>
          </p:nvPr>
        </p:nvSpPr>
        <p:spPr>
          <a:xfrm>
            <a:off x="599167" y="975176"/>
            <a:ext cx="4226024" cy="828000"/>
          </a:xfrm>
        </p:spPr>
        <p:txBody>
          <a:bodyPr rtlCol="0"/>
          <a:lstStyle/>
          <a:p>
            <a:pPr rtl="0"/>
            <a:r>
              <a:rPr lang="fr-CA" noProof="1"/>
              <a:t>INSÉRER LA FONCTION ICI 7</a:t>
            </a:r>
          </a:p>
        </p:txBody>
      </p:sp>
      <p:sp>
        <p:nvSpPr>
          <p:cNvPr id="4" name="Espace réservé du texte 3">
            <a:extLst>
              <a:ext uri="{FF2B5EF4-FFF2-40B4-BE49-F238E27FC236}">
                <a16:creationId xmlns:a16="http://schemas.microsoft.com/office/drawing/2014/main" id="{46E2CC9E-302A-4500-B0E3-4BE84867E197}"/>
              </a:ext>
            </a:extLst>
          </p:cNvPr>
          <p:cNvSpPr>
            <a:spLocks noGrp="1"/>
          </p:cNvSpPr>
          <p:nvPr>
            <p:ph type="body" idx="13"/>
          </p:nvPr>
        </p:nvSpPr>
        <p:spPr>
          <a:xfrm>
            <a:off x="611804" y="1737564"/>
            <a:ext cx="4463116" cy="407670"/>
          </a:xfrm>
        </p:spPr>
        <p:txBody>
          <a:bodyPr rtlCol="0"/>
          <a:lstStyle/>
          <a:p>
            <a:pPr rtl="0"/>
            <a:r>
              <a:rPr lang="fr-CA" noProof="1"/>
              <a:t>INSÉRER LE SOUS-TITRE</a:t>
            </a:r>
          </a:p>
        </p:txBody>
      </p:sp>
      <p:sp>
        <p:nvSpPr>
          <p:cNvPr id="3" name="Espace réservé du contenu 2">
            <a:extLst>
              <a:ext uri="{FF2B5EF4-FFF2-40B4-BE49-F238E27FC236}">
                <a16:creationId xmlns:a16="http://schemas.microsoft.com/office/drawing/2014/main" id="{A999491B-46DB-4307-8E1A-E1066E4FBAEB}"/>
              </a:ext>
            </a:extLst>
          </p:cNvPr>
          <p:cNvSpPr>
            <a:spLocks noGrp="1"/>
          </p:cNvSpPr>
          <p:nvPr>
            <p:ph idx="1"/>
          </p:nvPr>
        </p:nvSpPr>
        <p:spPr/>
        <p:txBody>
          <a:bodyPr rtlCol="0">
            <a:normAutofit fontScale="85000" lnSpcReduction="10000"/>
          </a:bodyPr>
          <a:lstStyle/>
          <a:p>
            <a:pPr marL="0" indent="0" rtl="0">
              <a:buNone/>
            </a:pPr>
            <a:r>
              <a:rPr lang="fr-CA" noProof="1"/>
              <a:t>Lorem ipsum dolor sit amet, consectetur adipiscing elit. Ut gravida eros erat. Proin a tellus sed ri 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Graphique 3" descr="Graphique">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9096527"/>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Espace réservé du pied de page 10">
            <a:extLst>
              <a:ext uri="{FF2B5EF4-FFF2-40B4-BE49-F238E27FC236}">
                <a16:creationId xmlns:a16="http://schemas.microsoft.com/office/drawing/2014/main" id="{27599ABA-671B-4E90-B4E8-5B2482234ACA}"/>
              </a:ext>
            </a:extLst>
          </p:cNvPr>
          <p:cNvSpPr>
            <a:spLocks noGrp="1"/>
          </p:cNvSpPr>
          <p:nvPr>
            <p:ph type="ftr" sz="quarter" idx="17"/>
          </p:nvPr>
        </p:nvSpPr>
        <p:spPr/>
        <p:txBody>
          <a:bodyPr rtlCol="0"/>
          <a:lstStyle/>
          <a:p>
            <a:pPr rtl="0"/>
            <a:r>
              <a:rPr lang="fr-CA" noProof="1"/>
              <a:t>Ajouter un pied de page</a:t>
            </a:r>
          </a:p>
        </p:txBody>
      </p:sp>
      <p:sp>
        <p:nvSpPr>
          <p:cNvPr id="12" name="Espace réservé du numéro de diapositive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rtlCol="0"/>
          <a:lstStyle/>
          <a:p>
            <a:pPr rtl="0"/>
            <a:fld id="{8C2E478F-E849-4A8C-AF1F-CBCC78A7CBFA}" type="slidenum">
              <a:rPr lang="fr-CA" noProof="1" dirty="0" smtClean="0"/>
              <a:pPr rtl="0"/>
              <a:t>6</a:t>
            </a:fld>
            <a:endParaRPr lang="fr-CA" noProof="1"/>
          </a:p>
        </p:txBody>
      </p:sp>
    </p:spTree>
    <p:extLst>
      <p:ext uri="{BB962C8B-B14F-4D97-AF65-F5344CB8AC3E}">
        <p14:creationId xmlns:p14="http://schemas.microsoft.com/office/powerpoint/2010/main" val="150775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pPr rtl="0"/>
            <a:r>
              <a:rPr lang="fr-CA" noProof="1"/>
              <a:t>INSÉRER LA FONCTION ICI 8</a:t>
            </a:r>
          </a:p>
        </p:txBody>
      </p:sp>
      <p:sp>
        <p:nvSpPr>
          <p:cNvPr id="9" name="Rectangle 8">
            <a:extLst>
              <a:ext uri="{FF2B5EF4-FFF2-40B4-BE49-F238E27FC236}">
                <a16:creationId xmlns:a16="http://schemas.microsoft.com/office/drawing/2014/main" id="{3FA6EA72-8286-456D-962A-635BD29FF580}"/>
              </a:ext>
              <a:ext uri="{C183D7F6-B498-43B3-948B-1728B52AA6E4}">
                <adec:decorative xmlns:adec="http://schemas.microsoft.com/office/drawing/2017/decorative" xmlns=""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sp>
        <p:nvSpPr>
          <p:cNvPr id="5" name="Rectangle 4">
            <a:extLst>
              <a:ext uri="{FF2B5EF4-FFF2-40B4-BE49-F238E27FC236}">
                <a16:creationId xmlns:a16="http://schemas.microsoft.com/office/drawing/2014/main" id="{097B4C68-C77C-441E-92FB-B16A0472C0E5}"/>
              </a:ext>
              <a:ext uri="{C183D7F6-B498-43B3-948B-1728B52AA6E4}">
                <adec:decorative xmlns:adec="http://schemas.microsoft.com/office/drawing/2017/decorative" xmlns=""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graphicFrame>
        <p:nvGraphicFramePr>
          <p:cNvPr id="6" name="Tableau 2">
            <a:extLst>
              <a:ext uri="{FF2B5EF4-FFF2-40B4-BE49-F238E27FC236}">
                <a16:creationId xmlns:a16="http://schemas.microsoft.com/office/drawing/2014/main" id="{0E9A2E70-9C73-45A4-9B0C-E2433CF2A835}"/>
              </a:ext>
            </a:extLst>
          </p:cNvPr>
          <p:cNvGraphicFramePr>
            <a:graphicFrameLocks noGrp="1"/>
          </p:cNvGraphicFramePr>
          <p:nvPr>
            <p:ph idx="1"/>
            <p:extLst>
              <p:ext uri="{D42A27DB-BD31-4B8C-83A1-F6EECF244321}">
                <p14:modId xmlns:p14="http://schemas.microsoft.com/office/powerpoint/2010/main" val="2204407045"/>
              </p:ext>
            </p:extLst>
          </p:nvPr>
        </p:nvGraphicFramePr>
        <p:xfrm>
          <a:off x="595313" y="1189038"/>
          <a:ext cx="11000992" cy="4843806"/>
        </p:xfrm>
        <a:graphic>
          <a:graphicData uri="http://schemas.openxmlformats.org/drawingml/2006/table">
            <a:tbl>
              <a:tblPr firstRow="1" bandRow="1">
                <a:effectLst>
                  <a:outerShdw blurRad="63500" sx="102000" sy="102000" algn="ctr" rotWithShape="0">
                    <a:srgbClr val="C0F400">
                      <a:alpha val="20000"/>
                    </a:srgbClr>
                  </a:outerShdw>
                </a:effectLst>
                <a:tableStyleId>{5C22544A-7EE6-4342-B048-85BDC9FD1C3A}</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rtl="0"/>
                      <a:r>
                        <a:rPr lang="fr-FR" sz="2400" noProof="1">
                          <a:solidFill>
                            <a:srgbClr val="2F3342"/>
                          </a:solidFill>
                        </a:rPr>
                        <a:t>VOTRE TITRE</a:t>
                      </a:r>
                      <a:endParaRPr lang="fr-FR" sz="2400" b="1" i="0" noProof="1">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rtl="0"/>
                      <a:r>
                        <a:rPr lang="fr-FR" sz="2400" noProof="1">
                          <a:solidFill>
                            <a:srgbClr val="2F3342"/>
                          </a:solidFill>
                        </a:rPr>
                        <a:t>VOTRE TITRE</a:t>
                      </a:r>
                      <a:endParaRPr lang="fr-FR" sz="2400" b="1" i="0" noProof="1">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rtl="0"/>
                      <a:r>
                        <a:rPr lang="fr-FR" sz="2400" noProof="1">
                          <a:solidFill>
                            <a:srgbClr val="2F3342"/>
                          </a:solidFill>
                        </a:rPr>
                        <a:t>VOTRE TITRE</a:t>
                      </a:r>
                      <a:endParaRPr lang="fr-FR" sz="2400" b="1" i="0" noProof="1">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tc>
                  <a:txBody>
                    <a:bodyPr/>
                    <a:lstStyle/>
                    <a:p>
                      <a:pPr algn="ctr" rtl="0"/>
                      <a:r>
                        <a:rPr lang="fr-FR" sz="2400" noProof="1">
                          <a:solidFill>
                            <a:srgbClr val="2F3342"/>
                          </a:solidFill>
                        </a:rPr>
                        <a:t>VOTRE TITRE</a:t>
                      </a:r>
                      <a:endParaRPr lang="fr-FR" sz="2400" b="1" i="0" noProof="1">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chemeClr val="bg1"/>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fr-FR" sz="1400" noProof="1">
                          <a:solidFill>
                            <a:schemeClr val="bg1"/>
                          </a:solidFill>
                        </a:rPr>
                        <a:t>Placez le contenu ici</a:t>
                      </a:r>
                      <a:endParaRPr lang="fr-FR" sz="1400" b="0" i="0" noProof="1">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solidFill>
                      <a:srgbClr val="2F3342"/>
                    </a:solidFill>
                  </a:tcPr>
                </a:tc>
                <a:extLst>
                  <a:ext uri="{0D108BD9-81ED-4DB2-BD59-A6C34878D82A}">
                    <a16:rowId xmlns:a16="http://schemas.microsoft.com/office/drawing/2014/main" val="1663314759"/>
                  </a:ext>
                </a:extLst>
              </a:tr>
            </a:tbl>
          </a:graphicData>
        </a:graphic>
      </p:graphicFrame>
      <p:sp>
        <p:nvSpPr>
          <p:cNvPr id="2" name="Espace réservé du pied de page 1">
            <a:extLst>
              <a:ext uri="{FF2B5EF4-FFF2-40B4-BE49-F238E27FC236}">
                <a16:creationId xmlns:a16="http://schemas.microsoft.com/office/drawing/2014/main" id="{08DF2641-88A5-4690-98BC-859695C8E3C8}"/>
              </a:ext>
            </a:extLst>
          </p:cNvPr>
          <p:cNvSpPr>
            <a:spLocks noGrp="1"/>
          </p:cNvSpPr>
          <p:nvPr>
            <p:ph type="ftr" sz="quarter" idx="10"/>
          </p:nvPr>
        </p:nvSpPr>
        <p:spPr/>
        <p:txBody>
          <a:bodyPr rtlCol="0"/>
          <a:lstStyle/>
          <a:p>
            <a:pPr rtl="0"/>
            <a:r>
              <a:rPr lang="fr-CA" noProof="1"/>
              <a:t>Ajouter un pied de page</a:t>
            </a:r>
          </a:p>
        </p:txBody>
      </p:sp>
      <p:sp>
        <p:nvSpPr>
          <p:cNvPr id="3" name="Espace réservé du numéro de diapositive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rtlCol="0"/>
          <a:lstStyle/>
          <a:p>
            <a:pPr rtl="0"/>
            <a:fld id="{8C2E478F-E849-4A8C-AF1F-CBCC78A7CBFA}" type="slidenum">
              <a:rPr lang="fr-CA" noProof="1" smtClean="0"/>
              <a:pPr rtl="0"/>
              <a:t>7</a:t>
            </a:fld>
            <a:endParaRPr lang="fr-CA" noProof="1"/>
          </a:p>
        </p:txBody>
      </p:sp>
    </p:spTree>
    <p:extLst>
      <p:ext uri="{BB962C8B-B14F-4D97-AF65-F5344CB8AC3E}">
        <p14:creationId xmlns:p14="http://schemas.microsoft.com/office/powerpoint/2010/main" val="2779095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rtlCol="0"/>
          <a:lstStyle/>
          <a:p>
            <a:pPr rtl="0"/>
            <a:r>
              <a:rPr lang="fr-CA" noProof="1"/>
              <a:t>Titre :</a:t>
            </a:r>
          </a:p>
        </p:txBody>
      </p:sp>
      <p:pic>
        <p:nvPicPr>
          <p:cNvPr id="5" name="Espace réservé d’image 4" descr="Bâtiment abstrait" title="Construction abstraite">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xmlns=""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xmlns=""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xmlns=""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p>
        </p:txBody>
      </p:sp>
      <p:sp>
        <p:nvSpPr>
          <p:cNvPr id="15" name="Rectangle 14">
            <a:extLst>
              <a:ext uri="{FF2B5EF4-FFF2-40B4-BE49-F238E27FC236}">
                <a16:creationId xmlns:a16="http://schemas.microsoft.com/office/drawing/2014/main" id="{76D4BFC2-69CA-4ED6-89E7-A9ADB571E7A4}"/>
              </a:ext>
            </a:extLst>
          </p:cNvPr>
          <p:cNvSpPr/>
          <p:nvPr/>
        </p:nvSpPr>
        <p:spPr>
          <a:xfrm>
            <a:off x="7050026" y="4485342"/>
            <a:ext cx="4423315"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rtl="0">
              <a:lnSpc>
                <a:spcPct val="80000"/>
              </a:lnSpc>
              <a:defRPr sz="10000">
                <a:solidFill>
                  <a:srgbClr val="3A3B39"/>
                </a:solidFill>
                <a:latin typeface="Bebas"/>
                <a:ea typeface="Bebas"/>
                <a:cs typeface="Bebas"/>
                <a:sym typeface="Bebas"/>
              </a:defRPr>
            </a:pPr>
            <a:r>
              <a:rPr lang="fr-CA" sz="2600" b="1" noProof="1">
                <a:solidFill>
                  <a:schemeClr val="bg1"/>
                </a:solidFill>
                <a:latin typeface="+mj-lt"/>
                <a:cs typeface="Gill Sans" panose="020B0502020104020203" pitchFamily="34" charset="-79"/>
              </a:rPr>
              <a:t>INSÉRER LA FONCTION ICI</a:t>
            </a:r>
          </a:p>
          <a:p>
            <a:pPr rtl="0">
              <a:lnSpc>
                <a:spcPct val="80000"/>
              </a:lnSpc>
              <a:defRPr sz="10000">
                <a:solidFill>
                  <a:srgbClr val="3A3B39"/>
                </a:solidFill>
                <a:latin typeface="Bebas"/>
                <a:ea typeface="Bebas"/>
                <a:cs typeface="Bebas"/>
                <a:sym typeface="Bebas"/>
              </a:defRPr>
            </a:pPr>
            <a:r>
              <a:rPr lang="fr-CA" sz="1200" noProof="1">
                <a:solidFill>
                  <a:schemeClr val="bg1"/>
                </a:solidFill>
                <a:latin typeface="+mj-lt"/>
              </a:rPr>
              <a:t>Lorem ipsum dolor sit amet, consectetur adipiscing elit. </a:t>
            </a:r>
            <a:br>
              <a:rPr lang="fr-CA" sz="1200" noProof="1">
                <a:solidFill>
                  <a:schemeClr val="bg1"/>
                </a:solidFill>
                <a:latin typeface="+mj-lt"/>
              </a:rPr>
            </a:br>
            <a:r>
              <a:rPr lang="fr-CA" sz="1200" noProof="1">
                <a:solidFill>
                  <a:schemeClr val="bg1"/>
                </a:solidFill>
                <a:latin typeface="+mj-lt"/>
              </a:rPr>
              <a:t>Ut gravida eros erat. Proin a tellus sed risus lobortis sagitti</a:t>
            </a:r>
          </a:p>
        </p:txBody>
      </p:sp>
      <p:sp>
        <p:nvSpPr>
          <p:cNvPr id="2" name="Espace réservé du pied de page 1">
            <a:extLst>
              <a:ext uri="{FF2B5EF4-FFF2-40B4-BE49-F238E27FC236}">
                <a16:creationId xmlns:a16="http://schemas.microsoft.com/office/drawing/2014/main" id="{3D8BBA11-131E-446B-BC9B-D0A09B1AF059}"/>
              </a:ext>
            </a:extLst>
          </p:cNvPr>
          <p:cNvSpPr>
            <a:spLocks noGrp="1"/>
          </p:cNvSpPr>
          <p:nvPr>
            <p:ph type="ftr" sz="quarter" idx="11"/>
          </p:nvPr>
        </p:nvSpPr>
        <p:spPr/>
        <p:txBody>
          <a:bodyPr rtlCol="0"/>
          <a:lstStyle/>
          <a:p>
            <a:pPr rtl="0"/>
            <a:r>
              <a:rPr lang="fr-CA" noProof="1"/>
              <a:t>Ajouter un pied de page</a:t>
            </a:r>
          </a:p>
        </p:txBody>
      </p:sp>
      <p:sp>
        <p:nvSpPr>
          <p:cNvPr id="9" name="Rectangle : Coin rogné 8" descr="Zone d’accentuation de pied de page">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1">
              <a:solidFill>
                <a:schemeClr val="bg1"/>
              </a:solidFill>
            </a:endParaRPr>
          </a:p>
        </p:txBody>
      </p:sp>
      <p:sp>
        <p:nvSpPr>
          <p:cNvPr id="3" name="Espace réservé du numéro de diapositive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rtlCol="0"/>
          <a:lstStyle/>
          <a:p>
            <a:pPr rtl="0"/>
            <a:fld id="{8C2E478F-E849-4A8C-AF1F-CBCC78A7CBFA}" type="slidenum">
              <a:rPr lang="fr-CA" noProof="1" smtClean="0"/>
              <a:pPr rtl="0"/>
              <a:t>8</a:t>
            </a:fld>
            <a:endParaRPr lang="fr-CA" noProof="1"/>
          </a:p>
        </p:txBody>
      </p:sp>
    </p:spTree>
    <p:extLst>
      <p:ext uri="{BB962C8B-B14F-4D97-AF65-F5344CB8AC3E}">
        <p14:creationId xmlns:p14="http://schemas.microsoft.com/office/powerpoint/2010/main" val="138922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Conception triangulaire d’un plafond">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xmlns=""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nvGrpSpPr>
          <p:cNvPr id="40" name="Groupe 39">
            <a:extLst>
              <a:ext uri="{FF2B5EF4-FFF2-40B4-BE49-F238E27FC236}">
                <a16:creationId xmlns:a16="http://schemas.microsoft.com/office/drawing/2014/main" id="{11BEC607-8474-408E-A7AC-48A065F31B63}"/>
              </a:ext>
              <a:ext uri="{C183D7F6-B498-43B3-948B-1728B52AA6E4}">
                <adec:decorative xmlns:adec="http://schemas.microsoft.com/office/drawing/2017/decorative" xmlns=""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 uri="{C183D7F6-B498-43B3-948B-1728B52AA6E4}">
                  <adec:decorative xmlns:adec="http://schemas.microsoft.com/office/drawing/2017/decorative" xmlns=""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41" name="Rectangle 40">
              <a:extLst>
                <a:ext uri="{FF2B5EF4-FFF2-40B4-BE49-F238E27FC236}">
                  <a16:creationId xmlns:a16="http://schemas.microsoft.com/office/drawing/2014/main" id="{2CBF662F-A198-4AD3-8EBC-0EC9A52B2994}"/>
                </a:ext>
                <a:ext uri="{C183D7F6-B498-43B3-948B-1728B52AA6E4}">
                  <adec:decorative xmlns:adec="http://schemas.microsoft.com/office/drawing/2017/decorative" xmlns=""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sp>
          <p:nvSpPr>
            <p:cNvPr id="43" name="Rectangle 42">
              <a:extLst>
                <a:ext uri="{FF2B5EF4-FFF2-40B4-BE49-F238E27FC236}">
                  <a16:creationId xmlns:a16="http://schemas.microsoft.com/office/drawing/2014/main" id="{142E86C5-8E5F-4620-A4FB-D1F926179D18}"/>
                </a:ext>
                <a:ext uri="{C183D7F6-B498-43B3-948B-1728B52AA6E4}">
                  <adec:decorative xmlns:adec="http://schemas.microsoft.com/office/drawing/2017/decorative" xmlns=""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p>
          </p:txBody>
        </p:sp>
      </p:grpSp>
      <p:sp>
        <p:nvSpPr>
          <p:cNvPr id="6" name="Titre 5">
            <a:extLst>
              <a:ext uri="{FF2B5EF4-FFF2-40B4-BE49-F238E27FC236}">
                <a16:creationId xmlns:a16="http://schemas.microsoft.com/office/drawing/2014/main" id="{7E0E8055-17FA-43CE-9F03-E712F496B7CF}"/>
              </a:ext>
            </a:extLst>
          </p:cNvPr>
          <p:cNvSpPr>
            <a:spLocks noGrp="1"/>
          </p:cNvSpPr>
          <p:nvPr>
            <p:ph type="ctrTitle"/>
          </p:nvPr>
        </p:nvSpPr>
        <p:spPr/>
        <p:txBody>
          <a:bodyPr rtlCol="0" anchor="ctr"/>
          <a:lstStyle/>
          <a:p>
            <a:pPr rtl="0"/>
            <a:r>
              <a:rPr lang="fr-CA"/>
              <a:t>MERCI</a:t>
            </a:r>
          </a:p>
        </p:txBody>
      </p:sp>
      <p:sp>
        <p:nvSpPr>
          <p:cNvPr id="10" name="Sous-titre 9">
            <a:extLst>
              <a:ext uri="{FF2B5EF4-FFF2-40B4-BE49-F238E27FC236}">
                <a16:creationId xmlns:a16="http://schemas.microsoft.com/office/drawing/2014/main" id="{3E9BAE4F-16CE-4F5D-9BC7-2CB992790F2F}"/>
              </a:ext>
            </a:extLst>
          </p:cNvPr>
          <p:cNvSpPr>
            <a:spLocks noGrp="1"/>
          </p:cNvSpPr>
          <p:nvPr>
            <p:ph type="subTitle" idx="1"/>
          </p:nvPr>
        </p:nvSpPr>
        <p:spPr/>
        <p:txBody>
          <a:bodyPr rtlCol="0"/>
          <a:lstStyle/>
          <a:p>
            <a:pPr rtl="0"/>
            <a:r>
              <a:rPr lang="fr-CA"/>
              <a:t>INSÉRER LE SOUS-TITRE</a:t>
            </a:r>
          </a:p>
        </p:txBody>
      </p:sp>
      <p:sp>
        <p:nvSpPr>
          <p:cNvPr id="2" name="Espace réservé du pied de page 1">
            <a:extLst>
              <a:ext uri="{FF2B5EF4-FFF2-40B4-BE49-F238E27FC236}">
                <a16:creationId xmlns:a16="http://schemas.microsoft.com/office/drawing/2014/main" id="{9FE3A4F2-29CE-4C57-A172-6A0D63EFD700}"/>
              </a:ext>
            </a:extLst>
          </p:cNvPr>
          <p:cNvSpPr>
            <a:spLocks noGrp="1"/>
          </p:cNvSpPr>
          <p:nvPr>
            <p:ph type="ftr" sz="quarter" idx="4294967295"/>
          </p:nvPr>
        </p:nvSpPr>
        <p:spPr>
          <a:xfrm>
            <a:off x="595884" y="6468303"/>
            <a:ext cx="4114800" cy="365125"/>
          </a:xfrm>
        </p:spPr>
        <p:txBody>
          <a:bodyPr rtlCol="0"/>
          <a:lstStyle/>
          <a:p>
            <a:pPr rtl="0"/>
            <a:r>
              <a:rPr lang="fr-CA"/>
              <a:t>Ajouter un pied de page</a:t>
            </a:r>
          </a:p>
        </p:txBody>
      </p:sp>
      <p:sp>
        <p:nvSpPr>
          <p:cNvPr id="25" name="Rectangle : Coin rogné 24" descr="Zone d’accentuation de pied de page">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a:solidFill>
                <a:schemeClr val="bg1"/>
              </a:solidFill>
            </a:endParaRPr>
          </a:p>
        </p:txBody>
      </p:sp>
      <p:sp>
        <p:nvSpPr>
          <p:cNvPr id="26" name="Espace réservé du numéro de diapositive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CA" smtClean="0"/>
              <a:pPr rtl="0"/>
              <a:t>9</a:t>
            </a:fld>
            <a:endParaRPr lang="fr-CA"/>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Thème Office">
  <a:themeElements>
    <a:clrScheme name="Personnalisé 1">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FFFFFF"/>
      </a:hlink>
      <a:folHlink>
        <a:srgbClr val="FFFFFF"/>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357351" id="{DB244257-46BB-4542-8D17-23F5DF005F88}" vid="{FE082ECA-0243-4AFE-8905-1E750D1E590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5F1FAD-176C-4A03-BD9A-1520119CFB52}">
  <ds:schemaRefs>
    <ds:schemaRef ds:uri="http://schemas.microsoft.com/sharepoint/v3/contenttype/forms"/>
  </ds:schemaRefs>
</ds:datastoreItem>
</file>

<file path=customXml/itemProps2.xml><?xml version="1.0" encoding="utf-8"?>
<ds:datastoreItem xmlns:ds="http://schemas.openxmlformats.org/officeDocument/2006/customXml" ds:itemID="{273B18BB-C24E-408B-9A12-8848DDD7A302}">
  <ds:schemaRefs>
    <ds:schemaRef ds:uri="http://schemas.microsoft.com/office/2006/metadata/properties"/>
    <ds:schemaRef ds:uri="http://schemas.openxmlformats.org/package/2006/metadata/core-properties"/>
    <ds:schemaRef ds:uri="http://schemas.microsoft.com/office/infopath/2007/PartnerControls"/>
    <ds:schemaRef ds:uri="http://purl.org/dc/terms/"/>
    <ds:schemaRef ds:uri="71af3243-3dd4-4a8d-8c0d-dd76da1f02a5"/>
    <ds:schemaRef ds:uri="http://purl.org/dc/elements/1.1/"/>
    <ds:schemaRef ds:uri="http://www.w3.org/XML/1998/namespace"/>
    <ds:schemaRef ds:uri="http://schemas.microsoft.com/office/2006/documentManagement/types"/>
    <ds:schemaRef ds:uri="16c05727-aa75-4e4a-9b5f-8a80a1165891"/>
    <ds:schemaRef ds:uri="http://purl.org/dc/dcmitype/"/>
  </ds:schemaRefs>
</ds:datastoreItem>
</file>

<file path=customXml/itemProps3.xml><?xml version="1.0" encoding="utf-8"?>
<ds:datastoreItem xmlns:ds="http://schemas.openxmlformats.org/officeDocument/2006/customXml" ds:itemID="{12361ED8-85A0-453F-805C-6D9AF4A72B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tf34357351_win32</Template>
  <TotalTime>0</TotalTime>
  <Words>656</Words>
  <Application>Microsoft Office PowerPoint</Application>
  <PresentationFormat>Widescreen</PresentationFormat>
  <Paragraphs>93</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Bebas</vt:lpstr>
      <vt:lpstr>Calibri</vt:lpstr>
      <vt:lpstr>Gill Sans</vt:lpstr>
      <vt:lpstr>Gill Sans Light</vt:lpstr>
      <vt:lpstr>Roboto Black</vt:lpstr>
      <vt:lpstr>Roboto Light</vt:lpstr>
      <vt:lpstr>Thème Office</vt:lpstr>
      <vt:lpstr>GAME 2014  MOBILE GAME DEVELOPMENT I - A2</vt:lpstr>
      <vt:lpstr>INSÉRER LA FONCTION ICI</vt:lpstr>
      <vt:lpstr>INSÉRER LA FONCTION ICI 2</vt:lpstr>
      <vt:lpstr>INSÉRER LA FONCTION ICI 4</vt:lpstr>
      <vt:lpstr>Titre</vt:lpstr>
      <vt:lpstr>INSÉRER LA FONCTION ICI 7</vt:lpstr>
      <vt:lpstr>INSÉRER LA FONCTION ICI 8</vt:lpstr>
      <vt:lpstr>Titre :</vt:lpstr>
      <vt:lpstr>MERCI</vt:lpstr>
      <vt:lpstr>Personnaliser ce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2021-09-20T01:49:20Z</dcterms:created>
  <dcterms:modified xsi:type="dcterms:W3CDTF">2021-11-22T04:52:46Z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