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748" userDrawn="1">
          <p15:clr>
            <a:srgbClr val="A4A3A4"/>
          </p15:clr>
        </p15:guide>
        <p15:guide id="4" pos="1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31" y="82"/>
      </p:cViewPr>
      <p:guideLst>
        <p:guide orient="horz" pos="822"/>
        <p:guide pos="2018"/>
        <p:guide pos="748"/>
        <p:guide pos="1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621B-EAB4-C740-A621-3387851A6C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5E64-B3AC-F849-B359-F0F651E816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414B81-67FD-4641-80B1-170E31BCB72D}" type="datetimeFigureOut">
              <a:rPr lang="en-US"/>
              <a:pPr>
                <a:defRPr/>
              </a:pPr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51BA-E84C-8849-9BEB-AF695CD31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4AA-1656-A24C-9D51-FDACD71D4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0AD40E0-0C55-8643-8C44-325E352EE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A5602D-DDFA-A045-9116-92D6613AD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84A0A-F648-CE42-ACDF-6907BA9FB3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321245-E151-1A48-87A6-986B0637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43DB2D-40A7-B54F-9FB1-5E7CA050C9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38D373-E62F-8744-8D77-80AF0F082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6D36DF-7F94-D345-B03D-AFE55FE2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00A5A59-B3C2-FA42-AD3C-5542B09BB7E7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89225"/>
            <a:ext cx="77724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CC47F-1374-D343-846B-41B1C6534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066800"/>
            <a:ext cx="8001000" cy="5791200"/>
          </a:xfrm>
          <a:prstGeom prst="rect">
            <a:avLst/>
          </a:prstGeom>
          <a:solidFill>
            <a:srgbClr val="025A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05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199"/>
            <a:ext cx="3657600" cy="5257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1A693F2-3373-AF4D-8657-9F2896DE3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1143000" cy="5791200"/>
          </a:xfrm>
          <a:prstGeom prst="rect">
            <a:avLst/>
          </a:prstGeom>
          <a:solidFill>
            <a:srgbClr val="EB88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A2558C18-7BB5-9741-B518-74293AE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7">
            <a:extLst>
              <a:ext uri="{FF2B5EF4-FFF2-40B4-BE49-F238E27FC236}">
                <a16:creationId xmlns:a16="http://schemas.microsoft.com/office/drawing/2014/main" id="{73F90E83-5A6A-5342-9467-EE267942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4" r:id="rId3"/>
    <p:sldLayoutId id="2147483701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11014B-410E-45DB-A50F-42220CFA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2" y="1201149"/>
            <a:ext cx="2721884" cy="272188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09" y="1201149"/>
            <a:ext cx="2701870" cy="272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EC839-293E-488B-B967-6EA2F8EE7BAA}"/>
              </a:ext>
            </a:extLst>
          </p:cNvPr>
          <p:cNvSpPr txBox="1"/>
          <p:nvPr/>
        </p:nvSpPr>
        <p:spPr>
          <a:xfrm>
            <a:off x="1740022" y="4136994"/>
            <a:ext cx="309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Le Trung (Kyle)</a:t>
            </a:r>
          </a:p>
          <a:p>
            <a:r>
              <a:rPr lang="en-US" dirty="0"/>
              <a:t>ID: 101264698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5487509" y="4136994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Info:</a:t>
            </a:r>
          </a:p>
          <a:p>
            <a:r>
              <a:rPr lang="en-US" dirty="0"/>
              <a:t>	</a:t>
            </a:r>
            <a:r>
              <a:rPr lang="en-US"/>
              <a:t>Assignment </a:t>
            </a:r>
            <a:r>
              <a:rPr lang="en-US" b="1" smtClean="0"/>
              <a:t>4 - 3D </a:t>
            </a:r>
            <a:r>
              <a:rPr lang="en-US" b="1"/>
              <a:t>Collision Detection and </a:t>
            </a:r>
            <a:r>
              <a:rPr lang="en-US" b="1"/>
              <a:t>Response</a:t>
            </a:r>
            <a:r>
              <a:rPr lang="en-US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Helvetica Neue</vt:lpstr>
      <vt:lpstr>Times</vt:lpstr>
      <vt:lpstr>Wingdings</vt:lpstr>
      <vt:lpstr>Blank Presentation</vt:lpstr>
      <vt:lpstr>GAME 2005 - Game Physics</vt:lpstr>
    </vt:vector>
  </TitlesOfParts>
  <Company>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Kyle Hunter</cp:lastModifiedBy>
  <cp:revision>21</cp:revision>
  <dcterms:created xsi:type="dcterms:W3CDTF">2013-01-18T14:25:19Z</dcterms:created>
  <dcterms:modified xsi:type="dcterms:W3CDTF">2020-12-18T07:52:06Z</dcterms:modified>
</cp:coreProperties>
</file>