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308" r:id="rId3"/>
    <p:sldId id="307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2018" userDrawn="1">
          <p15:clr>
            <a:srgbClr val="A4A3A4"/>
          </p15:clr>
        </p15:guide>
        <p15:guide id="3" pos="748" userDrawn="1">
          <p15:clr>
            <a:srgbClr val="A4A3A4"/>
          </p15:clr>
        </p15:guide>
        <p15:guide id="4" pos="19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60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6" y="475"/>
      </p:cViewPr>
      <p:guideLst>
        <p:guide orient="horz" pos="822"/>
        <p:guide pos="2018"/>
        <p:guide pos="748"/>
        <p:guide pos="195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36621B-EAB4-C740-A621-3387851A6C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65E64-B3AC-F849-B359-F0F651E816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AD414B81-67FD-4641-80B1-170E31BCB72D}" type="datetimeFigureOut">
              <a:rPr lang="en-US"/>
              <a:pPr>
                <a:defRPr/>
              </a:pPr>
              <a:t>10/25/2020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451BA-E84C-8849-9BEB-AF695CD31B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114AA-1656-A24C-9D51-FDACD71D45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00AD40E0-0C55-8643-8C44-325E352EE3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3A5602D-DDFA-A045-9116-92D6613AD1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4284A0A-F648-CE42-ACDF-6907BA9FB30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D321245-E151-1A48-87A6-986B0637AE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D943DB2D-40A7-B54F-9FB1-5E7CA050C99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0738D373-E62F-8744-8D77-80AF0F082E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4A6D36DF-7F94-D345-B03D-AFE55FE224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A00A5A59-B3C2-FA42-AD3C-5542B09BB7E7}" type="slidenum">
              <a:rPr lang="en-US" altLang="x-none"/>
              <a:pPr>
                <a:defRPr/>
              </a:pPr>
              <a:t>‹#›</a:t>
            </a:fld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2192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89225"/>
            <a:ext cx="7772400" cy="1752600"/>
          </a:xfrm>
        </p:spPr>
        <p:txBody>
          <a:bodyPr/>
          <a:lstStyle>
            <a:lvl1pPr marL="0" indent="0" algn="ctr">
              <a:buNone/>
              <a:defRPr sz="36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38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772400" cy="541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694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2CC47F-1374-D343-846B-41B1C65345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3000" y="1066800"/>
            <a:ext cx="8001000" cy="5791200"/>
          </a:xfrm>
          <a:prstGeom prst="rect">
            <a:avLst/>
          </a:prstGeom>
          <a:solidFill>
            <a:srgbClr val="025A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4051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905000"/>
            <a:ext cx="7772400" cy="1500187"/>
          </a:xfrm>
        </p:spPr>
        <p:txBody>
          <a:bodyPr anchor="b"/>
          <a:lstStyle>
            <a:lvl1pPr marL="0" indent="0">
              <a:buNone/>
              <a:defRPr sz="3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492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2192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19199"/>
            <a:ext cx="3657600" cy="52578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155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322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96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>
            <a:extLst>
              <a:ext uri="{FF2B5EF4-FFF2-40B4-BE49-F238E27FC236}">
                <a16:creationId xmlns:a16="http://schemas.microsoft.com/office/drawing/2014/main" id="{E1A693F2-3373-AF4D-8657-9F2896DE34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66800"/>
            <a:ext cx="1143000" cy="5791200"/>
          </a:xfrm>
          <a:prstGeom prst="rect">
            <a:avLst/>
          </a:prstGeom>
          <a:solidFill>
            <a:srgbClr val="EB88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27" name="Rectangle 26">
            <a:extLst>
              <a:ext uri="{FF2B5EF4-FFF2-40B4-BE49-F238E27FC236}">
                <a16:creationId xmlns:a16="http://schemas.microsoft.com/office/drawing/2014/main" id="{A2558C18-7BB5-9741-B518-74293AE70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0"/>
            <a:ext cx="7086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7">
            <a:extLst>
              <a:ext uri="{FF2B5EF4-FFF2-40B4-BE49-F238E27FC236}">
                <a16:creationId xmlns:a16="http://schemas.microsoft.com/office/drawing/2014/main" id="{73F90E83-5A6A-5342-9467-EE267942A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066800"/>
            <a:ext cx="777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4" r:id="rId3"/>
    <p:sldLayoutId id="2147483701" r:id="rId4"/>
    <p:sldLayoutId id="2147483702" r:id="rId5"/>
    <p:sldLayoutId id="2147483703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4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2D3FD215-2CA8-0344-A7DB-7631BF4C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 2005 - Game Physics</a:t>
            </a:r>
            <a:endParaRPr lang="en-US" altLang="en-US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5811014B-410E-45DB-A50F-42220CFAD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22" y="1201149"/>
            <a:ext cx="2721884" cy="2721884"/>
          </a:xfrm>
          <a:prstGeom prst="rect">
            <a:avLst/>
          </a:prstGeom>
        </p:spPr>
      </p:pic>
      <p:pic>
        <p:nvPicPr>
          <p:cNvPr id="6" name="Picture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66A66611-B587-4C4F-8F34-D8D10B5F3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509" y="1201149"/>
            <a:ext cx="2701870" cy="27218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FEC839-293E-488B-B967-6EA2F8EE7BAA}"/>
              </a:ext>
            </a:extLst>
          </p:cNvPr>
          <p:cNvSpPr txBox="1"/>
          <p:nvPr/>
        </p:nvSpPr>
        <p:spPr>
          <a:xfrm>
            <a:off x="1740022" y="4136994"/>
            <a:ext cx="3096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Le Trung (Kyle)</a:t>
            </a:r>
          </a:p>
          <a:p>
            <a:r>
              <a:rPr lang="en-US" dirty="0"/>
              <a:t>ID: 101264698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E7213-B44D-44EA-8398-C4E8BBF76082}"/>
              </a:ext>
            </a:extLst>
          </p:cNvPr>
          <p:cNvSpPr txBox="1"/>
          <p:nvPr/>
        </p:nvSpPr>
        <p:spPr>
          <a:xfrm>
            <a:off x="5487509" y="4136994"/>
            <a:ext cx="3235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Shu Deng (Mike)</a:t>
            </a:r>
          </a:p>
          <a:p>
            <a:r>
              <a:rPr lang="en-US" dirty="0"/>
              <a:t>ID: 101260645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7E5FC5-5368-4C10-9A06-6E74EB508E81}"/>
              </a:ext>
            </a:extLst>
          </p:cNvPr>
          <p:cNvSpPr txBox="1"/>
          <p:nvPr/>
        </p:nvSpPr>
        <p:spPr>
          <a:xfrm>
            <a:off x="1828800" y="5181952"/>
            <a:ext cx="6893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Info:</a:t>
            </a:r>
          </a:p>
          <a:p>
            <a:r>
              <a:rPr lang="en-US" dirty="0"/>
              <a:t>	Assignment </a:t>
            </a:r>
            <a:r>
              <a:rPr lang="en-US" dirty="0" smtClean="0"/>
              <a:t>2 </a:t>
            </a:r>
            <a:r>
              <a:rPr lang="en-US" dirty="0"/>
              <a:t>- </a:t>
            </a:r>
            <a:r>
              <a:rPr lang="en-US" dirty="0"/>
              <a:t>Projectile Motion, Circular Motion, Free body diagrams </a:t>
            </a:r>
            <a:r>
              <a:rPr lang="en-US" dirty="0" smtClean="0"/>
              <a:t>and Newton's </a:t>
            </a:r>
            <a:r>
              <a:rPr lang="en-US" dirty="0"/>
              <a:t>Laws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2D3FD215-2CA8-0344-A7DB-7631BF4C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 2005 - Game Physics</a:t>
            </a:r>
            <a:endParaRPr lang="en-US" altLang="en-US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6" name="Picture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66A66611-B587-4C4F-8F34-D8D10B5F3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911" y="1240955"/>
            <a:ext cx="2701870" cy="27218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1E7213-B44D-44EA-8398-C4E8BBF76082}"/>
              </a:ext>
            </a:extLst>
          </p:cNvPr>
          <p:cNvSpPr txBox="1"/>
          <p:nvPr/>
        </p:nvSpPr>
        <p:spPr>
          <a:xfrm>
            <a:off x="3498911" y="4176800"/>
            <a:ext cx="3235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Shu Deng (Mike)</a:t>
            </a:r>
          </a:p>
          <a:p>
            <a:r>
              <a:rPr lang="en-US" dirty="0"/>
              <a:t>ID: 101260645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7E5FC5-5368-4C10-9A06-6E74EB508E81}"/>
              </a:ext>
            </a:extLst>
          </p:cNvPr>
          <p:cNvSpPr txBox="1"/>
          <p:nvPr/>
        </p:nvSpPr>
        <p:spPr>
          <a:xfrm>
            <a:off x="1828800" y="5181952"/>
            <a:ext cx="689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Assignment:</a:t>
            </a:r>
          </a:p>
          <a:p>
            <a:r>
              <a:rPr lang="en-US" dirty="0"/>
              <a:t>	Lab 2</a:t>
            </a:r>
          </a:p>
        </p:txBody>
      </p:sp>
    </p:spTree>
    <p:extLst>
      <p:ext uri="{BB962C8B-B14F-4D97-AF65-F5344CB8AC3E}">
        <p14:creationId xmlns:p14="http://schemas.microsoft.com/office/powerpoint/2010/main" val="173031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C209726-3344-4B73-A07D-43EADCA88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dirty="0">
                <a:latin typeface="Helvetica Neue"/>
                <a:ea typeface="Helvetica Neue"/>
                <a:cs typeface="Helvetica Neue"/>
              </a:rPr>
              <a:t>Assignment Videos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9E89E-20F5-4E9E-96DF-803333808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66" y="1066800"/>
            <a:ext cx="7363883" cy="542607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You must also include a short PowerPoint (or Google Slides) Slide Deck that includes a </a:t>
            </a:r>
            <a:r>
              <a:rPr lang="en-US" b="1" dirty="0"/>
              <a:t>single slide </a:t>
            </a:r>
            <a:r>
              <a:rPr lang="en-US" dirty="0"/>
              <a:t>to start your video 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the first (and only) Slide of your Slide Deck must include a </a:t>
            </a:r>
            <a:r>
              <a:rPr lang="en-US" b="1" dirty="0"/>
              <a:t>current image of you and your partner</a:t>
            </a:r>
            <a:r>
              <a:rPr lang="en-US" dirty="0"/>
              <a:t> (no avatars allowed) that is displayed appropriately on the page. You must also include your Full Names, Student IDs, the Course Code, Course Name, and your Assignment information. 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Each group member will be required to present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You will demonstrate your application’s functionality.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You will explain your application’s code.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Sound for your Video must at an appropriate level so that your voices may be </a:t>
            </a:r>
            <a:r>
              <a:rPr lang="en-US" b="1" dirty="0"/>
              <a:t>clearly heard</a:t>
            </a:r>
            <a:r>
              <a:rPr lang="en-US" dirty="0"/>
              <a:t>. 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Your Screen and app UI should also be </a:t>
            </a:r>
            <a:r>
              <a:rPr lang="en-US" b="1" dirty="0"/>
              <a:t>clearly visible</a:t>
            </a:r>
            <a:r>
              <a:rPr lang="en-US" dirty="0"/>
              <a:t>.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Your Short Video should run </a:t>
            </a:r>
            <a:r>
              <a:rPr lang="en-US" b="1" dirty="0"/>
              <a:t>no more than 5 minutes</a:t>
            </a:r>
          </a:p>
          <a:p>
            <a:pPr>
              <a:defRPr/>
            </a:pPr>
            <a:endParaRPr lang="en-CA" dirty="0"/>
          </a:p>
        </p:txBody>
      </p:sp>
      <p:pic>
        <p:nvPicPr>
          <p:cNvPr id="11268" name="Picture 2" descr="OBS">
            <a:extLst>
              <a:ext uri="{FF2B5EF4-FFF2-40B4-BE49-F238E27FC236}">
                <a16:creationId xmlns:a16="http://schemas.microsoft.com/office/drawing/2014/main" id="{ED27176B-F52E-4A6E-95BB-67506A1D7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210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Helvetica Neue</vt:lpstr>
      <vt:lpstr>Times</vt:lpstr>
      <vt:lpstr>Wingdings</vt:lpstr>
      <vt:lpstr>Blank Presentation</vt:lpstr>
      <vt:lpstr>GAME 2005 - Game Physics</vt:lpstr>
      <vt:lpstr>GAME 2005 - Game Physics</vt:lpstr>
      <vt:lpstr>Assignment Videos (continued)</vt:lpstr>
    </vt:vector>
  </TitlesOfParts>
  <Company>뿿��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Trial User</dc:creator>
  <cp:lastModifiedBy>Kyle Hunter</cp:lastModifiedBy>
  <cp:revision>18</cp:revision>
  <dcterms:created xsi:type="dcterms:W3CDTF">2013-01-18T14:25:19Z</dcterms:created>
  <dcterms:modified xsi:type="dcterms:W3CDTF">2020-10-26T03:18:44Z</dcterms:modified>
</cp:coreProperties>
</file>