
<file path=[Content_Types].xml><?xml version="1.0" encoding="utf-8"?>
<Types xmlns="http://schemas.openxmlformats.org/package/2006/content-types">
  <Default Extension="svg" ContentType="image/svg+xml"/>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slides/slide18.xml" ContentType="application/vnd.openxmlformats-officedocument.presentationml.slide+xml"/>
  <Override PartName="/ppt/notesSlides/notesSlide3.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notesSlides/notesSlide12.xml" ContentType="application/vnd.openxmlformats-officedocument.presentationml.notes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theme/theme2.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theme/theme1.xml" ContentType="application/vnd.openxmlformats-officedocument.them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diagrams/quickStyle2.xml" ContentType="application/vnd.openxmlformats-officedocument.drawingml.diagramQuickStyle+xml"/>
  <Override PartName="/ppt/slides/slide14.xml" ContentType="application/vnd.openxmlformats-officedocument.presentationml.slide+xml"/>
  <Override PartName="/ppt/slideMasters/slideMaster1.xml" ContentType="application/vnd.openxmlformats-officedocument.presentationml.slideMaster+xml"/>
  <Override PartName="/ppt/diagrams/colors2.xml" ContentType="application/vnd.openxmlformats-officedocument.drawingml.diagramColors+xml"/>
  <Override PartName="/ppt/slideLayouts/slideLayout4.xml" ContentType="application/vnd.openxmlformats-officedocument.presentationml.slideLayout+xml"/>
  <Override PartName="/ppt/slides/slide4.xml" ContentType="application/vnd.openxmlformats-officedocument.presentationml.slide+xml"/>
  <Override PartName="/ppt/diagrams/data2.xml" ContentType="application/vnd.openxmlformats-officedocument.drawingml.diagramData+xml"/>
  <Override PartName="/ppt/diagrams/quickStyle1.xml" ContentType="application/vnd.openxmlformats-officedocument.drawingml.diagramQuickStyle+xml"/>
  <Override PartName="/ppt/viewProps.xml" ContentType="application/vnd.openxmlformats-officedocument.presentationml.viewProps+xml"/>
  <Override PartName="/ppt/slides/slide6.xml" ContentType="application/vnd.openxmlformats-officedocument.presentationml.slide+xml"/>
  <Override PartName="/ppt/diagrams/drawing2.xml" ContentType="application/vnd.openxmlformats-officedocument.drawingml.diagramDrawing+xml"/>
  <Override PartName="/ppt/notesSlides/notesSlide18.xml" ContentType="application/vnd.openxmlformats-officedocument.presentationml.notesSlide+xml"/>
  <Override PartName="/ppt/diagrams/layout2.xml" ContentType="application/vnd.openxmlformats-officedocument.drawingml.diagramLayout+xml"/>
  <Override PartName="/ppt/notesMasters/notesMaster1.xml" ContentType="application/vnd.openxmlformats-officedocument.presentationml.notesMaster+xml"/>
  <Override PartName="/ppt/diagrams/layout1.xml" ContentType="application/vnd.openxmlformats-officedocument.drawingml.diagramLayout+xml"/>
  <Override PartName="/ppt/diagrams/colors1.xml" ContentType="application/vnd.openxmlformats-officedocument.drawingml.diagramColors+xml"/>
  <Override PartName="/ppt/diagrams/data1.xml" ContentType="application/vnd.openxmlformats-officedocument.drawingml.diagramData+xml"/>
  <Override PartName="/ppt/slideLayouts/slideLayout6.xml" ContentType="application/vnd.openxmlformats-officedocument.presentationml.slideLayout+xml"/>
  <Override PartName="/ppt/presProps.xml" ContentType="application/vnd.openxmlformats-officedocument.presentationml.presProps+xml"/>
  <Override PartName="/ppt/diagrams/drawing1.xml" ContentType="application/vnd.openxmlformats-officedocument.drawingml.diagramDrawing+xml"/>
  <Override PartName="/ppt/slides/slide7.xml" ContentType="application/vnd.openxmlformats-officedocument.presentationml.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2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71" d="100"/>
          <a:sy n="71" d="100"/>
        </p:scale>
        <p:origin x="696" y="6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presProps" Target="presProps.xml" /><Relationship Id="rId24" Type="http://schemas.openxmlformats.org/officeDocument/2006/relationships/tableStyles" Target="tableStyles.xml" /><Relationship Id="rId25" Type="http://schemas.openxmlformats.org/officeDocument/2006/relationships/viewProps" Target="viewProps.xml" /></Relationships>
</file>

<file path=ppt/diagrams/_rels/data1.xml.rels><?xml version="1.0" encoding="UTF-8" standalone="yes"?><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diagrams/_rels/data2.xml.rels><?xml version="1.0" encoding="UTF-8" standalone="yes"?><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diagrams/_rels/drawing1.xml.rels><?xml version="1.0" encoding="UTF-8" standalone="yes"?><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media1.svg"/><Relationship Id="rId3" Type="http://schemas.openxmlformats.org/officeDocument/2006/relationships/image" Target="../media/image3.png"/><Relationship Id="rId4" Type="http://schemas.openxmlformats.org/officeDocument/2006/relationships/image" Target="../media/media2.svg"/><Relationship Id="rId5" Type="http://schemas.openxmlformats.org/officeDocument/2006/relationships/image" Target="../media/image4.png"/><Relationship Id="rId6" Type="http://schemas.openxmlformats.org/officeDocument/2006/relationships/image" Target="../media/media3.svg"/><Relationship Id="rId7" Type="http://schemas.openxmlformats.org/officeDocument/2006/relationships/image" Target="../media/image5.png"/><Relationship Id="rId8" Type="http://schemas.openxmlformats.org/officeDocument/2006/relationships/image" Target="../media/media4.svg"/><Relationship Id="rId9" Type="http://schemas.openxmlformats.org/officeDocument/2006/relationships/image" Target="../media/image6.png"/><Relationship Id="rId10" Type="http://schemas.openxmlformats.org/officeDocument/2006/relationships/image" Target="../media/media5.svg"/></Relationships>
</file>

<file path=ppt/diagrams/_rels/drawing2.xml.rels><?xml version="1.0" encoding="UTF-8" standalone="yes"?><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media6.svg"/><Relationship Id="rId3" Type="http://schemas.openxmlformats.org/officeDocument/2006/relationships/image" Target="../media/image8.png"/><Relationship Id="rId4" Type="http://schemas.openxmlformats.org/officeDocument/2006/relationships/image" Target="../media/media7.svg"/><Relationship Id="rId5" Type="http://schemas.openxmlformats.org/officeDocument/2006/relationships/image" Target="../media/image9.png"/><Relationship Id="rId6" Type="http://schemas.openxmlformats.org/officeDocument/2006/relationships/image" Target="../media/media8.svg"/><Relationship Id="rId7" Type="http://schemas.openxmlformats.org/officeDocument/2006/relationships/image" Target="../media/image10.png"/><Relationship Id="rId8" Type="http://schemas.openxmlformats.org/officeDocument/2006/relationships/image" Target="../media/media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node1">
    <dgm:fillClrLst hueDir="cw" meth="repeat">
      <a:schemeClr val="bg1"/>
    </dgm:fillClrLst>
    <dgm:linClrLst hueDir="cw" meth="repeat">
      <a:schemeClr val="lt1">
        <a:alpha val="0"/>
      </a:schemeClr>
    </dgm:linClrLst>
    <dgm:effectClrLst hueDir="cw" meth="span"/>
    <dgm:txLinClrLst hueDir="cw" meth="span"/>
    <dgm:txFillClrLst hueDir="cw" meth="repeat">
      <a:schemeClr val="dk1"/>
    </dgm:txFillClrLst>
    <dgm:txEffectClrLst hueDir="cw" meth="span"/>
  </dgm:styleLbl>
  <dgm:styleLbl name="alignNode1">
    <dgm:fillClrLst hueDir="cw" meth="repeat">
      <a:schemeClr val="accent2"/>
      <a:schemeClr val="accent3"/>
      <a:schemeClr val="accent4"/>
      <a:schemeClr val="accent5"/>
      <a:schemeClr val="accent6"/>
    </dgm:fillClrLst>
    <dgm:linClrLst hueDir="cw" meth="repeat">
      <a:schemeClr val="accent2"/>
      <a:schemeClr val="accent3"/>
      <a:schemeClr val="accent4"/>
      <a:schemeClr val="accent5"/>
      <a:schemeClr val="accent6"/>
    </dgm:linClrLst>
    <dgm:effectClrLst hueDir="cw" meth="span"/>
    <dgm:txLinClrLst hueDir="cw" meth="span"/>
    <dgm:txFillClrLst hueDir="cw" meth="span"/>
    <dgm:txEffectClrLst hueDir="cw" meth="span"/>
  </dgm:styleLbl>
  <dgm:styleLbl name="lnNode1">
    <dgm:fillClrLst hueDir="cw" meth="repeat">
      <a:schemeClr val="accent2"/>
      <a:schemeClr val="accent3"/>
      <a:schemeClr val="accent4"/>
      <a:schemeClr val="accent5"/>
      <a:schemeClr val="accent6"/>
    </dgm:fillClrLst>
    <dgm:linClrLst hueDir="cw" meth="repeat">
      <a:schemeClr val="lt1"/>
    </dgm:linClrLst>
    <dgm:effectClrLst hueDir="cw" meth="span"/>
    <dgm:txLinClrLst hueDir="cw" meth="span"/>
    <dgm:txFillClrLst hueDir="cw" meth="span"/>
    <dgm:txEffectClrLst hueDir="cw" meth="span"/>
  </dgm:styleLbl>
  <dgm:styleLbl name="vennNode1">
    <dgm:fillClrLst hueDir="cw"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hueDir="cw" meth="repeat">
      <a:schemeClr val="lt1"/>
    </dgm:linClrLst>
    <dgm:effectClrLst hueDir="cw" meth="span"/>
    <dgm:txLinClrLst hueDir="cw" meth="span"/>
    <dgm:txFillClrLst hueDir="cw" meth="span"/>
    <dgm:txEffectClrLst hueDir="cw" meth="span"/>
  </dgm:styleLbl>
  <dgm:styleLbl name="node2">
    <dgm:fillClrLst hueDir="cw" meth="span">
      <a:schemeClr val="accent2"/>
    </dgm:fillClrLst>
    <dgm:linClrLst hueDir="cw" meth="repeat">
      <a:schemeClr val="lt1"/>
    </dgm:linClrLst>
    <dgm:effectClrLst hueDir="cw" meth="span"/>
    <dgm:txLinClrLst hueDir="cw" meth="span"/>
    <dgm:txFillClrLst hueDir="cw" meth="span"/>
    <dgm:txEffectClrLst hueDir="cw" meth="span"/>
  </dgm:styleLbl>
  <dgm:styleLbl name="node3">
    <dgm:fillClrLst hueDir="cw" meth="span">
      <a:schemeClr val="accent3"/>
    </dgm:fillClrLst>
    <dgm:linClrLst hueDir="cw" meth="repeat">
      <a:schemeClr val="lt1"/>
    </dgm:linClrLst>
    <dgm:effectClrLst hueDir="cw" meth="span"/>
    <dgm:txLinClrLst hueDir="cw" meth="span"/>
    <dgm:txFillClrLst hueDir="cw" meth="span"/>
    <dgm:txEffectClrLst hueDir="cw" meth="span"/>
  </dgm:styleLbl>
  <dgm:styleLbl name="node4">
    <dgm:fillClrLst hueDir="cw" meth="span">
      <a:schemeClr val="accent4"/>
    </dgm:fillClrLst>
    <dgm:linClrLst hueDir="cw" meth="repeat">
      <a:schemeClr val="lt1"/>
    </dgm:linClrLst>
    <dgm:effectClrLst hueDir="cw" meth="span"/>
    <dgm:txLinClrLst hueDir="cw" meth="span"/>
    <dgm:txFillClrLst hueDir="cw" meth="span"/>
    <dgm:txEffectClrLst hueDir="cw" meth="span"/>
  </dgm:styleLbl>
  <dgm:styleLbl name="fgImgPlace1">
    <dgm:fillClrLst hueDir="cw" meth="repeat">
      <a:schemeClr val="accent2">
        <a:tint val="50000"/>
      </a:schemeClr>
      <a:schemeClr val="accent3">
        <a:tint val="50000"/>
      </a:schemeClr>
      <a:schemeClr val="accent4">
        <a:tint val="50000"/>
      </a:schemeClr>
      <a:schemeClr val="accent5">
        <a:tint val="50000"/>
      </a:schemeClr>
      <a:schemeClr val="accent6">
        <a:tint val="50000"/>
      </a:schemeClr>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alignImgPlace1">
    <dgm:fillClrLst hueDir="cw" meth="span">
      <a:schemeClr val="accent1">
        <a:tint val="50000"/>
      </a:schemeClr>
      <a:schemeClr val="accent2">
        <a:tint val="20000"/>
      </a:schemeClr>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bgImgPlace1">
    <dgm:fillClrLst hueDir="cw" meth="span">
      <a:schemeClr val="accent1">
        <a:tint val="50000"/>
      </a:schemeClr>
      <a:schemeClr val="accent2">
        <a:tint val="20000"/>
      </a:schemeClr>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sibTrans2D1">
    <dgm:fillClrLst hueDir="cw" meth="repeat">
      <a:schemeClr val="accent2"/>
      <a:schemeClr val="accent3"/>
      <a:schemeClr val="accent4"/>
      <a:schemeClr val="accent5"/>
      <a:schemeClr val="accent6"/>
    </dgm:fillClrLst>
    <dgm:linClrLst hueDir="cw" meth="cycle">
      <a:schemeClr val="lt1"/>
    </dgm:linClrLst>
    <dgm:effectClrLst hueDir="cw" meth="span"/>
    <dgm:txLinClrLst hueDir="cw" meth="span"/>
    <dgm:txFillClrLst hueDir="cw" meth="span"/>
    <dgm:txEffectClrLst hueDir="cw" meth="span"/>
  </dgm:styleLbl>
  <dgm:styleLbl name="fgSibTrans2D1">
    <dgm:fillClrLst hueDir="cw" meth="repeat">
      <a:schemeClr val="accent2"/>
      <a:schemeClr val="accent3"/>
      <a:schemeClr val="accent4"/>
      <a:schemeClr val="accent5"/>
      <a:schemeClr val="accent6"/>
    </dgm:fillClrLst>
    <dgm:linClrLst hueDir="cw" meth="cycle">
      <a:schemeClr val="lt1"/>
    </dgm:linClrLst>
    <dgm:effectClrLst hueDir="cw" meth="span"/>
    <dgm:txLinClrLst hueDir="cw" meth="span"/>
    <dgm:txFillClrLst hueDir="cw" meth="repeat">
      <a:schemeClr val="lt1"/>
    </dgm:txFillClrLst>
    <dgm:txEffectClrLst hueDir="cw" meth="span"/>
  </dgm:styleLbl>
  <dgm:styleLbl name="bgSibTrans2D1">
    <dgm:fillClrLst hueDir="cw" meth="repeat">
      <a:schemeClr val="accent2"/>
      <a:schemeClr val="accent3"/>
      <a:schemeClr val="accent4"/>
      <a:schemeClr val="accent5"/>
      <a:schemeClr val="accent6"/>
    </dgm:fillClrLst>
    <dgm:linClrLst hueDir="cw" meth="cycle">
      <a:schemeClr val="lt1"/>
    </dgm:linClrLst>
    <dgm:effectClrLst hueDir="cw" meth="span"/>
    <dgm:txLinClrLst hueDir="cw" meth="span"/>
    <dgm:txFillClrLst hueDir="cw" meth="repeat">
      <a:schemeClr val="lt1"/>
    </dgm:txFillClrLst>
    <dgm:txEffectClrLst hueDir="cw" meth="span"/>
  </dgm:styleLbl>
  <dgm:styleLbl name="sibTrans1D1">
    <dgm:fillClrLst hueDir="cw" meth="repeat">
      <a:schemeClr val="accent2"/>
      <a:schemeClr val="accent3"/>
      <a:schemeClr val="accent4"/>
      <a:schemeClr val="accent5"/>
      <a:schemeClr val="accent6"/>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tx1"/>
    </dgm:txFillClrLst>
    <dgm:txEffectClrLst hueDir="cw" meth="span"/>
  </dgm:styleLbl>
  <dgm:styleLbl name="callout">
    <dgm:fillClrLst hueDir="cw" meth="repeat">
      <a:schemeClr val="accent2"/>
    </dgm:fillClrLst>
    <dgm:linClrLst hueDir="cw" meth="repeat">
      <a:schemeClr val="accent2">
        <a:tint val="50000"/>
      </a:schemeClr>
    </dgm:linClrLst>
    <dgm:effectClrLst hueDir="cw" meth="span"/>
    <dgm:txLinClrLst hueDir="cw" meth="span"/>
    <dgm:txFillClrLst hueDir="cw" meth="repeat">
      <a:schemeClr val="tx1"/>
    </dgm:txFillClrLst>
    <dgm:txEffectClrLst hueDir="cw" meth="span"/>
  </dgm:styleLbl>
  <dgm:styleLbl name="asst0">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asst1">
    <dgm:fillClrLst hueDir="cw" meth="repeat">
      <a:schemeClr val="accent2"/>
    </dgm:fillClrLst>
    <dgm:linClrLst hueDir="cw" meth="repeat">
      <a:schemeClr val="lt1"/>
    </dgm:linClrLst>
    <dgm:effectClrLst hueDir="cw" meth="span"/>
    <dgm:txLinClrLst hueDir="cw" meth="span"/>
    <dgm:txFillClrLst hueDir="cw" meth="span"/>
    <dgm:txEffectClrLst hueDir="cw" meth="span"/>
  </dgm:styleLbl>
  <dgm:styleLbl name="asst2">
    <dgm:fillClrLst hueDir="cw" meth="span">
      <a:schemeClr val="accent3"/>
    </dgm:fillClrLst>
    <dgm:linClrLst hueDir="cw" meth="repeat">
      <a:schemeClr val="lt1"/>
    </dgm:linClrLst>
    <dgm:effectClrLst hueDir="cw" meth="span"/>
    <dgm:txLinClrLst hueDir="cw" meth="span"/>
    <dgm:txFillClrLst hueDir="cw" meth="span"/>
    <dgm:txEffectClrLst hueDir="cw" meth="span"/>
  </dgm:styleLbl>
  <dgm:styleLbl name="asst3">
    <dgm:fillClrLst hueDir="cw" meth="span">
      <a:schemeClr val="accent4"/>
    </dgm:fillClrLst>
    <dgm:linClrLst hueDir="cw" meth="repeat">
      <a:schemeClr val="lt1"/>
    </dgm:linClrLst>
    <dgm:effectClrLst hueDir="cw" meth="span"/>
    <dgm:txLinClrLst hueDir="cw" meth="span"/>
    <dgm:txFillClrLst hueDir="cw" meth="span"/>
    <dgm:txEffectClrLst hueDir="cw" meth="span"/>
  </dgm:styleLbl>
  <dgm:styleLbl name="asst4">
    <dgm:fillClrLst hueDir="cw" meth="span">
      <a:schemeClr val="accent5"/>
    </dgm:fillClrLst>
    <dgm:linClrLst hueDir="cw" meth="repeat">
      <a:schemeClr val="lt1"/>
    </dgm:linClrLst>
    <dgm:effectClrLst hueDir="cw" meth="span"/>
    <dgm:txLinClrLst hueDir="cw" meth="span"/>
    <dgm:txFillClrLst hueDir="cw" meth="span"/>
    <dgm:txEffectClrLst hueDir="cw" meth="span"/>
  </dgm:styleLbl>
  <dgm:styleLbl name="parChTrans2D1">
    <dgm:fillClrLst hueDir="cw" meth="repeat">
      <a:schemeClr val="accent2"/>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parChTrans2D2">
    <dgm:fillClrLst hueDir="cw" meth="repeat">
      <a:schemeClr val="accent3"/>
    </dgm:fillClrLst>
    <dgm:linClrLst hueDir="cw" meth="repeat">
      <a:schemeClr val="lt1"/>
    </dgm:linClrLst>
    <dgm:effectClrLst hueDir="cw" meth="span"/>
    <dgm:txLinClrLst hueDir="cw" meth="span"/>
    <dgm:txFillClrLst hueDir="cw" meth="span"/>
    <dgm:txEffectClrLst hueDir="cw" meth="span"/>
  </dgm:styleLbl>
  <dgm:styleLbl name="parChTrans2D3">
    <dgm:fillClrLst hueDir="cw" meth="repeat">
      <a:schemeClr val="accent4"/>
    </dgm:fillClrLst>
    <dgm:linClrLst hueDir="cw" meth="repeat">
      <a:schemeClr val="lt1"/>
    </dgm:linClrLst>
    <dgm:effectClrLst hueDir="cw" meth="span"/>
    <dgm:txLinClrLst hueDir="cw" meth="span"/>
    <dgm:txFillClrLst hueDir="cw" meth="span"/>
    <dgm:txEffectClrLst hueDir="cw" meth="span"/>
  </dgm:styleLbl>
  <dgm:styleLbl name="parChTrans2D4">
    <dgm:fillClrLst hueDir="cw" meth="repeat">
      <a:schemeClr val="accent5"/>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parChTrans1D1">
    <dgm:fillClrLst hueDir="cw" meth="repeat">
      <a:schemeClr val="accent2"/>
    </dgm:fillClrLst>
    <dgm:linClrLst hueDir="cw" meth="repeat">
      <a:schemeClr val="accent1"/>
    </dgm:linClrLst>
    <dgm:effectClrLst hueDir="cw" meth="span"/>
    <dgm:txLinClrLst hueDir="cw" meth="span"/>
    <dgm:txFillClrLst hueDir="cw" meth="repeat">
      <a:schemeClr val="tx1"/>
    </dgm:txFillClrLst>
    <dgm:txEffectClrLst hueDir="cw" meth="span"/>
  </dgm:styleLbl>
  <dgm:styleLbl name="parChTrans1D2">
    <dgm:fillClrLst hueDir="cw" meth="repeat">
      <a:schemeClr val="accent3">
        <a:tint val="90000"/>
      </a:schemeClr>
    </dgm:fillClrLst>
    <dgm:linClrLst hueDir="cw" meth="repeat">
      <a:schemeClr val="accent2"/>
    </dgm:linClrLst>
    <dgm:effectClrLst hueDir="cw" meth="span"/>
    <dgm:txLinClrLst hueDir="cw" meth="span"/>
    <dgm:txFillClrLst hueDir="cw" meth="repeat">
      <a:schemeClr val="tx1"/>
    </dgm:txFillClrLst>
    <dgm:txEffectClrLst hueDir="cw" meth="span"/>
  </dgm:styleLbl>
  <dgm:styleLbl name="parChTrans1D3">
    <dgm:fillClrLst hueDir="cw" meth="repeat">
      <a:schemeClr val="accent4">
        <a:tint val="70000"/>
      </a:schemeClr>
    </dgm:fillClrLst>
    <dgm:linClrLst hueDir="cw" meth="repeat">
      <a:schemeClr val="accent3"/>
    </dgm:linClrLst>
    <dgm:effectClrLst hueDir="cw" meth="span"/>
    <dgm:txLinClrLst hueDir="cw" meth="span"/>
    <dgm:txFillClrLst hueDir="cw" meth="repeat">
      <a:schemeClr val="tx1"/>
    </dgm:txFillClrLst>
    <dgm:txEffectClrLst hueDir="cw" meth="span"/>
  </dgm:styleLbl>
  <dgm:styleLbl name="parChTrans1D4">
    <dgm:fillClrLst hueDir="cw" meth="repeat">
      <a:schemeClr val="accent5">
        <a:tint val="50000"/>
      </a:schemeClr>
    </dgm:fillClrLst>
    <dgm:linClrLst hueDir="cw" meth="repeat">
      <a:schemeClr val="accent4"/>
    </dgm:linClrLst>
    <dgm:effectClrLst hueDir="cw" meth="span"/>
    <dgm:txLinClrLst hueDir="cw" meth="span"/>
    <dgm:txFillClrLst hueDir="cw" meth="repeat">
      <a:schemeClr val="tx1"/>
    </dgm:txFillClrLst>
    <dgm:txEffectClrLst hueDir="cw" meth="span"/>
  </dgm:styleLbl>
  <dgm:styleLbl name="fgAcc1">
    <dgm:fillClrLst hueDir="cw" meth="repeat">
      <a:schemeClr val="lt1">
        <a:alpha val="90000"/>
      </a:schemeClr>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conFgAcc1">
    <dgm:fillClrLst hueDir="cw" meth="repeat">
      <a:schemeClr val="lt1">
        <a:alpha val="90000"/>
      </a:schemeClr>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alignAcc1">
    <dgm:fillClrLst hueDir="cw" meth="repeat">
      <a:schemeClr val="lt1">
        <a:alpha val="90000"/>
      </a:schemeClr>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trAlignAcc1">
    <dgm:fillClrLst hueDir="cw" meth="repeat">
      <a:schemeClr val="lt1">
        <a:alpha val="4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bgAcc1">
    <dgm:fillClrLst hueDir="cw" meth="repeat">
      <a:schemeClr val="lt1">
        <a:alpha val="90000"/>
      </a:schemeClr>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solidFgAcc1">
    <dgm:fillClrLst hueDir="cw" meth="repeat">
      <a:schemeClr val="lt1"/>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solidAlignAcc1">
    <dgm:fillClrLst hueDir="cw" meth="repeat">
      <a:schemeClr val="lt1"/>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solidBgAcc1">
    <dgm:fillClrLst hueDir="cw" meth="repeat">
      <a:schemeClr val="lt1"/>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fgAccFollowNode1">
    <dgm:fill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hueDir="cw" meth="span"/>
    <dgm:txLinClrLst hueDir="cw" meth="span"/>
    <dgm:txFillClrLst hueDir="cw" meth="repeat">
      <a:schemeClr val="dk1"/>
    </dgm:txFillClrLst>
    <dgm:txEffectClrLst hueDir="cw" meth="span"/>
  </dgm:styleLbl>
  <dgm:styleLbl name="alignAccFollowNode1">
    <dgm:fill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hueDir="cw" meth="span"/>
    <dgm:txLinClrLst hueDir="cw" meth="span"/>
    <dgm:txFillClrLst hueDir="cw" meth="repeat">
      <a:schemeClr val="dk1"/>
    </dgm:txFillClrLst>
    <dgm:txEffectClrLst hueDir="cw" meth="span"/>
  </dgm:styleLbl>
  <dgm:styleLbl name="bgAccFollowNode1">
    <dgm:fill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hueDir="cw" meth="span"/>
    <dgm:txLinClrLst hueDir="cw" meth="span"/>
    <dgm:txFillClrLst hueDir="cw" meth="repeat">
      <a:schemeClr val="dk1"/>
    </dgm:txFillClrLst>
    <dgm:txEffectClrLst hueDir="cw" meth="span"/>
  </dgm:styleLbl>
  <dgm:styleLbl name="fgAcc0">
    <dgm:fillClrLst hueDir="cw" meth="repeat">
      <a:schemeClr val="lt1">
        <a:alpha val="90000"/>
      </a:schemeClr>
    </dgm:fillClrLst>
    <dgm:linClrLst hueDir="cw" meth="span">
      <a:schemeClr val="accent1"/>
    </dgm:linClrLst>
    <dgm:effectClrLst hueDir="cw" meth="span"/>
    <dgm:txLinClrLst hueDir="cw" meth="span"/>
    <dgm:txFillClrLst hueDir="cw" meth="repeat">
      <a:schemeClr val="dk1"/>
    </dgm:txFillClrLst>
    <dgm:txEffectClrLst hueDir="cw" meth="span"/>
  </dgm:styleLbl>
  <dgm:styleLbl name="fgAcc2">
    <dgm:fillClrLst hueDir="cw" meth="repeat">
      <a:schemeClr val="lt1">
        <a:alpha val="90000"/>
      </a:schemeClr>
    </dgm:fillClrLst>
    <dgm:linClrLst hueDir="cw" meth="span">
      <a:schemeClr val="accent2"/>
    </dgm:linClrLst>
    <dgm:effectClrLst hueDir="cw" meth="span"/>
    <dgm:txLinClrLst hueDir="cw" meth="span"/>
    <dgm:txFillClrLst hueDir="cw" meth="repeat">
      <a:schemeClr val="dk1"/>
    </dgm:txFillClrLst>
    <dgm:txEffectClrLst hueDir="cw" meth="span"/>
  </dgm:styleLbl>
  <dgm:styleLbl name="fgAcc3">
    <dgm:fillClrLst hueDir="cw" meth="repeat">
      <a:schemeClr val="lt1">
        <a:alpha val="90000"/>
      </a:schemeClr>
    </dgm:fillClrLst>
    <dgm:linClrLst hueDir="cw" meth="span">
      <a:schemeClr val="accent3"/>
    </dgm:linClrLst>
    <dgm:effectClrLst hueDir="cw" meth="span"/>
    <dgm:txLinClrLst hueDir="cw" meth="span"/>
    <dgm:txFillClrLst hueDir="cw" meth="repeat">
      <a:schemeClr val="dk1"/>
    </dgm:txFillClrLst>
    <dgm:txEffectClrLst hueDir="cw" meth="span"/>
  </dgm:styleLbl>
  <dgm:styleLbl name="fgAcc4">
    <dgm:fillClrLst hueDir="cw" meth="repeat">
      <a:schemeClr val="lt1">
        <a:alpha val="90000"/>
      </a:schemeClr>
    </dgm:fillClrLst>
    <dgm:linClrLst hueDir="cw" meth="span">
      <a:schemeClr val="accent4"/>
    </dgm:linClrLst>
    <dgm:effectClrLst hueDir="cw" meth="span"/>
    <dgm:txLinClrLst hueDir="cw" meth="span"/>
    <dgm:txFillClrLst hueDir="cw" meth="repeat">
      <a:schemeClr val="dk1"/>
    </dgm:txFillClrLst>
    <dgm:txEffectClrLst hueDir="cw" meth="span"/>
  </dgm:styleLbl>
  <dgm:styleLbl name="bgShp">
    <dgm:fillClrLst hueDir="cw" meth="repeat">
      <a:schemeClr val="accent2"/>
      <a:schemeClr val="accent3"/>
      <a:schemeClr val="accent4"/>
      <a:schemeClr val="accent5"/>
      <a:schemeClr val="accent6"/>
    </dgm:fillClrLst>
    <dgm:linClrLst hueDir="cw" meth="repeat">
      <a:schemeClr val="lt1">
        <a:alpha val="0"/>
      </a:schemeClr>
    </dgm:linClrLst>
    <dgm:effectClrLst hueDir="cw" meth="span"/>
    <dgm:txLinClrLst hueDir="cw" meth="span"/>
    <dgm:txFillClrLst hueDir="cw" meth="span"/>
    <dgm:txEffectClrLst hueDir="cw" meth="span"/>
  </dgm:styleLbl>
  <dgm:styleLbl name="dkBgShp">
    <dgm:fillClrLst hueDir="cw" meth="repeat">
      <a:schemeClr val="accent2">
        <a:shade val="90000"/>
      </a:schemeClr>
    </dgm:fillClrLst>
    <dgm:linClrLst hueDir="cw" meth="repeat">
      <a:schemeClr val="dk1"/>
    </dgm:linClrLst>
    <dgm:effectClrLst hueDir="cw" meth="span"/>
    <dgm:txLinClrLst hueDir="cw" meth="span"/>
    <dgm:txFillClrLst hueDir="cw" meth="repeat">
      <a:schemeClr val="lt1"/>
    </dgm:txFillClrLst>
    <dgm:txEffectClrLst hueDir="cw" meth="span"/>
  </dgm:styleLbl>
  <dgm:styleLbl name="trBgShp">
    <dgm:fillClrLst hueDir="cw" meth="repeat">
      <a:schemeClr val="accent1">
        <a:tint val="50000"/>
        <a:alpha val="40000"/>
      </a:schemeClr>
    </dgm:fillClrLst>
    <dgm:linClrLst hueDir="cw" meth="repeat">
      <a:schemeClr val="accent2"/>
    </dgm:linClrLst>
    <dgm:effectClrLst hueDir="cw" meth="span"/>
    <dgm:txLinClrLst hueDir="cw" meth="span"/>
    <dgm:txFillClrLst hueDir="cw" meth="repeat">
      <a:schemeClr val="lt1"/>
    </dgm:txFillClrLst>
    <dgm:txEffectClrLst hueDir="cw" meth="span"/>
  </dgm:styleLbl>
  <dgm:styleLbl name="fgShp">
    <dgm:fillClrLst hueDir="cw" meth="repeat">
      <a:schemeClr val="accent2">
        <a:tint val="40000"/>
      </a:schemeClr>
    </dgm:fillClrLst>
    <dgm:linClrLst hueDir="cw" meth="repeat">
      <a:schemeClr val="lt1"/>
    </dgm:linClrLst>
    <dgm:effectClrLst hueDir="cw" meth="span"/>
    <dgm:txLinClrLst hueDir="cw" meth="span"/>
    <dgm:txFillClrLst hueDir="cw" meth="repeat">
      <a:schemeClr val="dk1"/>
    </dgm:txFillClrLst>
    <dgm:txEffectClrLst hueDir="cw" meth="span"/>
  </dgm:styleLbl>
  <dgm:styleLbl name="revTx">
    <dgm:fillClrLst hueDir="cw" meth="repeat">
      <a:schemeClr val="lt1">
        <a:alpha val="0"/>
      </a:schemeClr>
    </dgm:fillClrLst>
    <dgm:linClrLst hueDir="cw" meth="repeat">
      <a:schemeClr val="dk1">
        <a:alpha val="0"/>
      </a:schemeClr>
    </dgm:linClrLst>
    <dgm:effectClrLst hueDir="cw" meth="span"/>
    <dgm:txLinClrLst hueDir="cw" meth="span"/>
    <dgm:txFillClrLst hueDir="cw" meth="repeat">
      <a:schemeClr val="tx1"/>
    </dgm:txFillClrLst>
    <dgm:txEffectClrLst hueDir="cw" meth="span"/>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node1">
    <dgm:fillClrLst hueDir="cw" meth="repeat">
      <a:schemeClr val="accent2"/>
      <a:schemeClr val="accent3"/>
      <a:schemeClr val="accent4"/>
      <a:schemeClr val="accent5"/>
      <a:schemeClr val="accent6"/>
    </dgm:fillClrLst>
    <dgm:linClrLst hueDir="cw" meth="repeat">
      <a:schemeClr val="lt1">
        <a:alpha val="0"/>
      </a:schemeClr>
    </dgm:linClrLst>
    <dgm:effectClrLst hueDir="cw" meth="span"/>
    <dgm:txLinClrLst hueDir="cw" meth="span"/>
    <dgm:txFillClrLst hueDir="cw" meth="span"/>
    <dgm:txEffectClrLst hueDir="cw" meth="span"/>
  </dgm:styleLbl>
  <dgm:styleLbl name="alignNode1">
    <dgm:fillClrLst hueDir="cw" meth="repeat">
      <a:schemeClr val="accent2"/>
      <a:schemeClr val="accent3"/>
      <a:schemeClr val="accent4"/>
      <a:schemeClr val="accent5"/>
      <a:schemeClr val="accent6"/>
    </dgm:fillClrLst>
    <dgm:linClrLst hueDir="cw" meth="repeat">
      <a:schemeClr val="accent2"/>
      <a:schemeClr val="accent3"/>
      <a:schemeClr val="accent4"/>
      <a:schemeClr val="accent5"/>
      <a:schemeClr val="accent6"/>
    </dgm:linClrLst>
    <dgm:effectClrLst hueDir="cw" meth="span"/>
    <dgm:txLinClrLst hueDir="cw" meth="span"/>
    <dgm:txFillClrLst hueDir="cw" meth="span"/>
    <dgm:txEffectClrLst hueDir="cw" meth="span"/>
  </dgm:styleLbl>
  <dgm:styleLbl name="lnNode1">
    <dgm:fillClrLst hueDir="cw" meth="repeat">
      <a:schemeClr val="accent2"/>
      <a:schemeClr val="accent3"/>
      <a:schemeClr val="accent4"/>
      <a:schemeClr val="accent5"/>
      <a:schemeClr val="accent6"/>
    </dgm:fillClrLst>
    <dgm:linClrLst hueDir="cw" meth="repeat">
      <a:schemeClr val="lt1"/>
    </dgm:linClrLst>
    <dgm:effectClrLst hueDir="cw" meth="span"/>
    <dgm:txLinClrLst hueDir="cw" meth="span"/>
    <dgm:txFillClrLst hueDir="cw" meth="span"/>
    <dgm:txEffectClrLst hueDir="cw" meth="span"/>
  </dgm:styleLbl>
  <dgm:styleLbl name="vennNode1">
    <dgm:fillClrLst hueDir="cw"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hueDir="cw" meth="repeat">
      <a:schemeClr val="lt1"/>
    </dgm:linClrLst>
    <dgm:effectClrLst hueDir="cw" meth="span"/>
    <dgm:txLinClrLst hueDir="cw" meth="span"/>
    <dgm:txFillClrLst hueDir="cw" meth="span"/>
    <dgm:txEffectClrLst hueDir="cw" meth="span"/>
  </dgm:styleLbl>
  <dgm:styleLbl name="node2">
    <dgm:fillClrLst hueDir="cw" meth="span">
      <a:schemeClr val="accent2"/>
    </dgm:fillClrLst>
    <dgm:linClrLst hueDir="cw" meth="repeat">
      <a:schemeClr val="lt1"/>
    </dgm:linClrLst>
    <dgm:effectClrLst hueDir="cw" meth="span"/>
    <dgm:txLinClrLst hueDir="cw" meth="span"/>
    <dgm:txFillClrLst hueDir="cw" meth="span"/>
    <dgm:txEffectClrLst hueDir="cw" meth="span"/>
  </dgm:styleLbl>
  <dgm:styleLbl name="node3">
    <dgm:fillClrLst hueDir="cw" meth="span">
      <a:schemeClr val="accent3"/>
    </dgm:fillClrLst>
    <dgm:linClrLst hueDir="cw" meth="repeat">
      <a:schemeClr val="lt1"/>
    </dgm:linClrLst>
    <dgm:effectClrLst hueDir="cw" meth="span"/>
    <dgm:txLinClrLst hueDir="cw" meth="span"/>
    <dgm:txFillClrLst hueDir="cw" meth="span"/>
    <dgm:txEffectClrLst hueDir="cw" meth="span"/>
  </dgm:styleLbl>
  <dgm:styleLbl name="node4">
    <dgm:fillClrLst hueDir="cw" meth="span">
      <a:schemeClr val="accent4"/>
    </dgm:fillClrLst>
    <dgm:linClrLst hueDir="cw" meth="repeat">
      <a:schemeClr val="lt1"/>
    </dgm:linClrLst>
    <dgm:effectClrLst hueDir="cw" meth="span"/>
    <dgm:txLinClrLst hueDir="cw" meth="span"/>
    <dgm:txFillClrLst hueDir="cw" meth="span"/>
    <dgm:txEffectClrLst hueDir="cw" meth="span"/>
  </dgm:styleLbl>
  <dgm:styleLbl name="fgImgPlace1">
    <dgm:fillClrLst hueDir="cw" meth="repeat">
      <a:schemeClr val="accent2">
        <a:tint val="50000"/>
      </a:schemeClr>
      <a:schemeClr val="accent3">
        <a:tint val="50000"/>
      </a:schemeClr>
      <a:schemeClr val="accent4">
        <a:tint val="50000"/>
      </a:schemeClr>
      <a:schemeClr val="accent5">
        <a:tint val="50000"/>
      </a:schemeClr>
      <a:schemeClr val="accent6">
        <a:tint val="50000"/>
      </a:schemeClr>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alignImgPlace1">
    <dgm:fillClrLst hueDir="cw" meth="span">
      <a:schemeClr val="accent1">
        <a:tint val="50000"/>
      </a:schemeClr>
      <a:schemeClr val="accent2">
        <a:tint val="20000"/>
      </a:schemeClr>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bgImgPlace1">
    <dgm:fillClrLst hueDir="cw" meth="span">
      <a:schemeClr val="accent1">
        <a:tint val="50000"/>
      </a:schemeClr>
      <a:schemeClr val="accent2">
        <a:tint val="20000"/>
      </a:schemeClr>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sibTrans2D1">
    <dgm:fillClrLst hueDir="cw" meth="repeat">
      <a:schemeClr val="accent2"/>
      <a:schemeClr val="accent3"/>
      <a:schemeClr val="accent4"/>
      <a:schemeClr val="accent5"/>
      <a:schemeClr val="accent6"/>
    </dgm:fillClrLst>
    <dgm:linClrLst hueDir="cw" meth="cycle">
      <a:schemeClr val="lt1"/>
    </dgm:linClrLst>
    <dgm:effectClrLst hueDir="cw" meth="span"/>
    <dgm:txLinClrLst hueDir="cw" meth="span"/>
    <dgm:txFillClrLst hueDir="cw" meth="span"/>
    <dgm:txEffectClrLst hueDir="cw" meth="span"/>
  </dgm:styleLbl>
  <dgm:styleLbl name="fgSibTrans2D1">
    <dgm:fillClrLst hueDir="cw" meth="repeat">
      <a:schemeClr val="accent2"/>
      <a:schemeClr val="accent3"/>
      <a:schemeClr val="accent4"/>
      <a:schemeClr val="accent5"/>
      <a:schemeClr val="accent6"/>
    </dgm:fillClrLst>
    <dgm:linClrLst hueDir="cw" meth="cycle">
      <a:schemeClr val="lt1"/>
    </dgm:linClrLst>
    <dgm:effectClrLst hueDir="cw" meth="span"/>
    <dgm:txLinClrLst hueDir="cw" meth="span"/>
    <dgm:txFillClrLst hueDir="cw" meth="repeat">
      <a:schemeClr val="lt1"/>
    </dgm:txFillClrLst>
    <dgm:txEffectClrLst hueDir="cw" meth="span"/>
  </dgm:styleLbl>
  <dgm:styleLbl name="bgSibTrans2D1">
    <dgm:fillClrLst hueDir="cw" meth="repeat">
      <a:schemeClr val="accent2"/>
      <a:schemeClr val="accent3"/>
      <a:schemeClr val="accent4"/>
      <a:schemeClr val="accent5"/>
      <a:schemeClr val="accent6"/>
    </dgm:fillClrLst>
    <dgm:linClrLst hueDir="cw" meth="cycle">
      <a:schemeClr val="lt1"/>
    </dgm:linClrLst>
    <dgm:effectClrLst hueDir="cw" meth="span"/>
    <dgm:txLinClrLst hueDir="cw" meth="span"/>
    <dgm:txFillClrLst hueDir="cw" meth="repeat">
      <a:schemeClr val="lt1"/>
    </dgm:txFillClrLst>
    <dgm:txEffectClrLst hueDir="cw" meth="span"/>
  </dgm:styleLbl>
  <dgm:styleLbl name="sibTrans1D1">
    <dgm:fillClrLst hueDir="cw" meth="repeat">
      <a:schemeClr val="accent2"/>
      <a:schemeClr val="accent3"/>
      <a:schemeClr val="accent4"/>
      <a:schemeClr val="accent5"/>
      <a:schemeClr val="accent6"/>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tx1"/>
    </dgm:txFillClrLst>
    <dgm:txEffectClrLst hueDir="cw" meth="span"/>
  </dgm:styleLbl>
  <dgm:styleLbl name="callout">
    <dgm:fillClrLst hueDir="cw" meth="repeat">
      <a:schemeClr val="accent2"/>
    </dgm:fillClrLst>
    <dgm:linClrLst hueDir="cw" meth="repeat">
      <a:schemeClr val="accent2">
        <a:tint val="50000"/>
      </a:schemeClr>
    </dgm:linClrLst>
    <dgm:effectClrLst hueDir="cw" meth="span"/>
    <dgm:txLinClrLst hueDir="cw" meth="span"/>
    <dgm:txFillClrLst hueDir="cw" meth="repeat">
      <a:schemeClr val="tx1"/>
    </dgm:txFillClrLst>
    <dgm:txEffectClrLst hueDir="cw" meth="span"/>
  </dgm:styleLbl>
  <dgm:styleLbl name="asst0">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asst1">
    <dgm:fillClrLst hueDir="cw" meth="repeat">
      <a:schemeClr val="accent2"/>
    </dgm:fillClrLst>
    <dgm:linClrLst hueDir="cw" meth="repeat">
      <a:schemeClr val="lt1"/>
    </dgm:linClrLst>
    <dgm:effectClrLst hueDir="cw" meth="span"/>
    <dgm:txLinClrLst hueDir="cw" meth="span"/>
    <dgm:txFillClrLst hueDir="cw" meth="span"/>
    <dgm:txEffectClrLst hueDir="cw" meth="span"/>
  </dgm:styleLbl>
  <dgm:styleLbl name="asst2">
    <dgm:fillClrLst hueDir="cw" meth="span">
      <a:schemeClr val="accent3"/>
    </dgm:fillClrLst>
    <dgm:linClrLst hueDir="cw" meth="repeat">
      <a:schemeClr val="lt1"/>
    </dgm:linClrLst>
    <dgm:effectClrLst hueDir="cw" meth="span"/>
    <dgm:txLinClrLst hueDir="cw" meth="span"/>
    <dgm:txFillClrLst hueDir="cw" meth="span"/>
    <dgm:txEffectClrLst hueDir="cw" meth="span"/>
  </dgm:styleLbl>
  <dgm:styleLbl name="asst3">
    <dgm:fillClrLst hueDir="cw" meth="span">
      <a:schemeClr val="accent4"/>
    </dgm:fillClrLst>
    <dgm:linClrLst hueDir="cw" meth="repeat">
      <a:schemeClr val="lt1"/>
    </dgm:linClrLst>
    <dgm:effectClrLst hueDir="cw" meth="span"/>
    <dgm:txLinClrLst hueDir="cw" meth="span"/>
    <dgm:txFillClrLst hueDir="cw" meth="span"/>
    <dgm:txEffectClrLst hueDir="cw" meth="span"/>
  </dgm:styleLbl>
  <dgm:styleLbl name="asst4">
    <dgm:fillClrLst hueDir="cw" meth="span">
      <a:schemeClr val="accent5"/>
    </dgm:fillClrLst>
    <dgm:linClrLst hueDir="cw" meth="repeat">
      <a:schemeClr val="lt1"/>
    </dgm:linClrLst>
    <dgm:effectClrLst hueDir="cw" meth="span"/>
    <dgm:txLinClrLst hueDir="cw" meth="span"/>
    <dgm:txFillClrLst hueDir="cw" meth="span"/>
    <dgm:txEffectClrLst hueDir="cw" meth="span"/>
  </dgm:styleLbl>
  <dgm:styleLbl name="parChTrans2D1">
    <dgm:fillClrLst hueDir="cw" meth="repeat">
      <a:schemeClr val="accent2"/>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parChTrans2D2">
    <dgm:fillClrLst hueDir="cw" meth="repeat">
      <a:schemeClr val="accent3"/>
    </dgm:fillClrLst>
    <dgm:linClrLst hueDir="cw" meth="repeat">
      <a:schemeClr val="lt1"/>
    </dgm:linClrLst>
    <dgm:effectClrLst hueDir="cw" meth="span"/>
    <dgm:txLinClrLst hueDir="cw" meth="span"/>
    <dgm:txFillClrLst hueDir="cw" meth="span"/>
    <dgm:txEffectClrLst hueDir="cw" meth="span"/>
  </dgm:styleLbl>
  <dgm:styleLbl name="parChTrans2D3">
    <dgm:fillClrLst hueDir="cw" meth="repeat">
      <a:schemeClr val="accent4"/>
    </dgm:fillClrLst>
    <dgm:linClrLst hueDir="cw" meth="repeat">
      <a:schemeClr val="lt1"/>
    </dgm:linClrLst>
    <dgm:effectClrLst hueDir="cw" meth="span"/>
    <dgm:txLinClrLst hueDir="cw" meth="span"/>
    <dgm:txFillClrLst hueDir="cw" meth="span"/>
    <dgm:txEffectClrLst hueDir="cw" meth="span"/>
  </dgm:styleLbl>
  <dgm:styleLbl name="parChTrans2D4">
    <dgm:fillClrLst hueDir="cw" meth="repeat">
      <a:schemeClr val="accent5"/>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parChTrans1D1">
    <dgm:fillClrLst hueDir="cw" meth="repeat">
      <a:schemeClr val="accent2"/>
    </dgm:fillClrLst>
    <dgm:linClrLst hueDir="cw" meth="repeat">
      <a:schemeClr val="accent1"/>
    </dgm:linClrLst>
    <dgm:effectClrLst hueDir="cw" meth="span"/>
    <dgm:txLinClrLst hueDir="cw" meth="span"/>
    <dgm:txFillClrLst hueDir="cw" meth="repeat">
      <a:schemeClr val="tx1"/>
    </dgm:txFillClrLst>
    <dgm:txEffectClrLst hueDir="cw" meth="span"/>
  </dgm:styleLbl>
  <dgm:styleLbl name="parChTrans1D2">
    <dgm:fillClrLst hueDir="cw" meth="repeat">
      <a:schemeClr val="accent3">
        <a:tint val="90000"/>
      </a:schemeClr>
    </dgm:fillClrLst>
    <dgm:linClrLst hueDir="cw" meth="repeat">
      <a:schemeClr val="accent2"/>
    </dgm:linClrLst>
    <dgm:effectClrLst hueDir="cw" meth="span"/>
    <dgm:txLinClrLst hueDir="cw" meth="span"/>
    <dgm:txFillClrLst hueDir="cw" meth="repeat">
      <a:schemeClr val="tx1"/>
    </dgm:txFillClrLst>
    <dgm:txEffectClrLst hueDir="cw" meth="span"/>
  </dgm:styleLbl>
  <dgm:styleLbl name="parChTrans1D3">
    <dgm:fillClrLst hueDir="cw" meth="repeat">
      <a:schemeClr val="accent4">
        <a:tint val="70000"/>
      </a:schemeClr>
    </dgm:fillClrLst>
    <dgm:linClrLst hueDir="cw" meth="repeat">
      <a:schemeClr val="accent3"/>
    </dgm:linClrLst>
    <dgm:effectClrLst hueDir="cw" meth="span"/>
    <dgm:txLinClrLst hueDir="cw" meth="span"/>
    <dgm:txFillClrLst hueDir="cw" meth="repeat">
      <a:schemeClr val="tx1"/>
    </dgm:txFillClrLst>
    <dgm:txEffectClrLst hueDir="cw" meth="span"/>
  </dgm:styleLbl>
  <dgm:styleLbl name="parChTrans1D4">
    <dgm:fillClrLst hueDir="cw" meth="repeat">
      <a:schemeClr val="accent5">
        <a:tint val="50000"/>
      </a:schemeClr>
    </dgm:fillClrLst>
    <dgm:linClrLst hueDir="cw" meth="repeat">
      <a:schemeClr val="accent4"/>
    </dgm:linClrLst>
    <dgm:effectClrLst hueDir="cw" meth="span"/>
    <dgm:txLinClrLst hueDir="cw" meth="span"/>
    <dgm:txFillClrLst hueDir="cw" meth="repeat">
      <a:schemeClr val="tx1"/>
    </dgm:txFillClrLst>
    <dgm:txEffectClrLst hueDir="cw" meth="span"/>
  </dgm:styleLbl>
  <dgm:styleLbl name="fgAcc1">
    <dgm:fillClrLst hueDir="cw" meth="repeat">
      <a:schemeClr val="lt1">
        <a:alpha val="90000"/>
      </a:schemeClr>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conFgAcc1">
    <dgm:fillClrLst hueDir="cw" meth="repeat">
      <a:schemeClr val="lt1">
        <a:alpha val="90000"/>
      </a:schemeClr>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alignAcc1">
    <dgm:fillClrLst hueDir="cw" meth="repeat">
      <a:schemeClr val="lt1">
        <a:alpha val="90000"/>
      </a:schemeClr>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trAlignAcc1">
    <dgm:fillClrLst hueDir="cw" meth="repeat">
      <a:schemeClr val="lt1">
        <a:alpha val="4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bgAcc1">
    <dgm:fillClrLst hueDir="cw" meth="repeat">
      <a:schemeClr val="lt1">
        <a:alpha val="90000"/>
      </a:schemeClr>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solidFgAcc1">
    <dgm:fillClrLst hueDir="cw" meth="repeat">
      <a:schemeClr val="lt1"/>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solidAlignAcc1">
    <dgm:fillClrLst hueDir="cw" meth="repeat">
      <a:schemeClr val="lt1"/>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solidBgAcc1">
    <dgm:fillClrLst hueDir="cw" meth="repeat">
      <a:schemeClr val="lt1"/>
    </dgm:fillClrLst>
    <dgm:linClrLst hueDir="cw" meth="repeat">
      <a:schemeClr val="accent2"/>
      <a:schemeClr val="accent3"/>
      <a:schemeClr val="accent4"/>
      <a:schemeClr val="accent5"/>
      <a:schemeClr val="accent6"/>
    </dgm:linClrLst>
    <dgm:effectClrLst hueDir="cw" meth="span"/>
    <dgm:txLinClrLst hueDir="cw" meth="span"/>
    <dgm:txFillClrLst hueDir="cw" meth="repeat">
      <a:schemeClr val="dk1"/>
    </dgm:txFillClrLst>
    <dgm:txEffectClrLst hueDir="cw" meth="span"/>
  </dgm:styleLbl>
  <dgm:styleLbl name="fgAccFollowNode1">
    <dgm:fill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hueDir="cw" meth="span"/>
    <dgm:txLinClrLst hueDir="cw" meth="span"/>
    <dgm:txFillClrLst hueDir="cw" meth="repeat">
      <a:schemeClr val="dk1"/>
    </dgm:txFillClrLst>
    <dgm:txEffectClrLst hueDir="cw" meth="span"/>
  </dgm:styleLbl>
  <dgm:styleLbl name="alignAccFollowNode1">
    <dgm:fill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hueDir="cw" meth="span"/>
    <dgm:txLinClrLst hueDir="cw" meth="span"/>
    <dgm:txFillClrLst hueDir="cw" meth="repeat">
      <a:schemeClr val="dk1"/>
    </dgm:txFillClrLst>
    <dgm:txEffectClrLst hueDir="cw" meth="span"/>
  </dgm:styleLbl>
  <dgm:styleLbl name="bgAccFollowNode1">
    <dgm:fill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hueDir="cw"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hueDir="cw" meth="span"/>
    <dgm:txLinClrLst hueDir="cw" meth="span"/>
    <dgm:txFillClrLst hueDir="cw" meth="repeat">
      <a:schemeClr val="dk1"/>
    </dgm:txFillClrLst>
    <dgm:txEffectClrLst hueDir="cw" meth="span"/>
  </dgm:styleLbl>
  <dgm:styleLbl name="fgAcc0">
    <dgm:fillClrLst hueDir="cw" meth="repeat">
      <a:schemeClr val="lt1">
        <a:alpha val="90000"/>
      </a:schemeClr>
    </dgm:fillClrLst>
    <dgm:linClrLst hueDir="cw" meth="span">
      <a:schemeClr val="accent1"/>
    </dgm:linClrLst>
    <dgm:effectClrLst hueDir="cw" meth="span"/>
    <dgm:txLinClrLst hueDir="cw" meth="span"/>
    <dgm:txFillClrLst hueDir="cw" meth="repeat">
      <a:schemeClr val="dk1"/>
    </dgm:txFillClrLst>
    <dgm:txEffectClrLst hueDir="cw" meth="span"/>
  </dgm:styleLbl>
  <dgm:styleLbl name="fgAcc2">
    <dgm:fillClrLst hueDir="cw" meth="repeat">
      <a:schemeClr val="lt1">
        <a:alpha val="90000"/>
      </a:schemeClr>
    </dgm:fillClrLst>
    <dgm:linClrLst hueDir="cw" meth="span">
      <a:schemeClr val="accent2"/>
    </dgm:linClrLst>
    <dgm:effectClrLst hueDir="cw" meth="span"/>
    <dgm:txLinClrLst hueDir="cw" meth="span"/>
    <dgm:txFillClrLst hueDir="cw" meth="repeat">
      <a:schemeClr val="dk1"/>
    </dgm:txFillClrLst>
    <dgm:txEffectClrLst hueDir="cw" meth="span"/>
  </dgm:styleLbl>
  <dgm:styleLbl name="fgAcc3">
    <dgm:fillClrLst hueDir="cw" meth="repeat">
      <a:schemeClr val="lt1">
        <a:alpha val="90000"/>
      </a:schemeClr>
    </dgm:fillClrLst>
    <dgm:linClrLst hueDir="cw" meth="span">
      <a:schemeClr val="accent3"/>
    </dgm:linClrLst>
    <dgm:effectClrLst hueDir="cw" meth="span"/>
    <dgm:txLinClrLst hueDir="cw" meth="span"/>
    <dgm:txFillClrLst hueDir="cw" meth="repeat">
      <a:schemeClr val="dk1"/>
    </dgm:txFillClrLst>
    <dgm:txEffectClrLst hueDir="cw" meth="span"/>
  </dgm:styleLbl>
  <dgm:styleLbl name="fgAcc4">
    <dgm:fillClrLst hueDir="cw" meth="repeat">
      <a:schemeClr val="lt1">
        <a:alpha val="90000"/>
      </a:schemeClr>
    </dgm:fillClrLst>
    <dgm:linClrLst hueDir="cw" meth="span">
      <a:schemeClr val="accent4"/>
    </dgm:linClrLst>
    <dgm:effectClrLst hueDir="cw" meth="span"/>
    <dgm:txLinClrLst hueDir="cw" meth="span"/>
    <dgm:txFillClrLst hueDir="cw" meth="repeat">
      <a:schemeClr val="dk1"/>
    </dgm:txFillClrLst>
    <dgm:txEffectClrLst hueDir="cw" meth="span"/>
  </dgm:styleLbl>
  <dgm:styleLbl name="bgShp">
    <dgm:fillClrLst hueDir="cw" meth="repeat">
      <a:schemeClr val="bg1">
        <a:lumMod val="95000"/>
      </a:schemeClr>
    </dgm:fillClrLst>
    <dgm:linClrLst hueDir="cw" meth="repeat">
      <a:schemeClr val="dk1"/>
    </dgm:linClrLst>
    <dgm:effectClrLst hueDir="cw" meth="span"/>
    <dgm:txLinClrLst hueDir="cw" meth="span"/>
    <dgm:txFillClrLst hueDir="cw" meth="repeat">
      <a:schemeClr val="dk1"/>
    </dgm:txFillClrLst>
    <dgm:txEffectClrLst hueDir="cw" meth="span"/>
  </dgm:styleLbl>
  <dgm:styleLbl name="dkBgShp">
    <dgm:fillClrLst hueDir="cw" meth="repeat">
      <a:schemeClr val="accent2">
        <a:shade val="90000"/>
      </a:schemeClr>
    </dgm:fillClrLst>
    <dgm:linClrLst hueDir="cw" meth="repeat">
      <a:schemeClr val="dk1"/>
    </dgm:linClrLst>
    <dgm:effectClrLst hueDir="cw" meth="span"/>
    <dgm:txLinClrLst hueDir="cw" meth="span"/>
    <dgm:txFillClrLst hueDir="cw" meth="repeat">
      <a:schemeClr val="lt1"/>
    </dgm:txFillClrLst>
    <dgm:txEffectClrLst hueDir="cw" meth="span"/>
  </dgm:styleLbl>
  <dgm:styleLbl name="trBgShp">
    <dgm:fillClrLst hueDir="cw" meth="repeat">
      <a:schemeClr val="accent1">
        <a:tint val="50000"/>
        <a:alpha val="40000"/>
      </a:schemeClr>
    </dgm:fillClrLst>
    <dgm:linClrLst hueDir="cw" meth="repeat">
      <a:schemeClr val="accent2"/>
    </dgm:linClrLst>
    <dgm:effectClrLst hueDir="cw" meth="span"/>
    <dgm:txLinClrLst hueDir="cw" meth="span"/>
    <dgm:txFillClrLst hueDir="cw" meth="repeat">
      <a:schemeClr val="lt1"/>
    </dgm:txFillClrLst>
    <dgm:txEffectClrLst hueDir="cw" meth="span"/>
  </dgm:styleLbl>
  <dgm:styleLbl name="fgShp">
    <dgm:fillClrLst hueDir="cw" meth="repeat">
      <a:schemeClr val="accent2">
        <a:tint val="40000"/>
      </a:schemeClr>
    </dgm:fillClrLst>
    <dgm:linClrLst hueDir="cw" meth="repeat">
      <a:schemeClr val="lt1"/>
    </dgm:linClrLst>
    <dgm:effectClrLst hueDir="cw" meth="span"/>
    <dgm:txLinClrLst hueDir="cw" meth="span"/>
    <dgm:txFillClrLst hueDir="cw" meth="repeat">
      <a:schemeClr val="dk1"/>
    </dgm:txFillClrLst>
    <dgm:txEffectClrLst hueDir="cw" meth="span"/>
  </dgm:styleLbl>
  <dgm:styleLbl name="revTx">
    <dgm:fillClrLst hueDir="cw" meth="repeat">
      <a:schemeClr val="lt1">
        <a:alpha val="0"/>
      </a:schemeClr>
    </dgm:fillClrLst>
    <dgm:linClrLst hueDir="cw" meth="repeat">
      <a:schemeClr val="dk1">
        <a:alpha val="0"/>
      </a:schemeClr>
    </dgm:linClrLst>
    <dgm:effectClrLst hueDir="cw" meth="span"/>
    <dgm:txLinClrLst hueDir="cw" meth="span"/>
    <dgm:txFillClrLst hueDir="cw" meth="repeat">
      <a:schemeClr val="tx1"/>
    </dgm:txFillClrLst>
    <dgm:txEffectClrLst hueDir="cw" meth="span"/>
  </dgm:styleLbl>
</dgm:colorsDef>
</file>

<file path=ppt/diagrams/data1.xml><?xml version="1.0" encoding="utf-8"?>
<dgm:dataModel xmlns:dgm="http://schemas.openxmlformats.org/drawingml/2006/diagram" xmlns:a="http://schemas.openxmlformats.org/drawingml/2006/main" xmlns:r="http://schemas.openxmlformats.org/officeDocument/2006/relationships">
  <dgm:ptLst>
    <dgm:pt modelId="{54F75BDB-249D-495F-A8C6-C4E1C1E0AD7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bwMode="auto"/>
      <dgm:t>
        <a:bodyPr/>
        <a:lstStyle/>
        <a:p>
          <a:pPr>
            <a:defRPr/>
          </a:pPr>
          <a:endParaRPr lang="en-US"/>
        </a:p>
      </dgm:t>
    </dgm:pt>
    <dgm:pt modelId="{77630728-724C-4762-8229-8448B7CD31FE}" type="node">
      <dgm:prSet/>
      <dgm:spPr bwMode="auto"/>
      <dgm:t>
        <a:bodyPr/>
        <a:lstStyle/>
        <a:p>
          <a:pPr>
            <a:defRPr cap="all"/>
          </a:pPr>
          <a:r>
            <a:rPr lang="en-GB" b="1"/>
            <a:t>Framework Used:</a:t>
          </a:r>
          <a:r>
            <a:rPr lang="en-GB"/>
            <a:t> CRISP-DM Methodology</a:t>
          </a:r>
          <a:endParaRPr lang="en-US"/>
        </a:p>
      </dgm:t>
    </dgm:pt>
    <dgm:pt modelId="{6FD9522E-34AC-4E78-959D-04EA4BE051C2}" type="parTrans" cxnId="{BF68ED72-E5EB-4143-9EBF-3DD7B65A2F75}">
      <dgm:prSet/>
      <dgm:spPr bwMode="auto"/>
      <dgm:t>
        <a:bodyPr/>
        <a:lstStyle/>
        <a:p>
          <a:pPr>
            <a:defRPr/>
          </a:pPr>
          <a:endParaRPr lang="en-US"/>
        </a:p>
      </dgm:t>
    </dgm:pt>
    <dgm:pt modelId="{A23D60F0-0E98-4BD1-82BA-E85030588C24}" type="sibTrans" cxnId="{BF68ED72-E5EB-4143-9EBF-3DD7B65A2F75}">
      <dgm:prSet/>
      <dgm:spPr bwMode="auto"/>
      <dgm:t>
        <a:bodyPr/>
        <a:lstStyle/>
        <a:p>
          <a:pPr>
            <a:defRPr/>
          </a:pPr>
          <a:endParaRPr lang="en-US"/>
        </a:p>
      </dgm:t>
    </dgm:pt>
    <dgm:pt modelId="{D1AB6D43-E7B4-4E39-B1C6-22419EE1D129}" type="node">
      <dgm:prSet/>
      <dgm:spPr bwMode="auto"/>
      <dgm:t>
        <a:bodyPr/>
        <a:lstStyle/>
        <a:p>
          <a:pPr>
            <a:defRPr cap="all"/>
          </a:pPr>
          <a:r>
            <a:rPr lang="en-US" b="1"/>
            <a:t>Business Understanding:</a:t>
          </a:r>
          <a:r>
            <a:rPr lang="en-US"/>
            <a:t> Key questions to address</a:t>
          </a:r>
          <a:endParaRPr/>
        </a:p>
      </dgm:t>
    </dgm:pt>
    <dgm:pt modelId="{3BC21D0A-75F1-49BF-81A6-E53627E876FB}" type="parTrans" cxnId="{F6FC5A68-B159-48E8-BBED-3FB6D5AE22EC}">
      <dgm:prSet/>
      <dgm:spPr bwMode="auto"/>
      <dgm:t>
        <a:bodyPr/>
        <a:lstStyle/>
        <a:p>
          <a:pPr>
            <a:defRPr/>
          </a:pPr>
          <a:endParaRPr lang="en-US"/>
        </a:p>
      </dgm:t>
    </dgm:pt>
    <dgm:pt modelId="{68C6A21C-DE87-489F-BF24-C27B4F4E3371}" type="sibTrans" cxnId="{F6FC5A68-B159-48E8-BBED-3FB6D5AE22EC}">
      <dgm:prSet/>
      <dgm:spPr bwMode="auto"/>
      <dgm:t>
        <a:bodyPr/>
        <a:lstStyle/>
        <a:p>
          <a:pPr>
            <a:defRPr/>
          </a:pPr>
          <a:endParaRPr lang="en-US"/>
        </a:p>
      </dgm:t>
    </dgm:pt>
    <dgm:pt modelId="{789FE352-D3B5-41A4-89E0-633939D5FDB6}" type="node">
      <dgm:prSet/>
      <dgm:spPr bwMode="auto"/>
      <dgm:t>
        <a:bodyPr/>
        <a:lstStyle/>
        <a:p>
          <a:pPr>
            <a:defRPr cap="all"/>
          </a:pPr>
          <a:r>
            <a:rPr lang="en-US" b="1"/>
            <a:t>Data Understanding &amp; Preparation:</a:t>
          </a:r>
          <a:r>
            <a:rPr lang="en-US"/>
            <a:t> Cleaning, aggregation and key statistics</a:t>
          </a:r>
          <a:endParaRPr/>
        </a:p>
      </dgm:t>
    </dgm:pt>
    <dgm:pt modelId="{8F5B3D99-7DB3-4DEF-A2B1-CD037A3BE1E1}" type="parTrans" cxnId="{70D578CE-7BD1-4746-A2A6-4A4DC28E3B58}">
      <dgm:prSet/>
      <dgm:spPr bwMode="auto"/>
      <dgm:t>
        <a:bodyPr/>
        <a:lstStyle/>
        <a:p>
          <a:pPr>
            <a:defRPr/>
          </a:pPr>
          <a:endParaRPr lang="en-US"/>
        </a:p>
      </dgm:t>
    </dgm:pt>
    <dgm:pt modelId="{01FB9EC5-D9FE-4724-8061-F3100266C9E5}" type="sibTrans" cxnId="{70D578CE-7BD1-4746-A2A6-4A4DC28E3B58}">
      <dgm:prSet/>
      <dgm:spPr bwMode="auto"/>
      <dgm:t>
        <a:bodyPr/>
        <a:lstStyle/>
        <a:p>
          <a:pPr>
            <a:defRPr/>
          </a:pPr>
          <a:endParaRPr lang="en-US"/>
        </a:p>
      </dgm:t>
    </dgm:pt>
    <dgm:pt modelId="{4884CEB2-9B94-4549-AC43-23ED0D42C5CD}" type="node">
      <dgm:prSet/>
      <dgm:spPr bwMode="auto"/>
      <dgm:t>
        <a:bodyPr/>
        <a:lstStyle/>
        <a:p>
          <a:pPr>
            <a:defRPr cap="all"/>
          </a:pPr>
          <a:r>
            <a:rPr lang="en-US" b="1"/>
            <a:t>Modelling &amp; Evaluation:</a:t>
          </a:r>
          <a:r>
            <a:rPr lang="en-US"/>
            <a:t> Insights and trends</a:t>
          </a:r>
          <a:endParaRPr/>
        </a:p>
      </dgm:t>
    </dgm:pt>
    <dgm:pt modelId="{42841D5B-7E8C-41FB-812B-680A194DCB1E}" type="parTrans" cxnId="{BC859C88-71C6-4F93-B451-73DEE8C84924}">
      <dgm:prSet/>
      <dgm:spPr bwMode="auto"/>
      <dgm:t>
        <a:bodyPr/>
        <a:lstStyle/>
        <a:p>
          <a:pPr>
            <a:defRPr/>
          </a:pPr>
          <a:endParaRPr lang="en-US"/>
        </a:p>
      </dgm:t>
    </dgm:pt>
    <dgm:pt modelId="{28567260-7F13-433C-B60E-9AD07B9BF715}" type="sibTrans" cxnId="{BC859C88-71C6-4F93-B451-73DEE8C84924}">
      <dgm:prSet/>
      <dgm:spPr bwMode="auto"/>
      <dgm:t>
        <a:bodyPr/>
        <a:lstStyle/>
        <a:p>
          <a:pPr>
            <a:defRPr/>
          </a:pPr>
          <a:endParaRPr lang="en-US"/>
        </a:p>
      </dgm:t>
    </dgm:pt>
    <dgm:pt modelId="{4D44A29B-BE4E-4859-985C-BC6A8F2419E5}" type="node">
      <dgm:prSet/>
      <dgm:spPr bwMode="auto"/>
      <dgm:t>
        <a:bodyPr/>
        <a:lstStyle/>
        <a:p>
          <a:pPr>
            <a:defRPr cap="all"/>
          </a:pPr>
          <a:r>
            <a:rPr lang="en-GB" b="1"/>
            <a:t>Deployment:</a:t>
          </a:r>
          <a:r>
            <a:rPr lang="en-GB"/>
            <a:t> Recommendations.</a:t>
          </a:r>
          <a:endParaRPr lang="en-US"/>
        </a:p>
      </dgm:t>
    </dgm:pt>
    <dgm:pt modelId="{DAC7CA0A-60DE-4D12-B770-5D93F6CF78A7}" type="parTrans" cxnId="{8059B2B6-4B1E-4CE4-AF81-D97330BAE5DC}">
      <dgm:prSet/>
      <dgm:spPr bwMode="auto"/>
      <dgm:t>
        <a:bodyPr/>
        <a:lstStyle/>
        <a:p>
          <a:pPr>
            <a:defRPr/>
          </a:pPr>
          <a:endParaRPr lang="en-US"/>
        </a:p>
      </dgm:t>
    </dgm:pt>
    <dgm:pt modelId="{0E404904-0EE3-485A-9736-7BBEDE6B8A13}" type="sibTrans" cxnId="{8059B2B6-4B1E-4CE4-AF81-D97330BAE5DC}">
      <dgm:prSet/>
      <dgm:spPr bwMode="auto"/>
      <dgm:t>
        <a:bodyPr/>
        <a:lstStyle/>
        <a:p>
          <a:pPr>
            <a:defRPr/>
          </a:pPr>
          <a:endParaRPr lang="en-US"/>
        </a:p>
      </dgm:t>
    </dgm:pt>
    <dgm:pt modelId="{FB2DEF21-E24B-40B9-8462-049ABACB579A}" type="pres">
      <dgm:prSet presAssocID="{54F75BDB-249D-495F-A8C6-C4E1C1E0AD77}" presName="root" presStyleCnt="0">
        <dgm:presLayoutVars>
          <dgm:dir val="norm"/>
          <dgm:resizeHandles val="exact"/>
        </dgm:presLayoutVars>
      </dgm:prSet>
      <dgm:spPr bwMode="auto"/>
    </dgm:pt>
    <dgm:pt modelId="{C83367C2-A19E-4EE2-A9D7-E37D8BB553C7}" type="pres">
      <dgm:prSet presAssocID="{77630728-724C-4762-8229-8448B7CD31FE}" presName="compNode" presStyleCnt="0"/>
      <dgm:spPr bwMode="auto"/>
    </dgm:pt>
    <dgm:pt modelId="{46039753-3145-4AC3-9B46-09D1EF7F6DBC}" type="pres">
      <dgm:prSet presAssocID="{77630728-724C-4762-8229-8448B7CD31FE}" presName="iconBgRect" presStyleLbl="bgShp" presStyleIdx="0" presStyleCnt="5"/>
      <dgm:spPr bwMode="auto"/>
    </dgm:pt>
    <dgm:pt modelId="{C97880AE-63D6-464B-B0BC-A701DB710054}" type="pres">
      <dgm:prSet presAssocID="{77630728-724C-4762-8229-8448B7CD31FE}" presName="iconRect" presStyleLbl="node1" presStyleIdx="0" presStyleCnt="5"/>
      <dgm:spPr bwMode="auto">
        <a:blipFill>
          <a:blip r:embed="rId1"/>
          <a:stretch/>
        </a:blipFill>
        <a:ln>
          <a:noFill/>
        </a:ln>
      </dgm:spPr>
    </dgm:pt>
    <dgm:pt modelId="{163C2662-94AE-4A8D-9D5A-B1EEC31DFD91}" type="pres">
      <dgm:prSet presAssocID="{77630728-724C-4762-8229-8448B7CD31FE}" presName="spaceRect" presStyleCnt="0"/>
      <dgm:spPr bwMode="auto"/>
    </dgm:pt>
    <dgm:pt modelId="{BD9803EC-2D69-439C-B3F2-2301E4A7C363}" type="pres">
      <dgm:prSet presAssocID="{77630728-724C-4762-8229-8448B7CD31FE}" presName="textRect" presStyleLbl="revTx" presStyleIdx="0" presStyleCnt="5">
        <dgm:presLayoutVars>
          <dgm:chMax val="1"/>
          <dgm:chPref val="1"/>
        </dgm:presLayoutVars>
      </dgm:prSet>
      <dgm:spPr bwMode="auto"/>
    </dgm:pt>
    <dgm:pt modelId="{56736579-2BA6-4C47-A70A-E7439C671107}" type="pres">
      <dgm:prSet presAssocID="{A23D60F0-0E98-4BD1-82BA-E85030588C24}" presName="sibTrans" presStyleCnt="0"/>
      <dgm:spPr bwMode="auto"/>
    </dgm:pt>
    <dgm:pt modelId="{A492B350-F43C-4F82-86F4-AC58C52D7D24}" type="pres">
      <dgm:prSet presAssocID="{D1AB6D43-E7B4-4E39-B1C6-22419EE1D129}" presName="compNode" presStyleCnt="0"/>
      <dgm:spPr bwMode="auto"/>
    </dgm:pt>
    <dgm:pt modelId="{BDF70389-D9BD-40F2-B0C1-061624073480}" type="pres">
      <dgm:prSet presAssocID="{D1AB6D43-E7B4-4E39-B1C6-22419EE1D129}" presName="iconBgRect" presStyleLbl="bgShp" presStyleIdx="1" presStyleCnt="5"/>
      <dgm:spPr bwMode="auto"/>
    </dgm:pt>
    <dgm:pt modelId="{8E696C12-6063-45A5-95EB-24E53123884C}" type="pres">
      <dgm:prSet presAssocID="{D1AB6D43-E7B4-4E39-B1C6-22419EE1D129}" presName="iconRect" presStyleLbl="node1" presStyleIdx="1" presStyleCnt="5"/>
      <dgm:spPr bwMode="auto">
        <a:blipFill>
          <a:blip r:embed="rId2"/>
          <a:stretch/>
        </a:blipFill>
        <a:ln>
          <a:noFill/>
        </a:ln>
      </dgm:spPr>
    </dgm:pt>
    <dgm:pt modelId="{033FD06D-D617-4BF8-B92A-79F8FD860A0C}" type="pres">
      <dgm:prSet presAssocID="{D1AB6D43-E7B4-4E39-B1C6-22419EE1D129}" presName="spaceRect" presStyleCnt="0"/>
      <dgm:spPr bwMode="auto"/>
    </dgm:pt>
    <dgm:pt modelId="{3C6C0F53-99FE-42D7-9F14-8B083B087394}" type="pres">
      <dgm:prSet presAssocID="{D1AB6D43-E7B4-4E39-B1C6-22419EE1D129}" presName="textRect" presStyleLbl="revTx" presStyleIdx="1" presStyleCnt="5">
        <dgm:presLayoutVars>
          <dgm:chMax val="1"/>
          <dgm:chPref val="1"/>
        </dgm:presLayoutVars>
      </dgm:prSet>
      <dgm:spPr bwMode="auto"/>
    </dgm:pt>
    <dgm:pt modelId="{B0DE4E24-2F81-4463-AD08-2A615EDC278A}" type="pres">
      <dgm:prSet presAssocID="{68C6A21C-DE87-489F-BF24-C27B4F4E3371}" presName="sibTrans" presStyleCnt="0"/>
      <dgm:spPr bwMode="auto"/>
    </dgm:pt>
    <dgm:pt modelId="{DAC3394F-6BDF-435E-8BEF-0104F52AC660}" type="pres">
      <dgm:prSet presAssocID="{789FE352-D3B5-41A4-89E0-633939D5FDB6}" presName="compNode" presStyleCnt="0"/>
      <dgm:spPr bwMode="auto"/>
    </dgm:pt>
    <dgm:pt modelId="{C79AC8E9-3381-4053-B990-9D948CEA4146}" type="pres">
      <dgm:prSet presAssocID="{789FE352-D3B5-41A4-89E0-633939D5FDB6}" presName="iconBgRect" presStyleLbl="bgShp" presStyleIdx="2" presStyleCnt="5"/>
      <dgm:spPr bwMode="auto"/>
    </dgm:pt>
    <dgm:pt modelId="{113194DB-97D0-4434-8532-9EE94E0DDA84}" type="pres">
      <dgm:prSet presAssocID="{789FE352-D3B5-41A4-89E0-633939D5FDB6}" presName="iconRect" presStyleLbl="node1" presStyleIdx="2" presStyleCnt="5"/>
      <dgm:spPr bwMode="auto">
        <a:blipFill>
          <a:blip r:embed="rId3"/>
          <a:stretch/>
        </a:blipFill>
        <a:ln>
          <a:noFill/>
        </a:ln>
      </dgm:spPr>
    </dgm:pt>
    <dgm:pt modelId="{7FADDBCF-CB50-4C04-8F3E-C028699EF23D}" type="pres">
      <dgm:prSet presAssocID="{789FE352-D3B5-41A4-89E0-633939D5FDB6}" presName="spaceRect" presStyleCnt="0"/>
      <dgm:spPr bwMode="auto"/>
    </dgm:pt>
    <dgm:pt modelId="{BFC29F6F-859C-40C2-9925-869B20530D22}" type="pres">
      <dgm:prSet presAssocID="{789FE352-D3B5-41A4-89E0-633939D5FDB6}" presName="textRect" presStyleLbl="revTx" presStyleIdx="2" presStyleCnt="5">
        <dgm:presLayoutVars>
          <dgm:chMax val="1"/>
          <dgm:chPref val="1"/>
        </dgm:presLayoutVars>
      </dgm:prSet>
      <dgm:spPr bwMode="auto"/>
    </dgm:pt>
    <dgm:pt modelId="{591BBB35-2E9A-4EF9-ABC0-89E8C69DE53E}" type="pres">
      <dgm:prSet presAssocID="{01FB9EC5-D9FE-4724-8061-F3100266C9E5}" presName="sibTrans" presStyleCnt="0"/>
      <dgm:spPr bwMode="auto"/>
    </dgm:pt>
    <dgm:pt modelId="{E5B1A6EF-90EA-427B-BADB-74AF960D390D}" type="pres">
      <dgm:prSet presAssocID="{4884CEB2-9B94-4549-AC43-23ED0D42C5CD}" presName="compNode" presStyleCnt="0"/>
      <dgm:spPr bwMode="auto"/>
    </dgm:pt>
    <dgm:pt modelId="{B0CF23F8-6CF4-4054-B857-8A2BF6CAC4AD}" type="pres">
      <dgm:prSet presAssocID="{4884CEB2-9B94-4549-AC43-23ED0D42C5CD}" presName="iconBgRect" presStyleLbl="bgShp" presStyleIdx="3" presStyleCnt="5"/>
      <dgm:spPr bwMode="auto"/>
    </dgm:pt>
    <dgm:pt modelId="{E62E8151-0FE1-4E11-BB8F-FD3A606A078F}" type="pres">
      <dgm:prSet presAssocID="{4884CEB2-9B94-4549-AC43-23ED0D42C5CD}" presName="iconRect" presStyleLbl="node1" presStyleIdx="3" presStyleCnt="5"/>
      <dgm:spPr bwMode="auto">
        <a:blipFill>
          <a:blip r:embed="rId4"/>
          <a:stretch/>
        </a:blipFill>
        <a:ln>
          <a:noFill/>
        </a:ln>
      </dgm:spPr>
    </dgm:pt>
    <dgm:pt modelId="{B4F542D3-0151-459F-90C5-5E94EACF113D}" type="pres">
      <dgm:prSet presAssocID="{4884CEB2-9B94-4549-AC43-23ED0D42C5CD}" presName="spaceRect" presStyleCnt="0"/>
      <dgm:spPr bwMode="auto"/>
    </dgm:pt>
    <dgm:pt modelId="{DF3AE0BE-7A82-453E-9EF6-6655FE335A2C}" type="pres">
      <dgm:prSet presAssocID="{4884CEB2-9B94-4549-AC43-23ED0D42C5CD}" presName="textRect" presStyleLbl="revTx" presStyleIdx="3" presStyleCnt="5">
        <dgm:presLayoutVars>
          <dgm:chMax val="1"/>
          <dgm:chPref val="1"/>
        </dgm:presLayoutVars>
      </dgm:prSet>
      <dgm:spPr bwMode="auto"/>
    </dgm:pt>
    <dgm:pt modelId="{B8D7E0AC-4948-420E-8DB0-0790030D7A16}" type="pres">
      <dgm:prSet presAssocID="{28567260-7F13-433C-B60E-9AD07B9BF715}" presName="sibTrans" presStyleCnt="0"/>
      <dgm:spPr bwMode="auto"/>
    </dgm:pt>
    <dgm:pt modelId="{4ECFDAF7-F907-4736-986E-E57AC7F230B2}" type="pres">
      <dgm:prSet presAssocID="{4D44A29B-BE4E-4859-985C-BC6A8F2419E5}" presName="compNode" presStyleCnt="0"/>
      <dgm:spPr bwMode="auto"/>
    </dgm:pt>
    <dgm:pt modelId="{1333123D-52C3-4B68-B648-DBED3141A2C4}" type="pres">
      <dgm:prSet presAssocID="{4D44A29B-BE4E-4859-985C-BC6A8F2419E5}" presName="iconBgRect" presStyleLbl="bgShp" presStyleIdx="4" presStyleCnt="5"/>
      <dgm:spPr bwMode="auto"/>
    </dgm:pt>
    <dgm:pt modelId="{CC807C54-389A-4EF0-A334-E4808BA6032D}" type="pres">
      <dgm:prSet presAssocID="{4D44A29B-BE4E-4859-985C-BC6A8F2419E5}" presName="iconRect" presStyleLbl="node1" presStyleIdx="4" presStyleCnt="5"/>
      <dgm:spPr bwMode="auto">
        <a:blipFill>
          <a:blip r:embed="rId5"/>
          <a:stretch/>
        </a:blipFill>
        <a:ln>
          <a:noFill/>
        </a:ln>
      </dgm:spPr>
    </dgm:pt>
    <dgm:pt modelId="{399021D5-788E-4E08-A8E5-5BA31E08F52B}" type="pres">
      <dgm:prSet presAssocID="{4D44A29B-BE4E-4859-985C-BC6A8F2419E5}" presName="spaceRect" presStyleCnt="0"/>
      <dgm:spPr bwMode="auto"/>
    </dgm:pt>
    <dgm:pt modelId="{DB2E50A3-0BA9-4D3C-8783-CCAF9EA25C29}" type="pres">
      <dgm:prSet presAssocID="{4D44A29B-BE4E-4859-985C-BC6A8F2419E5}" presName="textRect" presStyleLbl="revTx" presStyleIdx="4" presStyleCnt="5">
        <dgm:presLayoutVars>
          <dgm:chMax val="1"/>
          <dgm:chPref val="1"/>
        </dgm:presLayoutVars>
      </dgm:prSet>
      <dgm:spPr bwMode="auto"/>
    </dgm:pt>
  </dgm:ptLst>
  <dgm:cxnLst>
    <dgm:cxn modelId="{62292E63-1E79-46A3-B790-46A4FD84D309}" type="presOf" srcId="{54F75BDB-249D-495F-A8C6-C4E1C1E0AD77}" destId="{FB2DEF21-E24B-40B9-8462-049ABACB579A}" srcOrd="0" destOrd="0" presId="urn:microsoft.com/office/officeart/2018/5/layout/IconCircleLabelList"/>
    <dgm:cxn modelId="{F6FC5A68-B159-48E8-BBED-3FB6D5AE22EC}" type="parOf" srcId="{54F75BDB-249D-495F-A8C6-C4E1C1E0AD77}" destId="{D1AB6D43-E7B4-4E39-B1C6-22419EE1D129}" srcOrd="1" destOrd="0" parTransId="{3BC21D0A-75F1-49BF-81A6-E53627E876FB}" sibTransId="{68C6A21C-DE87-489F-BF24-C27B4F4E3371}"/>
    <dgm:cxn modelId="{4452816D-8C53-425B-9799-C4F436834ED8}" type="presOf" srcId="{4884CEB2-9B94-4549-AC43-23ED0D42C5CD}" destId="{DF3AE0BE-7A82-453E-9EF6-6655FE335A2C}" srcOrd="0" destOrd="0" presId="urn:microsoft.com/office/officeart/2018/5/layout/IconCircleLabelList"/>
    <dgm:cxn modelId="{BF68ED72-E5EB-4143-9EBF-3DD7B65A2F75}" type="parOf" srcId="{54F75BDB-249D-495F-A8C6-C4E1C1E0AD77}" destId="{77630728-724C-4762-8229-8448B7CD31FE}" srcOrd="0" destOrd="0" parTransId="{6FD9522E-34AC-4E78-959D-04EA4BE051C2}" sibTransId="{A23D60F0-0E98-4BD1-82BA-E85030588C24}"/>
    <dgm:cxn modelId="{BC859C88-71C6-4F93-B451-73DEE8C84924}" type="parOf" srcId="{54F75BDB-249D-495F-A8C6-C4E1C1E0AD77}" destId="{4884CEB2-9B94-4549-AC43-23ED0D42C5CD}" srcOrd="3" destOrd="0" parTransId="{42841D5B-7E8C-41FB-812B-680A194DCB1E}" sibTransId="{28567260-7F13-433C-B60E-9AD07B9BF715}"/>
    <dgm:cxn modelId="{8059B2B6-4B1E-4CE4-AF81-D97330BAE5DC}" type="parOf" srcId="{54F75BDB-249D-495F-A8C6-C4E1C1E0AD77}" destId="{4D44A29B-BE4E-4859-985C-BC6A8F2419E5}" srcOrd="4" destOrd="0" parTransId="{DAC7CA0A-60DE-4D12-B770-5D93F6CF78A7}" sibTransId="{0E404904-0EE3-485A-9736-7BBEDE6B8A13}"/>
    <dgm:cxn modelId="{C65F6AB8-8D20-46E8-B434-A94955AC49AF}" type="presOf" srcId="{D1AB6D43-E7B4-4E39-B1C6-22419EE1D129}" destId="{3C6C0F53-99FE-42D7-9F14-8B083B087394}" srcOrd="0" destOrd="0" presId="urn:microsoft.com/office/officeart/2018/5/layout/IconCircleLabelList"/>
    <dgm:cxn modelId="{70D578CE-7BD1-4746-A2A6-4A4DC28E3B58}" type="parOf" srcId="{54F75BDB-249D-495F-A8C6-C4E1C1E0AD77}" destId="{789FE352-D3B5-41A4-89E0-633939D5FDB6}" srcOrd="2" destOrd="0" parTransId="{8F5B3D99-7DB3-4DEF-A2B1-CD037A3BE1E1}" sibTransId="{01FB9EC5-D9FE-4724-8061-F3100266C9E5}"/>
    <dgm:cxn modelId="{1159FADD-E792-45EE-AB8A-E86632CE1ECF}" type="presOf" srcId="{789FE352-D3B5-41A4-89E0-633939D5FDB6}" destId="{BFC29F6F-859C-40C2-9925-869B20530D22}" srcOrd="0" destOrd="0" presId="urn:microsoft.com/office/officeart/2018/5/layout/IconCircleLabelList"/>
    <dgm:cxn modelId="{D4C10FE6-FB82-49DB-84C5-20845DBB78C7}" type="presOf" srcId="{77630728-724C-4762-8229-8448B7CD31FE}" destId="{BD9803EC-2D69-439C-B3F2-2301E4A7C363}" srcOrd="0" destOrd="0" presId="urn:microsoft.com/office/officeart/2018/5/layout/IconCircleLabelList"/>
    <dgm:cxn modelId="{66D5B3EF-1A9B-46CF-97E2-6F77F321310F}" type="presOf" srcId="{4D44A29B-BE4E-4859-985C-BC6A8F2419E5}" destId="{DB2E50A3-0BA9-4D3C-8783-CCAF9EA25C29}" srcOrd="0" destOrd="0" presId="urn:microsoft.com/office/officeart/2018/5/layout/IconCircleLabelList"/>
    <dgm:cxn modelId="{ED4CB94D-6551-4E75-AB82-248D3E056682}" type="presParOf" srcId="{FB2DEF21-E24B-40B9-8462-049ABACB579A}" destId="{C83367C2-A19E-4EE2-A9D7-E37D8BB553C7}" srcOrd="0" destOrd="0" presId="urn:microsoft.com/office/officeart/2018/5/layout/IconCircleLabelList"/>
    <dgm:cxn modelId="{4B8C8C62-BA0B-4118-9051-5FB1FB33D0C7}" type="presParOf" srcId="{C83367C2-A19E-4EE2-A9D7-E37D8BB553C7}" destId="{46039753-3145-4AC3-9B46-09D1EF7F6DBC}" srcOrd="0" destOrd="0" presId="urn:microsoft.com/office/officeart/2018/5/layout/IconCircleLabelList"/>
    <dgm:cxn modelId="{8E54CD45-BB53-41B3-8A5A-B45A49FFDACA}" type="presParOf" srcId="{C83367C2-A19E-4EE2-A9D7-E37D8BB553C7}" destId="{C97880AE-63D6-464B-B0BC-A701DB710054}" srcOrd="1" destOrd="0" presId="urn:microsoft.com/office/officeart/2018/5/layout/IconCircleLabelList"/>
    <dgm:cxn modelId="{F29EFF09-F6BB-470C-ADC8-5F9CEA9FDF18}" type="presParOf" srcId="{C83367C2-A19E-4EE2-A9D7-E37D8BB553C7}" destId="{163C2662-94AE-4A8D-9D5A-B1EEC31DFD91}" srcOrd="2" destOrd="0" presId="urn:microsoft.com/office/officeart/2018/5/layout/IconCircleLabelList"/>
    <dgm:cxn modelId="{E665FBEF-3652-4622-A206-9CC721918A06}" type="presParOf" srcId="{C83367C2-A19E-4EE2-A9D7-E37D8BB553C7}" destId="{BD9803EC-2D69-439C-B3F2-2301E4A7C363}" srcOrd="3" destOrd="0" presId="urn:microsoft.com/office/officeart/2018/5/layout/IconCircleLabelList"/>
    <dgm:cxn modelId="{674DAE6A-4813-4A78-89C4-6E558B487A27}" type="presParOf" srcId="{FB2DEF21-E24B-40B9-8462-049ABACB579A}" destId="{56736579-2BA6-4C47-A70A-E7439C671107}" srcOrd="1" destOrd="0" presId="urn:microsoft.com/office/officeart/2018/5/layout/IconCircleLabelList"/>
    <dgm:cxn modelId="{F2D3C335-0152-485B-B9E7-FD3CFDFF9DF1}" type="presParOf" srcId="{FB2DEF21-E24B-40B9-8462-049ABACB579A}" destId="{A492B350-F43C-4F82-86F4-AC58C52D7D24}" srcOrd="2" destOrd="0" presId="urn:microsoft.com/office/officeart/2018/5/layout/IconCircleLabelList"/>
    <dgm:cxn modelId="{42086404-8A39-44FF-8378-D3C68A399AF7}" type="presParOf" srcId="{A492B350-F43C-4F82-86F4-AC58C52D7D24}" destId="{BDF70389-D9BD-40F2-B0C1-061624073480}" srcOrd="0" destOrd="0" presId="urn:microsoft.com/office/officeart/2018/5/layout/IconCircleLabelList"/>
    <dgm:cxn modelId="{AE1C4CD1-03B8-49D9-92A5-3E33D1B1F3DA}" type="presParOf" srcId="{A492B350-F43C-4F82-86F4-AC58C52D7D24}" destId="{8E696C12-6063-45A5-95EB-24E53123884C}" srcOrd="1" destOrd="0" presId="urn:microsoft.com/office/officeart/2018/5/layout/IconCircleLabelList"/>
    <dgm:cxn modelId="{0907EE87-B753-4B3C-BD0E-F529B7026753}" type="presParOf" srcId="{A492B350-F43C-4F82-86F4-AC58C52D7D24}" destId="{033FD06D-D617-4BF8-B92A-79F8FD860A0C}" srcOrd="2" destOrd="0" presId="urn:microsoft.com/office/officeart/2018/5/layout/IconCircleLabelList"/>
    <dgm:cxn modelId="{08E5C04E-2F66-4371-8E58-58A5FEE2D537}" type="presParOf" srcId="{A492B350-F43C-4F82-86F4-AC58C52D7D24}" destId="{3C6C0F53-99FE-42D7-9F14-8B083B087394}" srcOrd="3" destOrd="0" presId="urn:microsoft.com/office/officeart/2018/5/layout/IconCircleLabelList"/>
    <dgm:cxn modelId="{362F2755-74D1-4C63-93BC-2967BEC7B68A}" type="presParOf" srcId="{FB2DEF21-E24B-40B9-8462-049ABACB579A}" destId="{B0DE4E24-2F81-4463-AD08-2A615EDC278A}" srcOrd="3" destOrd="0" presId="urn:microsoft.com/office/officeart/2018/5/layout/IconCircleLabelList"/>
    <dgm:cxn modelId="{72C6ABFE-757F-4CE8-B024-7C38274682CC}" type="presParOf" srcId="{FB2DEF21-E24B-40B9-8462-049ABACB579A}" destId="{DAC3394F-6BDF-435E-8BEF-0104F52AC660}" srcOrd="4" destOrd="0" presId="urn:microsoft.com/office/officeart/2018/5/layout/IconCircleLabelList"/>
    <dgm:cxn modelId="{16867BDD-076F-4D8D-A33B-3D5869706430}" type="presParOf" srcId="{DAC3394F-6BDF-435E-8BEF-0104F52AC660}" destId="{C79AC8E9-3381-4053-B990-9D948CEA4146}" srcOrd="0" destOrd="0" presId="urn:microsoft.com/office/officeart/2018/5/layout/IconCircleLabelList"/>
    <dgm:cxn modelId="{AD10A5EE-A72D-4301-A265-EC0760DDD1F2}" type="presParOf" srcId="{DAC3394F-6BDF-435E-8BEF-0104F52AC660}" destId="{113194DB-97D0-4434-8532-9EE94E0DDA84}" srcOrd="1" destOrd="0" presId="urn:microsoft.com/office/officeart/2018/5/layout/IconCircleLabelList"/>
    <dgm:cxn modelId="{1BD298CA-5121-4B4B-97F7-3CB295454C58}" type="presParOf" srcId="{DAC3394F-6BDF-435E-8BEF-0104F52AC660}" destId="{7FADDBCF-CB50-4C04-8F3E-C028699EF23D}" srcOrd="2" destOrd="0" presId="urn:microsoft.com/office/officeart/2018/5/layout/IconCircleLabelList"/>
    <dgm:cxn modelId="{81F8B5A5-F25D-42A3-B77E-8494B2ABE53F}" type="presParOf" srcId="{DAC3394F-6BDF-435E-8BEF-0104F52AC660}" destId="{BFC29F6F-859C-40C2-9925-869B20530D22}" srcOrd="3" destOrd="0" presId="urn:microsoft.com/office/officeart/2018/5/layout/IconCircleLabelList"/>
    <dgm:cxn modelId="{920F5474-B0C1-4D6F-9AB8-2B8264B637EA}" type="presParOf" srcId="{FB2DEF21-E24B-40B9-8462-049ABACB579A}" destId="{591BBB35-2E9A-4EF9-ABC0-89E8C69DE53E}" srcOrd="5" destOrd="0" presId="urn:microsoft.com/office/officeart/2018/5/layout/IconCircleLabelList"/>
    <dgm:cxn modelId="{D14A8573-0774-4333-8234-DADBF71C8816}" type="presParOf" srcId="{FB2DEF21-E24B-40B9-8462-049ABACB579A}" destId="{E5B1A6EF-90EA-427B-BADB-74AF960D390D}" srcOrd="6" destOrd="0" presId="urn:microsoft.com/office/officeart/2018/5/layout/IconCircleLabelList"/>
    <dgm:cxn modelId="{39D98399-7225-4A43-B94D-F859448FFF20}" type="presParOf" srcId="{E5B1A6EF-90EA-427B-BADB-74AF960D390D}" destId="{B0CF23F8-6CF4-4054-B857-8A2BF6CAC4AD}" srcOrd="0" destOrd="0" presId="urn:microsoft.com/office/officeart/2018/5/layout/IconCircleLabelList"/>
    <dgm:cxn modelId="{D4EA2967-C54F-44E4-A3D9-7A2FDEA75235}" type="presParOf" srcId="{E5B1A6EF-90EA-427B-BADB-74AF960D390D}" destId="{E62E8151-0FE1-4E11-BB8F-FD3A606A078F}" srcOrd="1" destOrd="0" presId="urn:microsoft.com/office/officeart/2018/5/layout/IconCircleLabelList"/>
    <dgm:cxn modelId="{4DD47084-FC5F-4775-8180-94289DC98DC4}" type="presParOf" srcId="{E5B1A6EF-90EA-427B-BADB-74AF960D390D}" destId="{B4F542D3-0151-459F-90C5-5E94EACF113D}" srcOrd="2" destOrd="0" presId="urn:microsoft.com/office/officeart/2018/5/layout/IconCircleLabelList"/>
    <dgm:cxn modelId="{1017CA2B-71DB-4D02-B6AF-89B50C5CCA4E}" type="presParOf" srcId="{E5B1A6EF-90EA-427B-BADB-74AF960D390D}" destId="{DF3AE0BE-7A82-453E-9EF6-6655FE335A2C}" srcOrd="3" destOrd="0" presId="urn:microsoft.com/office/officeart/2018/5/layout/IconCircleLabelList"/>
    <dgm:cxn modelId="{E6E5648A-9B90-4FF5-A830-8EFE53D6AEE8}" type="presParOf" srcId="{FB2DEF21-E24B-40B9-8462-049ABACB579A}" destId="{B8D7E0AC-4948-420E-8DB0-0790030D7A16}" srcOrd="7" destOrd="0" presId="urn:microsoft.com/office/officeart/2018/5/layout/IconCircleLabelList"/>
    <dgm:cxn modelId="{03507BFB-47BC-4E1C-AF18-0A56AEE78D70}" type="presParOf" srcId="{FB2DEF21-E24B-40B9-8462-049ABACB579A}" destId="{4ECFDAF7-F907-4736-986E-E57AC7F230B2}" srcOrd="8" destOrd="0" presId="urn:microsoft.com/office/officeart/2018/5/layout/IconCircleLabelList"/>
    <dgm:cxn modelId="{A7E2AFAC-9E5D-4647-AFC1-9C6B2F5035A4}" type="presParOf" srcId="{4ECFDAF7-F907-4736-986E-E57AC7F230B2}" destId="{1333123D-52C3-4B68-B648-DBED3141A2C4}" srcOrd="0" destOrd="0" presId="urn:microsoft.com/office/officeart/2018/5/layout/IconCircleLabelList"/>
    <dgm:cxn modelId="{FBCBC0BE-0C81-45EB-AE7C-9E5B318286EA}" type="presParOf" srcId="{4ECFDAF7-F907-4736-986E-E57AC7F230B2}" destId="{CC807C54-389A-4EF0-A334-E4808BA6032D}" srcOrd="1" destOrd="0" presId="urn:microsoft.com/office/officeart/2018/5/layout/IconCircleLabelList"/>
    <dgm:cxn modelId="{74060021-D03D-422F-B224-4461A5A0A646}" type="presParOf" srcId="{4ECFDAF7-F907-4736-986E-E57AC7F230B2}" destId="{399021D5-788E-4E08-A8E5-5BA31E08F52B}" srcOrd="2" destOrd="0" presId="urn:microsoft.com/office/officeart/2018/5/layout/IconCircleLabelList"/>
    <dgm:cxn modelId="{44ACD684-3579-4908-A2F1-FEDD7C15446E}" type="presParOf" srcId="{4ECFDAF7-F907-4736-986E-E57AC7F230B2}" destId="{DB2E50A3-0BA9-4D3C-8783-CCAF9EA25C29}" srcOrd="3" destOrd="0" presId="urn:microsoft.com/office/officeart/2018/5/layout/IconCircleLabel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xmlns:r="http://schemas.openxmlformats.org/officeDocument/2006/relationships">
  <dgm:ptLst>
    <dgm:pt modelId="{68EA2685-3633-457B-A262-34325983AB4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bwMode="auto"/>
      <dgm:t>
        <a:bodyPr/>
        <a:lstStyle/>
        <a:p>
          <a:pPr>
            <a:defRPr/>
          </a:pPr>
          <a:endParaRPr lang="en-US"/>
        </a:p>
      </dgm:t>
    </dgm:pt>
    <dgm:pt modelId="{0B3C15DA-89DC-4E0C-9942-D24DCAFF693D}" type="node">
      <dgm:prSet/>
      <dgm:spPr bwMode="auto"/>
      <dgm:t>
        <a:bodyPr/>
        <a:lstStyle/>
        <a:p>
          <a:pPr>
            <a:defRPr/>
          </a:pPr>
          <a:r>
            <a:rPr lang="en-US" b="1"/>
            <a:t>Total Value of Freight:</a:t>
          </a:r>
          <a:r>
            <a:rPr lang="en-US"/>
            <a:t> $15.15 trillion.</a:t>
          </a:r>
          <a:endParaRPr/>
        </a:p>
      </dgm:t>
    </dgm:pt>
    <dgm:pt modelId="{45A0A5FD-A27B-4F29-BBDE-48E05CC5DB7D}" type="parTrans" cxnId="{B4C929A4-149F-482F-AF24-7045281DAF15}">
      <dgm:prSet/>
      <dgm:spPr bwMode="auto"/>
      <dgm:t>
        <a:bodyPr/>
        <a:lstStyle/>
        <a:p>
          <a:pPr>
            <a:defRPr/>
          </a:pPr>
          <a:endParaRPr lang="en-US"/>
        </a:p>
      </dgm:t>
    </dgm:pt>
    <dgm:pt modelId="{8C96B5FD-EB11-4A4A-9FF3-E6EE37335233}" type="sibTrans" cxnId="{B4C929A4-149F-482F-AF24-7045281DAF15}">
      <dgm:prSet/>
      <dgm:spPr bwMode="auto"/>
      <dgm:t>
        <a:bodyPr/>
        <a:lstStyle/>
        <a:p>
          <a:pPr>
            <a:defRPr/>
          </a:pPr>
          <a:endParaRPr lang="en-US"/>
        </a:p>
      </dgm:t>
    </dgm:pt>
    <dgm:pt modelId="{BDF8210A-8F58-41A1-986A-563F93D6F8AF}" type="node">
      <dgm:prSet/>
      <dgm:spPr bwMode="auto"/>
      <dgm:t>
        <a:bodyPr/>
        <a:lstStyle/>
        <a:p>
          <a:pPr>
            <a:defRPr/>
          </a:pPr>
          <a:r>
            <a:rPr lang="en-US" b="1"/>
            <a:t>Total Shipping Weight:</a:t>
          </a:r>
          <a:r>
            <a:rPr lang="en-US"/>
            <a:t> 6.24 trillion kilograms.</a:t>
          </a:r>
          <a:endParaRPr/>
        </a:p>
      </dgm:t>
    </dgm:pt>
    <dgm:pt modelId="{E2F6E95D-EDE1-42FD-B443-8C1B0E15FEDF}" type="parTrans" cxnId="{CD58F41E-578F-4E33-8E97-5E26A9523700}">
      <dgm:prSet/>
      <dgm:spPr bwMode="auto"/>
      <dgm:t>
        <a:bodyPr/>
        <a:lstStyle/>
        <a:p>
          <a:pPr>
            <a:defRPr/>
          </a:pPr>
          <a:endParaRPr lang="en-US"/>
        </a:p>
      </dgm:t>
    </dgm:pt>
    <dgm:pt modelId="{CCEF3B7A-2C62-41E5-8016-B5D292CA58AE}" type="sibTrans" cxnId="{CD58F41E-578F-4E33-8E97-5E26A9523700}">
      <dgm:prSet/>
      <dgm:spPr bwMode="auto"/>
      <dgm:t>
        <a:bodyPr/>
        <a:lstStyle/>
        <a:p>
          <a:pPr>
            <a:defRPr/>
          </a:pPr>
          <a:endParaRPr lang="en-US"/>
        </a:p>
      </dgm:t>
    </dgm:pt>
    <dgm:pt modelId="{BC2C03F9-ADC6-4693-8F7F-AFF76DA926FA}" type="node">
      <dgm:prSet/>
      <dgm:spPr bwMode="auto"/>
      <dgm:t>
        <a:bodyPr/>
        <a:lstStyle/>
        <a:p>
          <a:pPr>
            <a:defRPr/>
          </a:pPr>
          <a:r>
            <a:rPr lang="en-US" b="1"/>
            <a:t>Total Freight Charges:</a:t>
          </a:r>
          <a:r>
            <a:rPr lang="en-US"/>
            <a:t> $200.4 billion USD</a:t>
          </a:r>
          <a:endParaRPr/>
        </a:p>
      </dgm:t>
    </dgm:pt>
    <dgm:pt modelId="{FBB7ACBD-7875-4D4D-9AFF-0CDAC9F9D764}" type="parTrans" cxnId="{00EA991D-FD64-480E-BAEE-DE6CA1F1BFF7}">
      <dgm:prSet/>
      <dgm:spPr bwMode="auto"/>
      <dgm:t>
        <a:bodyPr/>
        <a:lstStyle/>
        <a:p>
          <a:pPr>
            <a:defRPr/>
          </a:pPr>
          <a:endParaRPr lang="en-US"/>
        </a:p>
      </dgm:t>
    </dgm:pt>
    <dgm:pt modelId="{1AFDCBD5-377E-4F83-9B0C-320FBA4BA353}" type="sibTrans" cxnId="{00EA991D-FD64-480E-BAEE-DE6CA1F1BFF7}">
      <dgm:prSet/>
      <dgm:spPr bwMode="auto"/>
      <dgm:t>
        <a:bodyPr/>
        <a:lstStyle/>
        <a:p>
          <a:pPr>
            <a:defRPr/>
          </a:pPr>
          <a:endParaRPr lang="en-US"/>
        </a:p>
      </dgm:t>
    </dgm:pt>
    <dgm:pt modelId="{A2F35985-A051-45D1-BA3F-C8122CAF033F}" type="node">
      <dgm:prSet/>
      <dgm:spPr bwMode="auto"/>
      <dgm:t>
        <a:bodyPr/>
        <a:lstStyle/>
        <a:p>
          <a:pPr>
            <a:defRPr/>
          </a:pPr>
          <a:r>
            <a:rPr lang="en-US" b="1"/>
            <a:t>Average Freight Charges per Transaction:</a:t>
          </a:r>
          <a:r>
            <a:rPr lang="en-US"/>
            <a:t> $38,225.81</a:t>
          </a:r>
          <a:endParaRPr/>
        </a:p>
      </dgm:t>
    </dgm:pt>
    <dgm:pt modelId="{7152759C-1579-4887-9A32-67623A824628}" type="parTrans" cxnId="{9BDB3469-D7A4-4D82-A373-2D3831D2D56A}">
      <dgm:prSet/>
      <dgm:spPr bwMode="auto"/>
      <dgm:t>
        <a:bodyPr/>
        <a:lstStyle/>
        <a:p>
          <a:pPr>
            <a:defRPr/>
          </a:pPr>
          <a:endParaRPr lang="en-US"/>
        </a:p>
      </dgm:t>
    </dgm:pt>
    <dgm:pt modelId="{EBB5251F-6170-4E75-82EF-0C3CC099CAF1}" type="sibTrans" cxnId="{9BDB3469-D7A4-4D82-A373-2D3831D2D56A}">
      <dgm:prSet/>
      <dgm:spPr bwMode="auto"/>
      <dgm:t>
        <a:bodyPr/>
        <a:lstStyle/>
        <a:p>
          <a:pPr>
            <a:defRPr/>
          </a:pPr>
          <a:endParaRPr lang="en-US"/>
        </a:p>
      </dgm:t>
    </dgm:pt>
    <dgm:pt modelId="{B06E8580-F7CE-4352-9B40-55B98C7A8C2F}" type="pres">
      <dgm:prSet presAssocID="{68EA2685-3633-457B-A262-34325983AB40}" presName="root" presStyleCnt="0">
        <dgm:presLayoutVars>
          <dgm:dir val="norm"/>
          <dgm:resizeHandles val="exact"/>
        </dgm:presLayoutVars>
      </dgm:prSet>
      <dgm:spPr bwMode="auto"/>
    </dgm:pt>
    <dgm:pt modelId="{B1CA8706-86D5-4291-ABB4-9F0871A090B1}" type="pres">
      <dgm:prSet presAssocID="{0B3C15DA-89DC-4E0C-9942-D24DCAFF693D}" presName="compNode" presStyleCnt="0"/>
      <dgm:spPr bwMode="auto"/>
    </dgm:pt>
    <dgm:pt modelId="{A541C0C7-8645-4079-9DBC-A77750E5BDC3}" type="pres">
      <dgm:prSet presAssocID="{0B3C15DA-89DC-4E0C-9942-D24DCAFF693D}" presName="bgRect" presStyleLbl="bgShp" presStyleIdx="0" presStyleCnt="4"/>
      <dgm:spPr bwMode="auto"/>
    </dgm:pt>
    <dgm:pt modelId="{EDDC0314-66C7-450C-AEFB-8F0B32D4234A}" type="pres">
      <dgm:prSet presAssocID="{0B3C15DA-89DC-4E0C-9942-D24DCAFF693D}" presName="iconRect" presStyleLbl="node1" presStyleIdx="0" presStyleCnt="4"/>
      <dgm:spPr bwMode="auto">
        <a:blipFill>
          <a:blip r:embed="rId1"/>
          <a:stretch/>
        </a:blipFill>
        <a:ln>
          <a:noFill/>
        </a:ln>
      </dgm:spPr>
    </dgm:pt>
    <dgm:pt modelId="{88F316F7-7E89-4771-9FBA-84D51CD02D1E}" type="pres">
      <dgm:prSet presAssocID="{0B3C15DA-89DC-4E0C-9942-D24DCAFF693D}" presName="spaceRect" presStyleCnt="0"/>
      <dgm:spPr bwMode="auto"/>
    </dgm:pt>
    <dgm:pt modelId="{E287F818-E1AC-4C2B-855F-403CD12BB6F2}" type="pres">
      <dgm:prSet presAssocID="{0B3C15DA-89DC-4E0C-9942-D24DCAFF693D}" presName="parTx" presStyleLbl="revTx" presStyleIdx="0" presStyleCnt="4">
        <dgm:presLayoutVars>
          <dgm:chMax val="0"/>
          <dgm:chPref val="0"/>
        </dgm:presLayoutVars>
      </dgm:prSet>
      <dgm:spPr bwMode="auto"/>
    </dgm:pt>
    <dgm:pt modelId="{1F1F17F7-130A-4CAD-8A6D-F8E593BFDD2B}" type="pres">
      <dgm:prSet presAssocID="{8C96B5FD-EB11-4A4A-9FF3-E6EE37335233}" presName="sibTrans" presStyleCnt="0"/>
      <dgm:spPr bwMode="auto"/>
    </dgm:pt>
    <dgm:pt modelId="{F97B2E1A-2B03-43DF-8C64-82757713A529}" type="pres">
      <dgm:prSet presAssocID="{BDF8210A-8F58-41A1-986A-563F93D6F8AF}" presName="compNode" presStyleCnt="0"/>
      <dgm:spPr bwMode="auto"/>
    </dgm:pt>
    <dgm:pt modelId="{2C6E929B-E162-4D57-84D9-C26878E082C8}" type="pres">
      <dgm:prSet presAssocID="{BDF8210A-8F58-41A1-986A-563F93D6F8AF}" presName="bgRect" presStyleLbl="bgShp" presStyleIdx="1" presStyleCnt="4"/>
      <dgm:spPr bwMode="auto"/>
    </dgm:pt>
    <dgm:pt modelId="{B9CD6EE3-3180-4FE6-8557-59B5477625F6}" type="pres">
      <dgm:prSet presAssocID="{BDF8210A-8F58-41A1-986A-563F93D6F8AF}" presName="iconRect" presStyleLbl="node1" presStyleIdx="1" presStyleCnt="4"/>
      <dgm:spPr bwMode="auto">
        <a:blipFill>
          <a:blip r:embed="rId2"/>
          <a:stretch/>
        </a:blipFill>
        <a:ln>
          <a:noFill/>
        </a:ln>
      </dgm:spPr>
    </dgm:pt>
    <dgm:pt modelId="{7F78C98D-07BE-4DC0-94CF-40D175497BC3}" type="pres">
      <dgm:prSet presAssocID="{BDF8210A-8F58-41A1-986A-563F93D6F8AF}" presName="spaceRect" presStyleCnt="0"/>
      <dgm:spPr bwMode="auto"/>
    </dgm:pt>
    <dgm:pt modelId="{5E23009A-3DE2-4200-99C7-F062FD2A9ED7}" type="pres">
      <dgm:prSet presAssocID="{BDF8210A-8F58-41A1-986A-563F93D6F8AF}" presName="parTx" presStyleLbl="revTx" presStyleIdx="1" presStyleCnt="4">
        <dgm:presLayoutVars>
          <dgm:chMax val="0"/>
          <dgm:chPref val="0"/>
        </dgm:presLayoutVars>
      </dgm:prSet>
      <dgm:spPr bwMode="auto"/>
    </dgm:pt>
    <dgm:pt modelId="{CDBB541C-6CD3-403E-86A1-7D9D9472C320}" type="pres">
      <dgm:prSet presAssocID="{CCEF3B7A-2C62-41E5-8016-B5D292CA58AE}" presName="sibTrans" presStyleCnt="0"/>
      <dgm:spPr bwMode="auto"/>
    </dgm:pt>
    <dgm:pt modelId="{682FDA39-CF8A-49EA-AB5B-ACE40A210628}" type="pres">
      <dgm:prSet presAssocID="{BC2C03F9-ADC6-4693-8F7F-AFF76DA926FA}" presName="compNode" presStyleCnt="0"/>
      <dgm:spPr bwMode="auto"/>
    </dgm:pt>
    <dgm:pt modelId="{D1C30D54-F853-4D9D-8E30-079E2788A3E8}" type="pres">
      <dgm:prSet presAssocID="{BC2C03F9-ADC6-4693-8F7F-AFF76DA926FA}" presName="bgRect" presStyleLbl="bgShp" presStyleIdx="2" presStyleCnt="4"/>
      <dgm:spPr bwMode="auto"/>
    </dgm:pt>
    <dgm:pt modelId="{8E67673C-75C2-4681-8EB0-428290A348E7}" type="pres">
      <dgm:prSet presAssocID="{BC2C03F9-ADC6-4693-8F7F-AFF76DA926FA}" presName="iconRect" presStyleLbl="node1" presStyleIdx="2" presStyleCnt="4"/>
      <dgm:spPr bwMode="auto">
        <a:blipFill>
          <a:blip r:embed="rId3"/>
          <a:stretch/>
        </a:blipFill>
        <a:ln>
          <a:noFill/>
        </a:ln>
      </dgm:spPr>
    </dgm:pt>
    <dgm:pt modelId="{8D912DFF-6A85-41DA-A359-FCC517411EBD}" type="pres">
      <dgm:prSet presAssocID="{BC2C03F9-ADC6-4693-8F7F-AFF76DA926FA}" presName="spaceRect" presStyleCnt="0"/>
      <dgm:spPr bwMode="auto"/>
    </dgm:pt>
    <dgm:pt modelId="{B641C891-206D-448F-BB95-77385E21B658}" type="pres">
      <dgm:prSet presAssocID="{BC2C03F9-ADC6-4693-8F7F-AFF76DA926FA}" presName="parTx" presStyleLbl="revTx" presStyleIdx="2" presStyleCnt="4">
        <dgm:presLayoutVars>
          <dgm:chMax val="0"/>
          <dgm:chPref val="0"/>
        </dgm:presLayoutVars>
      </dgm:prSet>
      <dgm:spPr bwMode="auto"/>
    </dgm:pt>
    <dgm:pt modelId="{86DBD7A0-1336-4951-A58B-AC2D2DD663CE}" type="pres">
      <dgm:prSet presAssocID="{1AFDCBD5-377E-4F83-9B0C-320FBA4BA353}" presName="sibTrans" presStyleCnt="0"/>
      <dgm:spPr bwMode="auto"/>
    </dgm:pt>
    <dgm:pt modelId="{9CC7D95B-81C3-4E52-B2D1-F877135C7B24}" type="pres">
      <dgm:prSet presAssocID="{A2F35985-A051-45D1-BA3F-C8122CAF033F}" presName="compNode" presStyleCnt="0"/>
      <dgm:spPr bwMode="auto"/>
    </dgm:pt>
    <dgm:pt modelId="{05EADBF3-2EB3-460C-B3ED-1DB2EAE3DE9B}" type="pres">
      <dgm:prSet presAssocID="{A2F35985-A051-45D1-BA3F-C8122CAF033F}" presName="bgRect" presStyleLbl="bgShp" presStyleIdx="3" presStyleCnt="4"/>
      <dgm:spPr bwMode="auto"/>
    </dgm:pt>
    <dgm:pt modelId="{8A77817B-C2AB-4D5D-A287-7D99271E30BA}" type="pres">
      <dgm:prSet presAssocID="{A2F35985-A051-45D1-BA3F-C8122CAF033F}" presName="iconRect" presStyleLbl="node1" presStyleIdx="3" presStyleCnt="4"/>
      <dgm:spPr bwMode="auto">
        <a:blipFill>
          <a:blip r:embed="rId4"/>
          <a:stretch/>
        </a:blipFill>
        <a:ln>
          <a:noFill/>
        </a:ln>
      </dgm:spPr>
    </dgm:pt>
    <dgm:pt modelId="{6FDAEDD6-0CFE-4B23-89F1-3ADCC7074787}" type="pres">
      <dgm:prSet presAssocID="{A2F35985-A051-45D1-BA3F-C8122CAF033F}" presName="spaceRect" presStyleCnt="0"/>
      <dgm:spPr bwMode="auto"/>
    </dgm:pt>
    <dgm:pt modelId="{83F34C8F-EE4F-4FE2-8BF9-CA70306A95D9}" type="pres">
      <dgm:prSet presAssocID="{A2F35985-A051-45D1-BA3F-C8122CAF033F}" presName="parTx" presStyleLbl="revTx" presStyleIdx="3" presStyleCnt="4">
        <dgm:presLayoutVars>
          <dgm:chMax val="0"/>
          <dgm:chPref val="0"/>
        </dgm:presLayoutVars>
      </dgm:prSet>
      <dgm:spPr bwMode="auto"/>
    </dgm:pt>
  </dgm:ptLst>
  <dgm:cxnLst>
    <dgm:cxn modelId="{2791A40F-BCAB-4BAD-8627-0D2F0144906D}" type="presOf" srcId="{BDF8210A-8F58-41A1-986A-563F93D6F8AF}" destId="{5E23009A-3DE2-4200-99C7-F062FD2A9ED7}" srcOrd="0" destOrd="0" presId="urn:microsoft.com/office/officeart/2018/2/layout/IconVerticalSolidList"/>
    <dgm:cxn modelId="{00EA991D-FD64-480E-BAEE-DE6CA1F1BFF7}" type="parOf" srcId="{68EA2685-3633-457B-A262-34325983AB40}" destId="{BC2C03F9-ADC6-4693-8F7F-AFF76DA926FA}" srcOrd="2" destOrd="0" parTransId="{FBB7ACBD-7875-4D4D-9AFF-0CDAC9F9D764}" sibTransId="{1AFDCBD5-377E-4F83-9B0C-320FBA4BA353}"/>
    <dgm:cxn modelId="{CD58F41E-578F-4E33-8E97-5E26A9523700}" type="parOf" srcId="{68EA2685-3633-457B-A262-34325983AB40}" destId="{BDF8210A-8F58-41A1-986A-563F93D6F8AF}" srcOrd="1" destOrd="0" parTransId="{E2F6E95D-EDE1-42FD-B443-8C1B0E15FEDF}" sibTransId="{CCEF3B7A-2C62-41E5-8016-B5D292CA58AE}"/>
    <dgm:cxn modelId="{76FCD729-04EA-45B0-BC7E-2E18D4C9F07B}" type="presOf" srcId="{BC2C03F9-ADC6-4693-8F7F-AFF76DA926FA}" destId="{B641C891-206D-448F-BB95-77385E21B658}" srcOrd="0" destOrd="0" presId="urn:microsoft.com/office/officeart/2018/2/layout/IconVerticalSolidList"/>
    <dgm:cxn modelId="{A52FFB32-6C84-4065-B67F-E5F371014C75}" type="presOf" srcId="{A2F35985-A051-45D1-BA3F-C8122CAF033F}" destId="{83F34C8F-EE4F-4FE2-8BF9-CA70306A95D9}" srcOrd="0" destOrd="0" presId="urn:microsoft.com/office/officeart/2018/2/layout/IconVerticalSolidList"/>
    <dgm:cxn modelId="{9BDB3469-D7A4-4D82-A373-2D3831D2D56A}" type="parOf" srcId="{68EA2685-3633-457B-A262-34325983AB40}" destId="{A2F35985-A051-45D1-BA3F-C8122CAF033F}" srcOrd="3" destOrd="0" parTransId="{7152759C-1579-4887-9A32-67623A824628}" sibTransId="{EBB5251F-6170-4E75-82EF-0C3CC099CAF1}"/>
    <dgm:cxn modelId="{D22B4E78-61E4-4D6A-939C-8CB7461DE851}" type="presOf" srcId="{0B3C15DA-89DC-4E0C-9942-D24DCAFF693D}" destId="{E287F818-E1AC-4C2B-855F-403CD12BB6F2}" srcOrd="0" destOrd="0" presId="urn:microsoft.com/office/officeart/2018/2/layout/IconVerticalSolidList"/>
    <dgm:cxn modelId="{B4C929A4-149F-482F-AF24-7045281DAF15}" type="parOf" srcId="{68EA2685-3633-457B-A262-34325983AB40}" destId="{0B3C15DA-89DC-4E0C-9942-D24DCAFF693D}" srcOrd="0" destOrd="0" parTransId="{45A0A5FD-A27B-4F29-BBDE-48E05CC5DB7D}" sibTransId="{8C96B5FD-EB11-4A4A-9FF3-E6EE37335233}"/>
    <dgm:cxn modelId="{8892FAAC-C308-4512-A162-E86F3BE3FDEA}" type="presOf" srcId="{68EA2685-3633-457B-A262-34325983AB40}" destId="{B06E8580-F7CE-4352-9B40-55B98C7A8C2F}" srcOrd="0" destOrd="0" presId="urn:microsoft.com/office/officeart/2018/2/layout/IconVerticalSolidList"/>
    <dgm:cxn modelId="{B2CB2EEA-000A-42F2-A9F4-CC59FBF5C228}" type="presParOf" srcId="{B06E8580-F7CE-4352-9B40-55B98C7A8C2F}" destId="{B1CA8706-86D5-4291-ABB4-9F0871A090B1}" srcOrd="0" destOrd="0" presId="urn:microsoft.com/office/officeart/2018/2/layout/IconVerticalSolidList"/>
    <dgm:cxn modelId="{008676B6-92F5-4595-BE3E-A28B1B154A4D}" type="presParOf" srcId="{B1CA8706-86D5-4291-ABB4-9F0871A090B1}" destId="{A541C0C7-8645-4079-9DBC-A77750E5BDC3}" srcOrd="0" destOrd="0" presId="urn:microsoft.com/office/officeart/2018/2/layout/IconVerticalSolidList"/>
    <dgm:cxn modelId="{4CA1CD11-83A6-4EB1-AFA7-20EB27B0DD60}" type="presParOf" srcId="{B1CA8706-86D5-4291-ABB4-9F0871A090B1}" destId="{EDDC0314-66C7-450C-AEFB-8F0B32D4234A}" srcOrd="1" destOrd="0" presId="urn:microsoft.com/office/officeart/2018/2/layout/IconVerticalSolidList"/>
    <dgm:cxn modelId="{0FE63158-9552-450D-9E19-4797F2CB8953}" type="presParOf" srcId="{B1CA8706-86D5-4291-ABB4-9F0871A090B1}" destId="{88F316F7-7E89-4771-9FBA-84D51CD02D1E}" srcOrd="2" destOrd="0" presId="urn:microsoft.com/office/officeart/2018/2/layout/IconVerticalSolidList"/>
    <dgm:cxn modelId="{9C7AA914-4C6F-42EB-936A-CEDA2DB80322}" type="presParOf" srcId="{B1CA8706-86D5-4291-ABB4-9F0871A090B1}" destId="{E287F818-E1AC-4C2B-855F-403CD12BB6F2}" srcOrd="3" destOrd="0" presId="urn:microsoft.com/office/officeart/2018/2/layout/IconVerticalSolidList"/>
    <dgm:cxn modelId="{795658CB-9DE6-4393-8AA7-171B2B39127D}" type="presParOf" srcId="{B06E8580-F7CE-4352-9B40-55B98C7A8C2F}" destId="{1F1F17F7-130A-4CAD-8A6D-F8E593BFDD2B}" srcOrd="1" destOrd="0" presId="urn:microsoft.com/office/officeart/2018/2/layout/IconVerticalSolidList"/>
    <dgm:cxn modelId="{968319AD-35B7-460E-BA8C-62F2322F84D9}" type="presParOf" srcId="{B06E8580-F7CE-4352-9B40-55B98C7A8C2F}" destId="{F97B2E1A-2B03-43DF-8C64-82757713A529}" srcOrd="2" destOrd="0" presId="urn:microsoft.com/office/officeart/2018/2/layout/IconVerticalSolidList"/>
    <dgm:cxn modelId="{CA256A1D-3662-4F1A-AB95-CB48F8EBE02C}" type="presParOf" srcId="{F97B2E1A-2B03-43DF-8C64-82757713A529}" destId="{2C6E929B-E162-4D57-84D9-C26878E082C8}" srcOrd="0" destOrd="0" presId="urn:microsoft.com/office/officeart/2018/2/layout/IconVerticalSolidList"/>
    <dgm:cxn modelId="{272BA7A8-98B1-4AF9-AA49-8F48AF8EA81E}" type="presParOf" srcId="{F97B2E1A-2B03-43DF-8C64-82757713A529}" destId="{B9CD6EE3-3180-4FE6-8557-59B5477625F6}" srcOrd="1" destOrd="0" presId="urn:microsoft.com/office/officeart/2018/2/layout/IconVerticalSolidList"/>
    <dgm:cxn modelId="{800411F8-BEDC-4F30-A27D-9CD81A7B7BE5}" type="presParOf" srcId="{F97B2E1A-2B03-43DF-8C64-82757713A529}" destId="{7F78C98D-07BE-4DC0-94CF-40D175497BC3}" srcOrd="2" destOrd="0" presId="urn:microsoft.com/office/officeart/2018/2/layout/IconVerticalSolidList"/>
    <dgm:cxn modelId="{39DD0460-BA40-4573-93AB-15DE24713294}" type="presParOf" srcId="{F97B2E1A-2B03-43DF-8C64-82757713A529}" destId="{5E23009A-3DE2-4200-99C7-F062FD2A9ED7}" srcOrd="3" destOrd="0" presId="urn:microsoft.com/office/officeart/2018/2/layout/IconVerticalSolidList"/>
    <dgm:cxn modelId="{EEAE90FE-F7CA-4B71-92DC-2B0E5331977E}" type="presParOf" srcId="{B06E8580-F7CE-4352-9B40-55B98C7A8C2F}" destId="{CDBB541C-6CD3-403E-86A1-7D9D9472C320}" srcOrd="3" destOrd="0" presId="urn:microsoft.com/office/officeart/2018/2/layout/IconVerticalSolidList"/>
    <dgm:cxn modelId="{55D8375C-EB46-4E7C-8906-354132A3DFD3}" type="presParOf" srcId="{B06E8580-F7CE-4352-9B40-55B98C7A8C2F}" destId="{682FDA39-CF8A-49EA-AB5B-ACE40A210628}" srcOrd="4" destOrd="0" presId="urn:microsoft.com/office/officeart/2018/2/layout/IconVerticalSolidList"/>
    <dgm:cxn modelId="{96182E0A-B2D1-4E41-A9FA-01DABC392DAE}" type="presParOf" srcId="{682FDA39-CF8A-49EA-AB5B-ACE40A210628}" destId="{D1C30D54-F853-4D9D-8E30-079E2788A3E8}" srcOrd="0" destOrd="0" presId="urn:microsoft.com/office/officeart/2018/2/layout/IconVerticalSolidList"/>
    <dgm:cxn modelId="{F780B03E-6C83-4C8B-B5E5-FA47A5C45844}" type="presParOf" srcId="{682FDA39-CF8A-49EA-AB5B-ACE40A210628}" destId="{8E67673C-75C2-4681-8EB0-428290A348E7}" srcOrd="1" destOrd="0" presId="urn:microsoft.com/office/officeart/2018/2/layout/IconVerticalSolidList"/>
    <dgm:cxn modelId="{EC2DEC9C-74BB-47F6-806E-EEB29BC821E4}" type="presParOf" srcId="{682FDA39-CF8A-49EA-AB5B-ACE40A210628}" destId="{8D912DFF-6A85-41DA-A359-FCC517411EBD}" srcOrd="2" destOrd="0" presId="urn:microsoft.com/office/officeart/2018/2/layout/IconVerticalSolidList"/>
    <dgm:cxn modelId="{641955D1-9763-4961-86E6-E4CC574CA156}" type="presParOf" srcId="{682FDA39-CF8A-49EA-AB5B-ACE40A210628}" destId="{B641C891-206D-448F-BB95-77385E21B658}" srcOrd="3" destOrd="0" presId="urn:microsoft.com/office/officeart/2018/2/layout/IconVerticalSolidList"/>
    <dgm:cxn modelId="{1FA8AD42-C3CF-47B2-8DBD-7A74068923FE}" type="presParOf" srcId="{B06E8580-F7CE-4352-9B40-55B98C7A8C2F}" destId="{86DBD7A0-1336-4951-A58B-AC2D2DD663CE}" srcOrd="5" destOrd="0" presId="urn:microsoft.com/office/officeart/2018/2/layout/IconVerticalSolidList"/>
    <dgm:cxn modelId="{59F648D4-DC2B-4CB0-8B93-5279830027EF}" type="presParOf" srcId="{B06E8580-F7CE-4352-9B40-55B98C7A8C2F}" destId="{9CC7D95B-81C3-4E52-B2D1-F877135C7B24}" srcOrd="6" destOrd="0" presId="urn:microsoft.com/office/officeart/2018/2/layout/IconVerticalSolidList"/>
    <dgm:cxn modelId="{8C6965A5-B1DE-4A4E-ACF2-FD9D9695A16C}" type="presParOf" srcId="{9CC7D95B-81C3-4E52-B2D1-F877135C7B24}" destId="{05EADBF3-2EB3-460C-B3ED-1DB2EAE3DE9B}" srcOrd="0" destOrd="0" presId="urn:microsoft.com/office/officeart/2018/2/layout/IconVerticalSolidList"/>
    <dgm:cxn modelId="{D9229A1C-2779-4986-BD2A-3EF0768F478D}" type="presParOf" srcId="{9CC7D95B-81C3-4E52-B2D1-F877135C7B24}" destId="{8A77817B-C2AB-4D5D-A287-7D99271E30BA}" srcOrd="1" destOrd="0" presId="urn:microsoft.com/office/officeart/2018/2/layout/IconVerticalSolidList"/>
    <dgm:cxn modelId="{90828AE6-6D85-42EE-A19B-12AEF3DCB201}" type="presParOf" srcId="{9CC7D95B-81C3-4E52-B2D1-F877135C7B24}" destId="{6FDAEDD6-0CFE-4B23-89F1-3ADCC7074787}" srcOrd="2" destOrd="0" presId="urn:microsoft.com/office/officeart/2018/2/layout/IconVerticalSolidList"/>
    <dgm:cxn modelId="{771AA7A0-DBE3-4B8C-AE0E-6DDE54A488DB}" type="presParOf" srcId="{9CC7D95B-81C3-4E52-B2D1-F877135C7B24}" destId="{83F34C8F-EE4F-4FE2-8BF9-CA70306A95D9}" srcOrd="3" destOrd="0" presId="urn:microsoft.com/office/officeart/2018/2/layout/IconVerticalSoli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sp="http://schemas.microsoft.com/office/drawing/2008/diagram" xmlns:dgm="http://schemas.openxmlformats.org/drawingml/2006/diagram" xmlns:a="http://schemas.openxmlformats.org/drawingml/2006/main" xmlns:r="http://schemas.openxmlformats.org/officeDocument/2006/relationships">
  <dsp:spTree>
    <dsp:nvGrpSpPr>
      <dsp:cNvPr id="1089892046" name=""/>
      <dsp:cNvGrpSpPr/>
    </dsp:nvGrpSpPr>
    <dsp:grpSpPr bwMode="auto">
      <a:xfrm>
        <a:off x="0" y="0"/>
        <a:ext cx="10668004" cy="2538483"/>
        <a:chOff x="0" y="0"/>
        <a:chExt cx="10668004" cy="2538483"/>
      </a:xfrm>
    </dsp:grpSpPr>
    <dsp:sp modelId="{46039753-3145-4AC3-9B46-09D1EF7F6DBC}">
      <dsp:nvSpPr>
        <dsp:cNvPr id="0" name=""/>
        <dsp:cNvSpPr/>
      </dsp:nvSpPr>
      <dsp:spPr bwMode="auto">
        <a:xfrm>
          <a:off x="555002" y="166741"/>
          <a:ext cx="1098000" cy="1098000"/>
        </a:xfrm>
        <a:prstGeom prst="ellipse">
          <a:avLst/>
        </a:prstGeom>
        <a:solidFill>
          <a:schemeClr val="accent2">
            <a:hueOff val="0"/>
            <a:satOff val="0"/>
            <a:lumOff val="0"/>
            <a:alphaOff val="0"/>
          </a:schemeClr>
        </a:solidFill>
        <a:ln>
          <a:noFill/>
        </a:ln>
        <a:effectLst/>
      </dsp:spPr>
      <dsp:style>
        <a:lnRef idx="0">
          <a:srgbClr val="000000"/>
        </a:lnRef>
        <a:fillRef idx="1">
          <a:srgbClr val="000000"/>
        </a:fillRef>
        <a:effectRef idx="0">
          <a:srgbClr val="000000"/>
        </a:effectRef>
        <a:fontRef idx="minor"/>
      </dsp:style>
    </dsp:sp>
    <dsp:sp modelId="{C97880AE-63D6-464B-B0BC-A701DB710054}">
      <dsp:nvSpPr>
        <dsp:cNvPr id="0" name=""/>
        <dsp:cNvSpPr/>
      </dsp:nvSpPr>
      <dsp:spPr bwMode="auto">
        <a:xfrm>
          <a:off x="789002" y="400741"/>
          <a:ext cx="630000" cy="630000"/>
        </a:xfrm>
        <a:prstGeom prst="rect">
          <a:avLst/>
        </a:prstGeom>
        <a:blipFill>
          <a:blip r:embed="rId1"/>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BD9803EC-2D69-439C-B3F2-2301E4A7C363}">
      <dsp:nvSpPr>
        <dsp:cNvPr id="0" name=""/>
        <dsp:cNvSpPr/>
      </dsp:nvSpPr>
      <dsp:spPr bwMode="auto">
        <a:xfrm>
          <a:off x="204002" y="1606741"/>
          <a:ext cx="1800000" cy="765000"/>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ts val="0"/>
            </a:spcBef>
            <a:spcAft>
              <a:spcPts val="0"/>
            </a:spcAft>
            <a:buNone/>
            <a:defRPr cap="all"/>
          </a:pPr>
          <a:r>
            <a:rPr lang="en-GB" sz="1100" b="1"/>
            <a:t>Framework Used:</a:t>
          </a:r>
          <a:r>
            <a:rPr lang="en-GB" sz="1100"/>
            <a:t> CRISP-DM Methodology</a:t>
          </a:r>
          <a:endParaRPr lang="en-US" sz="1100"/>
        </a:p>
      </dsp:txBody>
      <dsp:txXfrm>
        <a:off x="204002" y="1606741"/>
        <a:ext cx="1800000" cy="765000"/>
      </dsp:txXfrm>
    </dsp:sp>
    <dsp:sp modelId="{BDF70389-D9BD-40F2-B0C1-061624073480}">
      <dsp:nvSpPr>
        <dsp:cNvPr id="0" name=""/>
        <dsp:cNvSpPr/>
      </dsp:nvSpPr>
      <dsp:spPr bwMode="auto">
        <a:xfrm>
          <a:off x="2670002" y="166741"/>
          <a:ext cx="1098000" cy="1098000"/>
        </a:xfrm>
        <a:prstGeom prst="ellipse">
          <a:avLst/>
        </a:prstGeom>
        <a:solidFill>
          <a:schemeClr val="accent3">
            <a:hueOff val="0"/>
            <a:satOff val="0"/>
            <a:lumOff val="0"/>
            <a:alphaOff val="0"/>
          </a:schemeClr>
        </a:solidFill>
        <a:ln>
          <a:noFill/>
        </a:ln>
        <a:effectLst/>
      </dsp:spPr>
      <dsp:style>
        <a:lnRef idx="0">
          <a:srgbClr val="000000"/>
        </a:lnRef>
        <a:fillRef idx="1">
          <a:srgbClr val="000000"/>
        </a:fillRef>
        <a:effectRef idx="0">
          <a:srgbClr val="000000"/>
        </a:effectRef>
        <a:fontRef idx="minor"/>
      </dsp:style>
    </dsp:sp>
    <dsp:sp modelId="{8E696C12-6063-45A5-95EB-24E53123884C}">
      <dsp:nvSpPr>
        <dsp:cNvPr id="0" name=""/>
        <dsp:cNvSpPr/>
      </dsp:nvSpPr>
      <dsp:spPr bwMode="auto">
        <a:xfrm>
          <a:off x="2904002" y="400741"/>
          <a:ext cx="630000" cy="630000"/>
        </a:xfrm>
        <a:prstGeom prst="rect">
          <a:avLst/>
        </a:prstGeom>
        <a:blipFill>
          <a:blip r:embed="rId3"/>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3C6C0F53-99FE-42D7-9F14-8B083B087394}">
      <dsp:nvSpPr>
        <dsp:cNvPr id="0" name=""/>
        <dsp:cNvSpPr/>
      </dsp:nvSpPr>
      <dsp:spPr bwMode="auto">
        <a:xfrm>
          <a:off x="2319002" y="1606741"/>
          <a:ext cx="1800000" cy="765000"/>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ts val="0"/>
            </a:spcBef>
            <a:spcAft>
              <a:spcPts val="0"/>
            </a:spcAft>
            <a:buNone/>
            <a:defRPr cap="all"/>
          </a:pPr>
          <a:r>
            <a:rPr lang="en-US" sz="1100" b="1"/>
            <a:t>Business Understanding:</a:t>
          </a:r>
          <a:r>
            <a:rPr lang="en-US" sz="1100"/>
            <a:t> Key questions to address</a:t>
          </a:r>
          <a:endParaRPr/>
        </a:p>
      </dsp:txBody>
      <dsp:txXfrm>
        <a:off x="2319002" y="1606741"/>
        <a:ext cx="1800000" cy="765000"/>
      </dsp:txXfrm>
    </dsp:sp>
    <dsp:sp modelId="{C79AC8E9-3381-4053-B990-9D948CEA4146}">
      <dsp:nvSpPr>
        <dsp:cNvPr id="0" name=""/>
        <dsp:cNvSpPr/>
      </dsp:nvSpPr>
      <dsp:spPr bwMode="auto">
        <a:xfrm>
          <a:off x="4785002" y="166741"/>
          <a:ext cx="1098000" cy="1098000"/>
        </a:xfrm>
        <a:prstGeom prst="ellipse">
          <a:avLst/>
        </a:prstGeom>
        <a:solidFill>
          <a:schemeClr val="accent4">
            <a:hueOff val="0"/>
            <a:satOff val="0"/>
            <a:lumOff val="0"/>
            <a:alphaOff val="0"/>
          </a:schemeClr>
        </a:solidFill>
        <a:ln>
          <a:noFill/>
        </a:ln>
        <a:effectLst/>
      </dsp:spPr>
      <dsp:style>
        <a:lnRef idx="0">
          <a:srgbClr val="000000"/>
        </a:lnRef>
        <a:fillRef idx="1">
          <a:srgbClr val="000000"/>
        </a:fillRef>
        <a:effectRef idx="0">
          <a:srgbClr val="000000"/>
        </a:effectRef>
        <a:fontRef idx="minor"/>
      </dsp:style>
    </dsp:sp>
    <dsp:sp modelId="{113194DB-97D0-4434-8532-9EE94E0DDA84}">
      <dsp:nvSpPr>
        <dsp:cNvPr id="0" name=""/>
        <dsp:cNvSpPr/>
      </dsp:nvSpPr>
      <dsp:spPr bwMode="auto">
        <a:xfrm>
          <a:off x="5019002" y="400741"/>
          <a:ext cx="630000" cy="630000"/>
        </a:xfrm>
        <a:prstGeom prst="rect">
          <a:avLst/>
        </a:prstGeom>
        <a:blipFill>
          <a:blip r:embed="rId5"/>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BFC29F6F-859C-40C2-9925-869B20530D22}">
      <dsp:nvSpPr>
        <dsp:cNvPr id="0" name=""/>
        <dsp:cNvSpPr/>
      </dsp:nvSpPr>
      <dsp:spPr bwMode="auto">
        <a:xfrm>
          <a:off x="4434002" y="1606741"/>
          <a:ext cx="1800000" cy="765000"/>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ts val="0"/>
            </a:spcBef>
            <a:spcAft>
              <a:spcPts val="0"/>
            </a:spcAft>
            <a:buNone/>
            <a:defRPr cap="all"/>
          </a:pPr>
          <a:r>
            <a:rPr lang="en-US" sz="1100" b="1"/>
            <a:t>Data Understanding &amp; Preparation:</a:t>
          </a:r>
          <a:r>
            <a:rPr lang="en-US" sz="1100"/>
            <a:t> Cleaning, aggregation and key statistics</a:t>
          </a:r>
          <a:endParaRPr/>
        </a:p>
      </dsp:txBody>
      <dsp:txXfrm>
        <a:off x="4434002" y="1606741"/>
        <a:ext cx="1800000" cy="765000"/>
      </dsp:txXfrm>
    </dsp:sp>
    <dsp:sp modelId="{B0CF23F8-6CF4-4054-B857-8A2BF6CAC4AD}">
      <dsp:nvSpPr>
        <dsp:cNvPr id="0" name=""/>
        <dsp:cNvSpPr/>
      </dsp:nvSpPr>
      <dsp:spPr bwMode="auto">
        <a:xfrm>
          <a:off x="6900002" y="166741"/>
          <a:ext cx="1098000" cy="1098000"/>
        </a:xfrm>
        <a:prstGeom prst="ellipse">
          <a:avLst/>
        </a:prstGeom>
        <a:solidFill>
          <a:schemeClr val="accent5">
            <a:hueOff val="0"/>
            <a:satOff val="0"/>
            <a:lumOff val="0"/>
            <a:alphaOff val="0"/>
          </a:schemeClr>
        </a:solidFill>
        <a:ln>
          <a:noFill/>
        </a:ln>
        <a:effectLst/>
      </dsp:spPr>
      <dsp:style>
        <a:lnRef idx="0">
          <a:srgbClr val="000000"/>
        </a:lnRef>
        <a:fillRef idx="1">
          <a:srgbClr val="000000"/>
        </a:fillRef>
        <a:effectRef idx="0">
          <a:srgbClr val="000000"/>
        </a:effectRef>
        <a:fontRef idx="minor"/>
      </dsp:style>
    </dsp:sp>
    <dsp:sp modelId="{E62E8151-0FE1-4E11-BB8F-FD3A606A078F}">
      <dsp:nvSpPr>
        <dsp:cNvPr id="0" name=""/>
        <dsp:cNvSpPr/>
      </dsp:nvSpPr>
      <dsp:spPr bwMode="auto">
        <a:xfrm>
          <a:off x="7134002" y="400741"/>
          <a:ext cx="630000" cy="630000"/>
        </a:xfrm>
        <a:prstGeom prst="rect">
          <a:avLst/>
        </a:prstGeom>
        <a:blipFill>
          <a:blip r:embed="rId7"/>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DF3AE0BE-7A82-453E-9EF6-6655FE335A2C}">
      <dsp:nvSpPr>
        <dsp:cNvPr id="0" name=""/>
        <dsp:cNvSpPr/>
      </dsp:nvSpPr>
      <dsp:spPr bwMode="auto">
        <a:xfrm>
          <a:off x="6549002" y="1606741"/>
          <a:ext cx="1800000" cy="765000"/>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ts val="0"/>
            </a:spcBef>
            <a:spcAft>
              <a:spcPts val="0"/>
            </a:spcAft>
            <a:buNone/>
            <a:defRPr cap="all"/>
          </a:pPr>
          <a:r>
            <a:rPr lang="en-US" sz="1100" b="1"/>
            <a:t>Modelling &amp; Evaluation:</a:t>
          </a:r>
          <a:r>
            <a:rPr lang="en-US" sz="1100"/>
            <a:t> Insights and trends</a:t>
          </a:r>
          <a:endParaRPr/>
        </a:p>
      </dsp:txBody>
      <dsp:txXfrm>
        <a:off x="6549002" y="1606741"/>
        <a:ext cx="1800000" cy="765000"/>
      </dsp:txXfrm>
    </dsp:sp>
    <dsp:sp modelId="{1333123D-52C3-4B68-B648-DBED3141A2C4}">
      <dsp:nvSpPr>
        <dsp:cNvPr id="0" name=""/>
        <dsp:cNvSpPr/>
      </dsp:nvSpPr>
      <dsp:spPr bwMode="auto">
        <a:xfrm>
          <a:off x="9015002" y="166741"/>
          <a:ext cx="1098000" cy="1098000"/>
        </a:xfrm>
        <a:prstGeom prst="ellipse">
          <a:avLst/>
        </a:prstGeom>
        <a:solidFill>
          <a:schemeClr val="accent6">
            <a:hueOff val="0"/>
            <a:satOff val="0"/>
            <a:lumOff val="0"/>
            <a:alphaOff val="0"/>
          </a:schemeClr>
        </a:solidFill>
        <a:ln>
          <a:noFill/>
        </a:ln>
        <a:effectLst/>
      </dsp:spPr>
      <dsp:style>
        <a:lnRef idx="0">
          <a:srgbClr val="000000"/>
        </a:lnRef>
        <a:fillRef idx="1">
          <a:srgbClr val="000000"/>
        </a:fillRef>
        <a:effectRef idx="0">
          <a:srgbClr val="000000"/>
        </a:effectRef>
        <a:fontRef idx="minor"/>
      </dsp:style>
    </dsp:sp>
    <dsp:sp modelId="{CC807C54-389A-4EF0-A334-E4808BA6032D}">
      <dsp:nvSpPr>
        <dsp:cNvPr id="0" name=""/>
        <dsp:cNvSpPr/>
      </dsp:nvSpPr>
      <dsp:spPr bwMode="auto">
        <a:xfrm>
          <a:off x="9249002" y="400741"/>
          <a:ext cx="630000" cy="630000"/>
        </a:xfrm>
        <a:prstGeom prst="rect">
          <a:avLst/>
        </a:prstGeom>
        <a:blipFill>
          <a:blip r:embed="rId9"/>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DB2E50A3-0BA9-4D3C-8783-CCAF9EA25C29}">
      <dsp:nvSpPr>
        <dsp:cNvPr id="0" name=""/>
        <dsp:cNvSpPr/>
      </dsp:nvSpPr>
      <dsp:spPr bwMode="auto">
        <a:xfrm>
          <a:off x="8664002" y="1606741"/>
          <a:ext cx="1800000" cy="765000"/>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ts val="0"/>
            </a:spcBef>
            <a:spcAft>
              <a:spcPts val="0"/>
            </a:spcAft>
            <a:buNone/>
            <a:defRPr cap="all"/>
          </a:pPr>
          <a:r>
            <a:rPr lang="en-GB" sz="1100" b="1"/>
            <a:t>Deployment:</a:t>
          </a:r>
          <a:r>
            <a:rPr lang="en-GB" sz="1100"/>
            <a:t> Recommendations.</a:t>
          </a:r>
          <a:endParaRPr lang="en-US" sz="1100"/>
        </a:p>
      </dsp:txBody>
      <dsp:txXfrm>
        <a:off x="8664002" y="1606741"/>
        <a:ext cx="1800000" cy="765000"/>
      </dsp:txXfrm>
    </dsp:sp>
  </dsp:spTree>
</dsp:drawing>
</file>

<file path=ppt/diagrams/drawing2.xml><?xml version="1.0" encoding="utf-8"?>
<dsp:drawing xmlns:dsp="http://schemas.microsoft.com/office/drawing/2008/diagram" xmlns:dgm="http://schemas.openxmlformats.org/drawingml/2006/diagram" xmlns:a="http://schemas.openxmlformats.org/drawingml/2006/main" xmlns:r="http://schemas.openxmlformats.org/officeDocument/2006/relationships">
  <dsp:spTree>
    <dsp:nvGrpSpPr>
      <dsp:cNvPr id="945055502" name=""/>
      <dsp:cNvGrpSpPr/>
    </dsp:nvGrpSpPr>
    <dsp:grpSpPr bwMode="auto">
      <a:xfrm>
        <a:off x="0" y="0"/>
        <a:ext cx="5980170" cy="5337050"/>
        <a:chOff x="0" y="0"/>
        <a:chExt cx="5980170" cy="5337050"/>
      </a:xfrm>
    </dsp:grpSpPr>
    <dsp:sp modelId="{A541C0C7-8645-4079-9DBC-A77750E5BDC3}">
      <dsp:nvSpPr>
        <dsp:cNvPr id="0" name=""/>
        <dsp:cNvSpPr/>
      </dsp:nvSpPr>
      <dsp:spPr bwMode="auto">
        <a:xfrm>
          <a:off x="0" y="2215"/>
          <a:ext cx="5980170" cy="1122656"/>
        </a:xfrm>
        <a:prstGeom prst="roundRect">
          <a:avLst>
            <a:gd name="adj" fmla="val 10000"/>
          </a:avLst>
        </a:prstGeom>
        <a:solidFill>
          <a:schemeClr val="bg1">
            <a:lumMod val="95000"/>
            <a:hueOff val="0"/>
            <a:satOff val="0"/>
            <a:lumOff val="0"/>
            <a:alphaOff val="0"/>
          </a:schemeClr>
        </a:solidFill>
        <a:ln>
          <a:noFill/>
        </a:ln>
        <a:effectLst/>
      </dsp:spPr>
      <dsp:style>
        <a:lnRef idx="0">
          <a:srgbClr val="000000"/>
        </a:lnRef>
        <a:fillRef idx="1">
          <a:srgbClr val="000000"/>
        </a:fillRef>
        <a:effectRef idx="0">
          <a:srgbClr val="000000"/>
        </a:effectRef>
        <a:fontRef idx="minor"/>
      </dsp:style>
    </dsp:sp>
    <dsp:sp modelId="{EDDC0314-66C7-450C-AEFB-8F0B32D4234A}">
      <dsp:nvSpPr>
        <dsp:cNvPr id="0" name=""/>
        <dsp:cNvSpPr/>
      </dsp:nvSpPr>
      <dsp:spPr bwMode="auto">
        <a:xfrm>
          <a:off x="339603" y="254812"/>
          <a:ext cx="617461" cy="617461"/>
        </a:xfrm>
        <a:prstGeom prst="rect">
          <a:avLst/>
        </a:prstGeom>
        <a:blipFill>
          <a:blip r:embed="rId1"/>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E287F818-E1AC-4C2B-855F-403CD12BB6F2}">
      <dsp:nvSpPr>
        <dsp:cNvPr id="0" name=""/>
        <dsp:cNvSpPr/>
      </dsp:nvSpPr>
      <dsp:spPr bwMode="auto">
        <a:xfrm>
          <a:off x="1296668" y="2215"/>
          <a:ext cx="4683501" cy="1122656"/>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118815" tIns="118815" rIns="118815" bIns="118815" numCol="1" spcCol="1270" anchor="ctr" anchorCtr="0">
          <a:noAutofit/>
        </a:bodyPr>
        <a:lstStyle/>
        <a:p>
          <a:pPr marL="0" lvl="0" indent="0" algn="l" defTabSz="977900">
            <a:lnSpc>
              <a:spcPct val="90000"/>
            </a:lnSpc>
            <a:spcBef>
              <a:spcPts val="0"/>
            </a:spcBef>
            <a:spcAft>
              <a:spcPts val="0"/>
            </a:spcAft>
            <a:buNone/>
            <a:defRPr/>
          </a:pPr>
          <a:r>
            <a:rPr lang="en-US" sz="2200" b="1"/>
            <a:t>Total Value of Freight:</a:t>
          </a:r>
          <a:r>
            <a:rPr lang="en-US" sz="2200"/>
            <a:t> $15.15 trillion.</a:t>
          </a:r>
          <a:endParaRPr/>
        </a:p>
      </dsp:txBody>
      <dsp:txXfrm>
        <a:off x="1296668" y="2215"/>
        <a:ext cx="4683501" cy="1122656"/>
      </dsp:txXfrm>
    </dsp:sp>
    <dsp:sp modelId="{2C6E929B-E162-4D57-84D9-C26878E082C8}">
      <dsp:nvSpPr>
        <dsp:cNvPr id="0" name=""/>
        <dsp:cNvSpPr/>
      </dsp:nvSpPr>
      <dsp:spPr bwMode="auto">
        <a:xfrm>
          <a:off x="0" y="1405536"/>
          <a:ext cx="5980170" cy="1122656"/>
        </a:xfrm>
        <a:prstGeom prst="roundRect">
          <a:avLst>
            <a:gd name="adj" fmla="val 10000"/>
          </a:avLst>
        </a:prstGeom>
        <a:solidFill>
          <a:schemeClr val="bg1">
            <a:lumMod val="95000"/>
            <a:hueOff val="0"/>
            <a:satOff val="0"/>
            <a:lumOff val="0"/>
            <a:alphaOff val="0"/>
          </a:schemeClr>
        </a:solidFill>
        <a:ln>
          <a:noFill/>
        </a:ln>
        <a:effectLst/>
      </dsp:spPr>
      <dsp:style>
        <a:lnRef idx="0">
          <a:srgbClr val="000000"/>
        </a:lnRef>
        <a:fillRef idx="1">
          <a:srgbClr val="000000"/>
        </a:fillRef>
        <a:effectRef idx="0">
          <a:srgbClr val="000000"/>
        </a:effectRef>
        <a:fontRef idx="minor"/>
      </dsp:style>
    </dsp:sp>
    <dsp:sp modelId="{B9CD6EE3-3180-4FE6-8557-59B5477625F6}">
      <dsp:nvSpPr>
        <dsp:cNvPr id="0" name=""/>
        <dsp:cNvSpPr/>
      </dsp:nvSpPr>
      <dsp:spPr bwMode="auto">
        <a:xfrm>
          <a:off x="339603" y="1658133"/>
          <a:ext cx="617461" cy="617461"/>
        </a:xfrm>
        <a:prstGeom prst="rect">
          <a:avLst/>
        </a:prstGeom>
        <a:blipFill>
          <a:blip r:embed="rId3"/>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5E23009A-3DE2-4200-99C7-F062FD2A9ED7}">
      <dsp:nvSpPr>
        <dsp:cNvPr id="0" name=""/>
        <dsp:cNvSpPr/>
      </dsp:nvSpPr>
      <dsp:spPr bwMode="auto">
        <a:xfrm>
          <a:off x="1296668" y="1405536"/>
          <a:ext cx="4683501" cy="1122656"/>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118815" tIns="118815" rIns="118815" bIns="118815" numCol="1" spcCol="1270" anchor="ctr" anchorCtr="0">
          <a:noAutofit/>
        </a:bodyPr>
        <a:lstStyle/>
        <a:p>
          <a:pPr marL="0" lvl="0" indent="0" algn="l" defTabSz="977900">
            <a:lnSpc>
              <a:spcPct val="90000"/>
            </a:lnSpc>
            <a:spcBef>
              <a:spcPts val="0"/>
            </a:spcBef>
            <a:spcAft>
              <a:spcPts val="0"/>
            </a:spcAft>
            <a:buNone/>
            <a:defRPr/>
          </a:pPr>
          <a:r>
            <a:rPr lang="en-US" sz="2200" b="1"/>
            <a:t>Total Shipping Weight:</a:t>
          </a:r>
          <a:r>
            <a:rPr lang="en-US" sz="2200"/>
            <a:t> 6.24 trillion kilograms.</a:t>
          </a:r>
          <a:endParaRPr/>
        </a:p>
      </dsp:txBody>
      <dsp:txXfrm>
        <a:off x="1296668" y="1405536"/>
        <a:ext cx="4683501" cy="1122656"/>
      </dsp:txXfrm>
    </dsp:sp>
    <dsp:sp modelId="{D1C30D54-F853-4D9D-8E30-079E2788A3E8}">
      <dsp:nvSpPr>
        <dsp:cNvPr id="0" name=""/>
        <dsp:cNvSpPr/>
      </dsp:nvSpPr>
      <dsp:spPr bwMode="auto">
        <a:xfrm>
          <a:off x="0" y="2808857"/>
          <a:ext cx="5980170" cy="1122656"/>
        </a:xfrm>
        <a:prstGeom prst="roundRect">
          <a:avLst>
            <a:gd name="adj" fmla="val 10000"/>
          </a:avLst>
        </a:prstGeom>
        <a:solidFill>
          <a:schemeClr val="bg1">
            <a:lumMod val="95000"/>
            <a:hueOff val="0"/>
            <a:satOff val="0"/>
            <a:lumOff val="0"/>
            <a:alphaOff val="0"/>
          </a:schemeClr>
        </a:solidFill>
        <a:ln>
          <a:noFill/>
        </a:ln>
        <a:effectLst/>
      </dsp:spPr>
      <dsp:style>
        <a:lnRef idx="0">
          <a:srgbClr val="000000"/>
        </a:lnRef>
        <a:fillRef idx="1">
          <a:srgbClr val="000000"/>
        </a:fillRef>
        <a:effectRef idx="0">
          <a:srgbClr val="000000"/>
        </a:effectRef>
        <a:fontRef idx="minor"/>
      </dsp:style>
    </dsp:sp>
    <dsp:sp modelId="{8E67673C-75C2-4681-8EB0-428290A348E7}">
      <dsp:nvSpPr>
        <dsp:cNvPr id="0" name=""/>
        <dsp:cNvSpPr/>
      </dsp:nvSpPr>
      <dsp:spPr bwMode="auto">
        <a:xfrm>
          <a:off x="339603" y="3061454"/>
          <a:ext cx="617461" cy="617461"/>
        </a:xfrm>
        <a:prstGeom prst="rect">
          <a:avLst/>
        </a:prstGeom>
        <a:blipFill>
          <a:blip r:embed="rId5"/>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B641C891-206D-448F-BB95-77385E21B658}">
      <dsp:nvSpPr>
        <dsp:cNvPr id="0" name=""/>
        <dsp:cNvSpPr/>
      </dsp:nvSpPr>
      <dsp:spPr bwMode="auto">
        <a:xfrm>
          <a:off x="1296668" y="2808857"/>
          <a:ext cx="4683501" cy="1122656"/>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118815" tIns="118815" rIns="118815" bIns="118815" numCol="1" spcCol="1270" anchor="ctr" anchorCtr="0">
          <a:noAutofit/>
        </a:bodyPr>
        <a:lstStyle/>
        <a:p>
          <a:pPr marL="0" lvl="0" indent="0" algn="l" defTabSz="977900">
            <a:lnSpc>
              <a:spcPct val="90000"/>
            </a:lnSpc>
            <a:spcBef>
              <a:spcPts val="0"/>
            </a:spcBef>
            <a:spcAft>
              <a:spcPts val="0"/>
            </a:spcAft>
            <a:buNone/>
            <a:defRPr/>
          </a:pPr>
          <a:r>
            <a:rPr lang="en-US" sz="2200" b="1"/>
            <a:t>Total Freight Charges:</a:t>
          </a:r>
          <a:r>
            <a:rPr lang="en-US" sz="2200"/>
            <a:t> $200.4 billion USD</a:t>
          </a:r>
          <a:endParaRPr/>
        </a:p>
      </dsp:txBody>
      <dsp:txXfrm>
        <a:off x="1296668" y="2808857"/>
        <a:ext cx="4683501" cy="1122656"/>
      </dsp:txXfrm>
    </dsp:sp>
    <dsp:sp modelId="{05EADBF3-2EB3-460C-B3ED-1DB2EAE3DE9B}">
      <dsp:nvSpPr>
        <dsp:cNvPr id="0" name=""/>
        <dsp:cNvSpPr/>
      </dsp:nvSpPr>
      <dsp:spPr bwMode="auto">
        <a:xfrm>
          <a:off x="0" y="4212178"/>
          <a:ext cx="5980170" cy="1122656"/>
        </a:xfrm>
        <a:prstGeom prst="roundRect">
          <a:avLst>
            <a:gd name="adj" fmla="val 10000"/>
          </a:avLst>
        </a:prstGeom>
        <a:solidFill>
          <a:schemeClr val="bg1">
            <a:lumMod val="95000"/>
            <a:hueOff val="0"/>
            <a:satOff val="0"/>
            <a:lumOff val="0"/>
            <a:alphaOff val="0"/>
          </a:schemeClr>
        </a:solidFill>
        <a:ln>
          <a:noFill/>
        </a:ln>
        <a:effectLst/>
      </dsp:spPr>
      <dsp:style>
        <a:lnRef idx="0">
          <a:srgbClr val="000000"/>
        </a:lnRef>
        <a:fillRef idx="1">
          <a:srgbClr val="000000"/>
        </a:fillRef>
        <a:effectRef idx="0">
          <a:srgbClr val="000000"/>
        </a:effectRef>
        <a:fontRef idx="minor"/>
      </dsp:style>
    </dsp:sp>
    <dsp:sp modelId="{8A77817B-C2AB-4D5D-A287-7D99271E30BA}">
      <dsp:nvSpPr>
        <dsp:cNvPr id="0" name=""/>
        <dsp:cNvSpPr/>
      </dsp:nvSpPr>
      <dsp:spPr bwMode="auto">
        <a:xfrm>
          <a:off x="339603" y="4464775"/>
          <a:ext cx="617461" cy="617461"/>
        </a:xfrm>
        <a:prstGeom prst="rect">
          <a:avLst/>
        </a:prstGeom>
        <a:blipFill>
          <a:blip r:embed="rId7"/>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83F34C8F-EE4F-4FE2-8BF9-CA70306A95D9}">
      <dsp:nvSpPr>
        <dsp:cNvPr id="0" name=""/>
        <dsp:cNvSpPr/>
      </dsp:nvSpPr>
      <dsp:spPr bwMode="auto">
        <a:xfrm>
          <a:off x="1296668" y="4212178"/>
          <a:ext cx="4683501" cy="1122656"/>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118815" tIns="118815" rIns="118815" bIns="118815" numCol="1" spcCol="1270" anchor="ctr" anchorCtr="0">
          <a:noAutofit/>
        </a:bodyPr>
        <a:lstStyle/>
        <a:p>
          <a:pPr marL="0" lvl="0" indent="0" algn="l" defTabSz="977900">
            <a:lnSpc>
              <a:spcPct val="90000"/>
            </a:lnSpc>
            <a:spcBef>
              <a:spcPts val="0"/>
            </a:spcBef>
            <a:spcAft>
              <a:spcPts val="0"/>
            </a:spcAft>
            <a:buNone/>
            <a:defRPr/>
          </a:pPr>
          <a:r>
            <a:rPr lang="en-US" sz="2200" b="1"/>
            <a:t>Average Freight Charges per Transaction:</a:t>
          </a:r>
          <a:r>
            <a:rPr lang="en-US" sz="2200"/>
            <a:t> $38,225.81</a:t>
          </a:r>
          <a:endParaRPr/>
        </a:p>
      </dsp:txBody>
      <dsp:txXfrm>
        <a:off x="1296668" y="4212178"/>
        <a:ext cx="4683501" cy="1122656"/>
      </dsp:txXfrm>
    </dsp:sp>
  </dsp:spTree>
</dsp:drawing>
</file>

<file path=ppt/diagrams/layout1.xml><?xml version="1.0" encoding="utf-8"?>
<dgm:layoutDef xmlns:dgm="http://schemas.openxmlformats.org/drawingml/2006/diagram" xmlns:a="http://schemas.openxmlformats.org/drawingml/2006/main" xmlns:r="http://schemas.openxmlformats.org/officeDocument/2006/relationships"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val="norm"/>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rot="0.000000" type="none" r:blip="" blipPhldr="0" lkTxEntry="0" zOrderOff="0" hideGeom="0">
      <dgm:adjLst/>
    </dgm:shape>
    <dgm:presOf/>
    <dgm:choose name="Name3">
      <dgm:if name="Name4" axis="ch" ptType="node" func="cnt" arg="none" op="lte" val="2">
        <dgm:constrLst>
          <dgm:constr type="h" for="ch" forName="compNode" ptType="all" refPtType="all" refType="h" refFor="self" op="none" fact="0.400000" val="0"/>
          <dgm:constr type="w" for="ch" forName="compNode" ptType="all" refPtType="all" refType="none" refFor="self" op="none" fact="1.000000" val="100"/>
          <dgm:constr type="w" for="ch" forName="sibTrans" ptType="all" refPtType="all" refType="w" refFor="ch" refForName="compNode" op="none" fact="0.175000" val="0"/>
          <dgm:constr type="sp" for="self" ptType="all" refPtType="all" refType="w" refFor="ch" refForName="compNode" op="equ" fact="0.250000" val="0"/>
          <dgm:constr type="primFontSz" for="des" ptType="node" refPtType="all" refType="none" refFor="self" op="equ" fact="1.000000" val="44"/>
          <dgm:constr type="h" for="des" forName="compNode" ptType="all" refPtType="all" refType="none" refFor="self" op="equ" fact="1.000000" val="0"/>
          <dgm:constr type="h" for="des" forName="textRect" ptType="all" refPtType="all" refType="none" refFor="self" op="equ" fact="1.000000" val="0"/>
        </dgm:constrLst>
      </dgm:if>
      <dgm:if name="Name5" axis="ch" ptType="node" func="cnt" arg="none" op="lte" val="3">
        <dgm:constrLst>
          <dgm:constr type="h" for="ch" forName="compNode" ptType="all" refPtType="all" refType="h" refFor="self" op="none" fact="0.400000" val="0"/>
          <dgm:constr type="w" for="ch" forName="compNode" ptType="all" refPtType="all" refType="none" refFor="self" op="none" fact="1.000000" val="100"/>
          <dgm:constr type="w" for="ch" forName="sibTrans" ptType="all" refPtType="all" refType="w" refFor="ch" refForName="compNode" op="none" fact="0.175000" val="0"/>
          <dgm:constr type="sp" for="self" ptType="all" refPtType="all" refType="w" refFor="ch" refForName="compNode" op="equ" fact="0.250000" val="0"/>
          <dgm:constr type="primFontSz" for="des" ptType="node" refPtType="all" refType="none" refFor="self" op="equ" fact="1.000000" val="40"/>
          <dgm:constr type="h" for="des" forName="compNode" ptType="all" refPtType="all" refType="none" refFor="self" op="equ" fact="1.000000" val="0"/>
          <dgm:constr type="h" for="des" forName="textRect" ptType="all" refPtType="all" refType="none" refFor="self" op="equ" fact="1.000000" val="0"/>
        </dgm:constrLst>
      </dgm:if>
      <dgm:if name="Name6" axis="ch" ptType="node" func="cnt" arg="none" op="lte" val="4">
        <dgm:constrLst>
          <dgm:constr type="h" for="ch" forName="compNode" ptType="all" refPtType="all" refType="h" refFor="self" op="none" fact="0.400000" val="0"/>
          <dgm:constr type="w" for="ch" forName="compNode" ptType="all" refPtType="all" refType="w" refFor="self" op="none" fact="1.000000" val="0"/>
          <dgm:constr type="w" for="ch" forName="sibTrans" ptType="all" refPtType="all" refType="w" refFor="ch" refForName="compNode" op="none" fact="0.175000" val="0"/>
          <dgm:constr type="sp" for="self" ptType="all" refPtType="all" refType="w" refFor="ch" refForName="compNode" op="equ" fact="0.250000" val="0"/>
          <dgm:constr type="primFontSz" for="des" ptType="node" refPtType="all" refType="none" refFor="self" op="equ" fact="1.000000" val="32"/>
          <dgm:constr type="h" for="des" forName="compNode" ptType="all" refPtType="all" refType="none" refFor="self" op="equ" fact="1.000000" val="0"/>
          <dgm:constr type="h" for="des" forName="textRect" ptType="all" refPtType="all" refType="none" refFor="self" op="equ" fact="1.000000" val="0"/>
        </dgm:constrLst>
      </dgm:if>
      <dgm:else name="Name7">
        <dgm:constrLst>
          <dgm:constr type="h" for="ch" forName="compNode" ptType="all" refPtType="all" refType="h" refFor="self" op="none" fact="0.400000" val="0"/>
          <dgm:constr type="w" for="ch" forName="compNode" ptType="all" refPtType="all" refType="w" refFor="self" op="none" fact="1.000000" val="0"/>
          <dgm:constr type="w" for="ch" forName="sibTrans" ptType="all" refPtType="all" refType="w" refFor="ch" refForName="compNode" op="none" fact="0.175000" val="0"/>
          <dgm:constr type="sp" for="self" ptType="all" refPtType="all" refType="w" refFor="ch" refForName="compNode" op="equ" fact="0.250000" val="0"/>
          <dgm:constr type="primFontSz" for="des" ptType="node" refPtType="all" refType="none" refFor="self" op="equ" fact="1.000000" val="24"/>
          <dgm:constr type="h" for="des" forName="compNode" ptType="all" refPtType="all" refType="none" refFor="self" op="equ" fact="1.000000" val="0"/>
          <dgm:constr type="h" for="des" forName="textRect" ptType="all" refPtType="all" refType="none" refFor="self" op="equ" fact="1.000000" val="0"/>
        </dgm:constrLst>
      </dgm:else>
    </dgm:choose>
    <dgm:ruleLst>
      <dgm:rule type="w" for="ch" forName="compNode" ptType="all" val="50" fact="NaN" max="NaN"/>
    </dgm:ruleLst>
    <dgm:forEach name="Name8" axis="ch" ptType="node">
      <dgm:layoutNode name="compNode">
        <dgm:alg type="composite"/>
        <dgm:shape rot="0.000000" type="none" r:blip="" blipPhldr="0" lkTxEntry="0" zOrderOff="0" hideGeom="0">
          <dgm:adjLst/>
        </dgm:shape>
        <dgm:presOf axis="self"/>
        <dgm:constrLst>
          <dgm:constr type="w" for="ch" forName="iconBgRect" ptType="all" refPtType="all" refType="w" refFor="self" op="none" fact="0.610000" val="0"/>
          <dgm:constr type="h" for="ch" forName="iconBgRect" ptType="all" refPtType="all" refType="w" refFor="ch" refForName="iconBgRect" op="none" fact="1.000000" val="0"/>
          <dgm:constr type="t" for="ch" forName="iconBgRect" ptType="all" refPtType="all" refType="none" refFor="self" op="none" fact="1.000000" val="0"/>
          <dgm:constr type="ctrX" for="ch" forName="iconBgRect" ptType="all" refPtType="all" refType="w" refFor="self" op="none" fact="0.500000" val="0"/>
          <dgm:constr type="w" for="ch" forName="iconRect" ptType="all" refPtType="all" refType="w" refFor="self" op="none" fact="0.350000" val="0"/>
          <dgm:constr type="h" for="ch" forName="iconRect" ptType="all" refPtType="all" refType="w" refFor="ch" refForName="iconRect" op="none" fact="1.000000" val="0"/>
          <dgm:constr type="ctrX" for="ch" forName="iconRect" ptType="all" refPtType="all" refType="ctrX" refFor="ch" refForName="iconBgRect" op="none" fact="1.000000" val="0"/>
          <dgm:constr type="ctrY" for="ch" forName="iconRect" ptType="all" refPtType="all" refType="ctrY" refFor="ch" refForName="iconBgRect" op="none" fact="1.000000" val="0"/>
          <dgm:constr type="h" for="ch" forName="spaceRect" ptType="all" refPtType="all" refType="w" refFor="self" op="none" fact="0.190000" val="0"/>
          <dgm:constr type="w" for="ch" forName="spaceRect" ptType="all" refPtType="all" refType="w" refFor="self" op="none" fact="1.000000" val="0"/>
          <dgm:constr type="l" for="ch" forName="spaceRect" ptType="all" refPtType="all" refType="none" refFor="self" op="none" fact="1.000000" val="0"/>
          <dgm:constr type="t" for="ch" forName="spaceRect" ptType="all" refPtType="all" refType="b" refFor="ch" refForName="iconBgRect" op="none" fact="1.000000" val="0"/>
          <dgm:constr type="h" for="ch" forName="textRect" ptType="all" refPtType="all" refType="none" refFor="self" op="none" fact="1.000000" val="20"/>
          <dgm:constr type="w" for="ch" forName="textRect" ptType="all" refPtType="all" refType="w" refFor="self" op="none" fact="1.000000" val="0"/>
          <dgm:constr type="l" for="ch" forName="textRect" ptType="all" refPtType="all" refType="none" refFor="self" op="none" fact="1.000000" val="0"/>
          <dgm:constr type="t" for="ch" forName="textRect" ptType="all" refPtType="all" refType="b" refFor="ch" refForName="spaceRect" op="none" fact="1.000000" val="0"/>
        </dgm:constrLst>
        <dgm:ruleLst>
          <dgm:rule type="h" for="self" ptType="all" val="INF" fact="NaN" max="NaN"/>
        </dgm:ruleLst>
        <dgm:layoutNode name="iconBgRect" styleLbl="bgShp">
          <dgm:alg type="sp"/>
          <dgm:shape rot="0.000000" type="ellipse" r:blip="" blipPhldr="0" lkTxEntry="0" zOrderOff="0" hideGeom="0">
            <dgm:adjLst/>
          </dgm:shape>
          <dgm:presOf/>
          <dgm:constrLst/>
          <dgm:ruleLst/>
        </dgm:layoutNode>
        <dgm:layoutNode name="iconRect" styleLbl="node1">
          <dgm:alg type="sp"/>
          <dgm:shape rot="0.000000" type="rect" r:blip="" blipPhldr="1" lkTxEntry="0" zOrderOff="0" hideGeom="0">
            <dgm:adjLst/>
          </dgm:shape>
          <dgm:presOf/>
          <dgm:constrLst/>
          <dgm:ruleLst/>
        </dgm:layoutNode>
        <dgm:layoutNode name="spaceRect">
          <dgm:alg type="sp"/>
          <dgm:shape rot="0.000000" type="none" r:blip="" blipPhldr="0" lkTxEntry="0" zOrderOff="0" hideGeom="0">
            <dgm:adjLst/>
          </dgm:shape>
          <dgm:presOf/>
          <dgm:constrLst/>
          <dgm:ruleLst/>
        </dgm:layoutNode>
        <dgm:layoutNode name="textRect" styleLbl="revTx">
          <dgm:varLst>
            <dgm:chMax val="1"/>
            <dgm:chPref val="1"/>
          </dgm:varLst>
          <dgm:alg type="tx">
            <dgm:param type="txAnchorVert" val="t"/>
          </dgm:alg>
          <dgm:shape rot="0.000000" type="rect" r:blip="" blipPhldr="0" lkTxEntry="0" zOrderOff="0" hideGeom="0">
            <dgm:adjLst/>
          </dgm:shape>
          <dgm:presOf axis="self" ptType="node"/>
          <dgm:constrLst>
            <dgm:constr type="lMarg" for="self" ptType="all" refPtType="all" refType="none" refFor="self" op="none" fact="1.000000" val="0"/>
            <dgm:constr type="rMarg" for="self" ptType="all" refPtType="all" refType="none" refFor="self" op="none" fact="1.000000" val="0"/>
            <dgm:constr type="tMarg" for="self" ptType="all" refPtType="all" refType="none" refFor="self" op="none" fact="1.000000" val="0"/>
            <dgm:constr type="bMarg" for="self" ptType="all" refPtType="all" refType="none" refFor="self" op="none" fact="1.000000" val="0"/>
          </dgm:constrLst>
          <dgm:ruleLst>
            <dgm:rule type="primFontSz" for="self" ptType="all" val="11" fact="NaN" max="NaN"/>
            <dgm:rule type="h" for="self" ptType="all" val="INF" fact="NaN" max="NaN"/>
          </dgm:ruleLst>
        </dgm:layoutNode>
      </dgm:layoutNode>
      <dgm:forEach name="Name9" axis="followSib" ptType="sibTrans" cnt="1">
        <dgm:layoutNode name="sibTrans">
          <dgm:alg type="sp"/>
          <dgm:shape rot="0.000000" type="none" r:blip="" blipPhldr="0" lkTxEntry="0" zOrderOff="0" hideGeom="0">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xmlns:r="http://schemas.openxmlformats.org/officeDocument/2006/relationships"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val="norm"/>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rot="0.000000" type="none" r:blip="" blipPhldr="0" lkTxEntry="0" zOrderOff="0" hideGeom="0">
      <dgm:adjLst/>
    </dgm:shape>
    <dgm:presOf/>
    <dgm:choose name="Name3">
      <dgm:if name="Name4" axis="ch" ptType="node" func="cnt" arg="none" op="lte" val="3">
        <dgm:constrLst>
          <dgm:constr type="h" for="ch" forName="compNode" ptType="all" refPtType="all" refType="h" refFor="self" op="none" fact="0.300000" val="0"/>
          <dgm:constr type="w" for="ch" forName="compNode" ptType="all" refPtType="all" refType="w" refFor="self" op="none" fact="1.000000" val="0"/>
          <dgm:constr type="h" for="ch" forName="sibTrans" ptType="all" refPtType="all" refType="h" refFor="ch" refForName="compNode" op="none" fact="0.250000" val="0"/>
          <dgm:constr type="primFontSz" for="des" forName="parTx" ptType="all" refPtType="all" refType="none" refFor="self" op="none" fact="1.000000" val="25"/>
          <dgm:constr type="primFontSz" for="des" forName="desTx" ptType="all" refPtType="all" refType="primFontSz" refFor="des" refForName="parTx" op="lte" fact="0.750000" val="0"/>
          <dgm:constr type="h" for="des" forName="compNode" ptType="all" refPtType="all" refType="none" refFor="self" op="equ" fact="1.000000" val="0"/>
          <dgm:constr type="h" for="des" forName="bgRect" ptType="all" refPtType="all" refType="none" refFor="self" op="equ" fact="1.000000" val="0"/>
          <dgm:constr type="h" for="des" forName="iconRect" ptType="all" refPtType="all" refType="none" refFor="self" op="equ" fact="1.000000" val="0"/>
          <dgm:constr type="w" for="des" forName="iconRect" ptType="all" refPtType="all" refType="none" refFor="self" op="equ" fact="1.000000" val="0"/>
          <dgm:constr type="h" for="des" forName="spaceRect" ptType="all" refPtType="all" refType="none" refFor="self" op="equ" fact="1.000000" val="0"/>
          <dgm:constr type="h" for="des" forName="parTx" ptType="all" refPtType="all" refType="none" refFor="self" op="equ" fact="1.000000" val="0"/>
          <dgm:constr type="h" for="des" forName="desTx" ptType="all" refPtType="all" refType="none" refFor="self" op="equ" fact="1.000000" val="0"/>
        </dgm:constrLst>
      </dgm:if>
      <dgm:if name="Name5" axis="ch" ptType="node" func="cnt" arg="none" op="lte" val="4">
        <dgm:constrLst>
          <dgm:constr type="h" for="ch" forName="compNode" ptType="all" refPtType="all" refType="h" refFor="self" op="none" fact="0.300000" val="0"/>
          <dgm:constr type="w" for="ch" forName="compNode" ptType="all" refPtType="all" refType="w" refFor="self" op="none" fact="1.000000" val="0"/>
          <dgm:constr type="h" for="ch" forName="sibTrans" ptType="all" refPtType="all" refType="h" refFor="ch" refForName="compNode" op="none" fact="0.250000" val="0"/>
          <dgm:constr type="primFontSz" for="des" forName="parTx" ptType="all" refPtType="all" refType="none" refFor="self" op="none" fact="1.000000" val="22"/>
          <dgm:constr type="primFontSz" for="des" forName="desTx" ptType="all" refPtType="all" refType="primFontSz" refFor="des" refForName="parTx" op="lte" fact="0.750000" val="0"/>
          <dgm:constr type="h" for="des" forName="compNode" ptType="all" refPtType="all" refType="none" refFor="self" op="equ" fact="1.000000" val="0"/>
          <dgm:constr type="h" for="des" forName="bgRect" ptType="all" refPtType="all" refType="none" refFor="self" op="equ" fact="1.000000" val="0"/>
          <dgm:constr type="h" for="des" forName="iconRect" ptType="all" refPtType="all" refType="none" refFor="self" op="equ" fact="1.000000" val="0"/>
          <dgm:constr type="w" for="des" forName="iconRect" ptType="all" refPtType="all" refType="none" refFor="self" op="equ" fact="1.000000" val="0"/>
          <dgm:constr type="h" for="des" forName="spaceRect" ptType="all" refPtType="all" refType="none" refFor="self" op="equ" fact="1.000000" val="0"/>
          <dgm:constr type="h" for="des" forName="parTx" ptType="all" refPtType="all" refType="none" refFor="self" op="equ" fact="1.000000" val="0"/>
          <dgm:constr type="h" for="des" forName="desTx" ptType="all" refPtType="all" refType="none" refFor="self" op="equ" fact="1.000000" val="0"/>
        </dgm:constrLst>
      </dgm:if>
      <dgm:if name="Name6" axis="ch" ptType="node" func="cnt" arg="none" op="lte" val="6">
        <dgm:constrLst>
          <dgm:constr type="h" for="ch" forName="compNode" ptType="all" refPtType="all" refType="h" refFor="self" op="none" fact="0.300000" val="0"/>
          <dgm:constr type="w" for="ch" forName="compNode" ptType="all" refPtType="all" refType="w" refFor="self" op="none" fact="1.000000" val="0"/>
          <dgm:constr type="h" for="ch" forName="sibTrans" ptType="all" refPtType="all" refType="h" refFor="ch" refForName="compNode" op="none" fact="0.250000" val="0"/>
          <dgm:constr type="primFontSz" for="des" forName="parTx" ptType="all" refPtType="all" refType="none" refFor="self" op="none" fact="1.000000" val="19"/>
          <dgm:constr type="primFontSz" for="des" forName="desTx" ptType="all" refPtType="all" refType="primFontSz" refFor="des" refForName="parTx" op="lte" fact="0.750000" val="0"/>
          <dgm:constr type="h" for="des" forName="compNode" ptType="all" refPtType="all" refType="none" refFor="self" op="equ" fact="1.000000" val="0"/>
          <dgm:constr type="h" for="des" forName="bgRect" ptType="all" refPtType="all" refType="none" refFor="self" op="equ" fact="1.000000" val="0"/>
          <dgm:constr type="h" for="des" forName="iconRect" ptType="all" refPtType="all" refType="none" refFor="self" op="equ" fact="1.000000" val="0"/>
          <dgm:constr type="w" for="des" forName="iconRect" ptType="all" refPtType="all" refType="none" refFor="self" op="equ" fact="1.000000" val="0"/>
          <dgm:constr type="h" for="des" forName="spaceRect" ptType="all" refPtType="all" refType="none" refFor="self" op="equ" fact="1.000000" val="0"/>
          <dgm:constr type="h" for="des" forName="parTx" ptType="all" refPtType="all" refType="none" refFor="self" op="equ" fact="1.000000" val="0"/>
          <dgm:constr type="h" for="des" forName="desTx" ptType="all" refPtType="all" refType="none" refFor="self" op="equ" fact="1.000000" val="0"/>
        </dgm:constrLst>
      </dgm:if>
      <dgm:else name="Name7">
        <dgm:constrLst>
          <dgm:constr type="h" for="ch" forName="compNode" ptType="all" refPtType="all" refType="h" refFor="self" op="none" fact="0.300000" val="0"/>
          <dgm:constr type="w" for="ch" forName="compNode" ptType="all" refPtType="all" refType="w" refFor="self" op="none" fact="1.000000" val="0"/>
          <dgm:constr type="h" for="ch" forName="sibTrans" ptType="all" refPtType="all" refType="h" refFor="ch" refForName="compNode" op="none" fact="0.250000" val="0"/>
          <dgm:constr type="primFontSz" for="des" forName="parTx" ptType="all" refPtType="all" refType="none" refFor="self" op="none" fact="1.000000" val="16"/>
          <dgm:constr type="primFontSz" for="des" forName="desTx" ptType="all" refPtType="all" refType="primFontSz" refFor="des" refForName="parTx" op="lte" fact="0.750000" val="0"/>
          <dgm:constr type="h" for="des" forName="compNode" ptType="all" refPtType="all" refType="none" refFor="self" op="equ" fact="1.000000" val="0"/>
          <dgm:constr type="h" for="des" forName="bgRect" ptType="all" refPtType="all" refType="none" refFor="self" op="equ" fact="1.000000" val="0"/>
          <dgm:constr type="h" for="des" forName="iconRect" ptType="all" refPtType="all" refType="none" refFor="self" op="equ" fact="1.000000" val="0"/>
          <dgm:constr type="w" for="des" forName="iconRect" ptType="all" refPtType="all" refType="none" refFor="self" op="equ" fact="1.000000" val="0"/>
          <dgm:constr type="h" for="des" forName="spaceRect" ptType="all" refPtType="all" refType="none" refFor="self" op="equ" fact="1.000000" val="0"/>
          <dgm:constr type="h" for="des" forName="parTx" ptType="all" refPtType="all" refType="none" refFor="self" op="equ" fact="1.000000" val="0"/>
          <dgm:constr type="h" for="des" forName="desTx" ptType="all" refPtType="all" refType="none" refFor="self" op="equ" fact="1.000000" val="0"/>
        </dgm:constrLst>
      </dgm:else>
    </dgm:choose>
    <dgm:ruleLst>
      <dgm:rule type="h" for="ch" forName="compNode" ptType="all" val="0" fact="NaN" max="NaN"/>
    </dgm:ruleLst>
    <dgm:forEach name="Name8" axis="ch" ptType="node">
      <dgm:layoutNode name="compNode">
        <dgm:alg type="composite"/>
        <dgm:shape rot="0.000000" type="none" r:blip="" blipPhldr="0" lkTxEntry="0" zOrderOff="0" hideGeom="0">
          <dgm:adjLst/>
        </dgm:shape>
        <dgm:presOf axis="self"/>
        <dgm:choose name="Name9">
          <dgm:if name="Name10" axis="ch" ptType="node" func="cnt" arg="none" op="gte" val="1">
            <dgm:constrLst>
              <dgm:constr type="w" for="ch" forName="bgRect" ptType="all" refPtType="all" refType="w" refFor="self" op="none" fact="1.000000" val="0"/>
              <dgm:constr type="h" for="ch" forName="bgRect" ptType="all" refPtType="all" refType="h" refFor="self" op="none" fact="1.000000" val="0"/>
              <dgm:constr type="l" for="ch" forName="bgRect" ptType="all" refPtType="all" refType="none" refFor="self" op="none" fact="1.000000" val="0"/>
              <dgm:constr type="t" for="ch" forName="bgRect" ptType="all" refPtType="all" refType="none" refFor="self" op="none" fact="1.000000" val="0"/>
              <dgm:constr type="h" for="ch" forName="iconRect" ptType="all" refPtType="all" refType="h" refFor="self" op="none" fact="0.550000" val="0"/>
              <dgm:constr type="w" for="ch" forName="iconRect" ptType="all" refPtType="all" refType="h" refFor="ch" refForName="iconRect" op="none" fact="1.000000" val="0"/>
              <dgm:constr type="l" for="ch" forName="iconRect" ptType="all" refPtType="all" refType="h" refFor="ch" refForName="iconRect" op="none" fact="0.550000" val="0"/>
              <dgm:constr type="ctrY" for="ch" forName="iconRect" ptType="all" refPtType="all" refType="ctrY" refFor="ch" refForName="bgRect" op="none" fact="1.000000" val="0"/>
              <dgm:constr type="w" for="ch" forName="spaceRect" ptType="all" refPtType="all" refType="l" refFor="ch" refForName="iconRect" op="none" fact="1.000000" val="0"/>
              <dgm:constr type="h" for="ch" forName="spaceRect" ptType="all" refPtType="all" refType="h" refFor="self" op="none" fact="1.000000" val="0"/>
              <dgm:constr type="l" for="ch" forName="spaceRect" ptType="all" refPtType="all" refType="r" refFor="ch" refForName="iconRect" op="none" fact="1.000000" val="0"/>
              <dgm:constr type="t" for="ch" forName="spaceRect" ptType="all" refPtType="all" refType="none" refFor="self" op="none" fact="1.000000" val="0"/>
              <dgm:constr type="w" for="ch" forName="parTx" ptType="all" refPtType="all" refType="w" refFor="self" op="none" fact="0.450000" val="0"/>
              <dgm:constr type="h" for="ch" forName="parTx" ptType="all" refPtType="all" refType="h" refFor="self" op="none" fact="1.000000" val="0"/>
              <dgm:constr type="l" for="ch" forName="parTx" ptType="all" refPtType="all" refType="r" refFor="ch" refForName="spaceRect" op="none" fact="1.000000" val="0"/>
              <dgm:constr type="t" for="ch" forName="parTx" ptType="all" refPtType="all" refType="none" refFor="self" op="none" fact="1.000000" val="0"/>
              <dgm:constr type="h" for="ch" forName="desTx" ptType="all" refPtType="all" refType="h" refFor="self" op="none" fact="1.000000" val="0"/>
              <dgm:constr type="l" for="ch" forName="desTx" ptType="all" refPtType="all" refType="r" refFor="ch" refForName="parTx" op="none" fact="1.000000" val="0"/>
              <dgm:constr type="t" for="ch" forName="desTx" ptType="all" refPtType="all" refType="none" refFor="self" op="none" fact="1.000000" val="0"/>
            </dgm:constrLst>
          </dgm:if>
          <dgm:else name="Name11">
            <dgm:constrLst>
              <dgm:constr type="w" for="ch" forName="bgRect" ptType="all" refPtType="all" refType="w" refFor="self" op="none" fact="1.000000" val="0"/>
              <dgm:constr type="h" for="ch" forName="bgRect" ptType="all" refPtType="all" refType="h" refFor="self" op="none" fact="1.000000" val="0"/>
              <dgm:constr type="l" for="ch" forName="bgRect" ptType="all" refPtType="all" refType="none" refFor="self" op="none" fact="1.000000" val="0"/>
              <dgm:constr type="t" for="ch" forName="bgRect" ptType="all" refPtType="all" refType="none" refFor="self" op="none" fact="1.000000" val="0"/>
              <dgm:constr type="h" for="ch" forName="iconRect" ptType="all" refPtType="all" refType="h" refFor="self" op="none" fact="0.550000" val="0"/>
              <dgm:constr type="w" for="ch" forName="iconRect" ptType="all" refPtType="all" refType="h" refFor="ch" refForName="iconRect" op="none" fact="1.000000" val="0"/>
              <dgm:constr type="l" for="ch" forName="iconRect" ptType="all" refPtType="all" refType="h" refFor="ch" refForName="iconRect" op="none" fact="0.550000" val="0"/>
              <dgm:constr type="ctrY" for="ch" forName="iconRect" ptType="all" refPtType="all" refType="ctrY" refFor="ch" refForName="bgRect" op="none" fact="1.000000" val="0"/>
              <dgm:constr type="w" for="ch" forName="spaceRect" ptType="all" refPtType="all" refType="l" refFor="ch" refForName="iconRect" op="none" fact="1.000000" val="0"/>
              <dgm:constr type="h" for="ch" forName="spaceRect" ptType="all" refPtType="all" refType="h" refFor="self" op="none" fact="1.000000" val="0"/>
              <dgm:constr type="l" for="ch" forName="spaceRect" ptType="all" refPtType="all" refType="r" refFor="ch" refForName="iconRect" op="none" fact="1.000000" val="0"/>
              <dgm:constr type="t" for="ch" forName="spaceRect" ptType="all" refPtType="all" refType="none" refFor="self" op="none" fact="1.000000" val="0"/>
              <dgm:constr type="h" for="ch" forName="parTx" ptType="all" refPtType="all" refType="h" refFor="self" op="none" fact="1.000000" val="0"/>
              <dgm:constr type="l" for="ch" forName="parTx" ptType="all" refPtType="all" refType="r" refFor="ch" refForName="spaceRect" op="none" fact="1.000000" val="0"/>
              <dgm:constr type="t" for="ch" forName="parTx" ptType="all" refPtType="all" refType="none" refFor="self" op="none" fact="1.000000" val="0"/>
            </dgm:constrLst>
          </dgm:else>
        </dgm:choose>
        <dgm:ruleLst>
          <dgm:rule type="h" for="self" ptType="all" val="INF" fact="NaN" max="NaN"/>
        </dgm:ruleLst>
        <dgm:layoutNode name="bgRect" styleLbl="bgShp">
          <dgm:alg type="sp"/>
          <dgm:shape rot="0.000000" type="roundRect" r:blip="" blipPhldr="0" lkTxEntry="0" zOrderOff="0" hideGeom="0">
            <dgm:adjLst>
              <dgm:adj idx="1" val="0.100000"/>
            </dgm:adjLst>
          </dgm:shape>
          <dgm:presOf/>
          <dgm:constrLst/>
          <dgm:ruleLst/>
        </dgm:layoutNode>
        <dgm:layoutNode name="iconRect" styleLbl="node1">
          <dgm:alg type="sp"/>
          <dgm:shape rot="0.000000" type="rect" r:blip="" blipPhldr="1" lkTxEntry="0" zOrderOff="0" hideGeom="0">
            <dgm:adjLst/>
          </dgm:shape>
          <dgm:presOf/>
          <dgm:constrLst/>
          <dgm:ruleLst/>
        </dgm:layoutNode>
        <dgm:layoutNode name="spaceRect">
          <dgm:alg type="sp"/>
          <dgm:shape rot="0.000000" type="none" r:blip="" blipPhldr="0" lkTxEntry="0" zOrderOff="0" hideGeom="0">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rot="0.000000" type="rect" r:blip="" blipPhldr="0" lkTxEntry="0" zOrderOff="0" hideGeom="0">
            <dgm:adjLst/>
          </dgm:shape>
          <dgm:presOf axis="self" ptType="node"/>
          <dgm:constrLst>
            <dgm:constr type="lMarg" for="self" ptType="all" refPtType="all" refType="h" refFor="self" op="none" fact="0.300000" val="0"/>
            <dgm:constr type="rMarg" for="self" ptType="all" refPtType="all" refType="h" refFor="self" op="none" fact="0.300000" val="0"/>
            <dgm:constr type="tMarg" for="self" ptType="all" refPtType="all" refType="h" refFor="self" op="none" fact="0.300000" val="0"/>
            <dgm:constr type="bMarg" for="self" ptType="all" refPtType="all" refType="h" refFor="self" op="none" fact="0.300000" val="0"/>
          </dgm:constrLst>
          <dgm:ruleLst>
            <dgm:rule type="primFontSz" for="self" ptType="all" val="14" fact="NaN" max="NaN"/>
            <dgm:rule type="h" for="self" ptType="all" val="INF" fact="NaN" max="NaN"/>
          </dgm:ruleLst>
        </dgm:layoutNode>
        <dgm:choose name="Name12">
          <dgm:if name="Name13" axis="ch" ptType="node" func="cnt" arg="none"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rot="0.000000" type="rect" r:blip="" blipPhldr="0" lkTxEntry="0" zOrderOff="0" hideGeom="0">
                <dgm:adjLst/>
              </dgm:shape>
              <dgm:presOf axis="des" ptType="node"/>
              <dgm:constrLst>
                <dgm:constr type="primFontSz" for="self" ptType="all" refPtType="all" refType="none" refFor="self" op="none" fact="1.000000" val="18"/>
                <dgm:constr type="secFontSz" for="self" ptType="all" refPtType="all" refType="primFontSz" refFor="self" op="none" fact="1.000000" val="0"/>
                <dgm:constr type="lMarg" for="self" ptType="all" refPtType="all" refType="h" refFor="self" op="none" fact="0.300000" val="0"/>
                <dgm:constr type="rMarg" for="self" ptType="all" refPtType="all" refType="h" refFor="self" op="none" fact="0.300000" val="0"/>
                <dgm:constr type="tMarg" for="self" ptType="all" refPtType="all" refType="h" refFor="self" op="none" fact="0.300000" val="0"/>
                <dgm:constr type="bMarg" for="self" ptType="all" refPtType="all" refType="h" refFor="self" op="none" fact="0.300000" val="0"/>
              </dgm:constrLst>
              <dgm:ruleLst>
                <dgm:rule type="primFontSz" for="self" ptType="all" val="11" fact="NaN" max="NaN"/>
              </dgm:ruleLst>
            </dgm:layoutNode>
          </dgm:if>
          <dgm:else name="Name14"/>
        </dgm:choose>
      </dgm:layoutNode>
      <dgm:forEach name="Name15" axis="followSib" ptType="sibTrans" cnt="1">
        <dgm:layoutNode name="sibTrans">
          <dgm:alg type="sp"/>
          <dgm:shape rot="0.000000" type="none" r:blip="" blipPhldr="0" lkTxEntry="0" zOrderOff="0" hideGeom="0">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l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ven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tx1"/>
      </a:fontRef>
    </dgm:style>
  </dgm:styleLbl>
  <dgm:styleLbl name="alig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f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f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b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sibTrans1D1">
    <dgm:scene3d>
      <a:camera prst="orthographicFront"/>
      <a:lightRig rig="threePt" dir="t"/>
    </dgm:scene3d>
    <dgm:sp3d/>
    <dgm:txPr>
      <a:bodyPr/>
      <a:p>
        <a:pPr>
          <a:defRPr/>
        </a:pPr>
        <a:endParaRPr/>
      </a:p>
    </dgm:txPr>
    <dgm:style>
      <a:lnRef idx="1">
        <a:srgbClr val="000000"/>
      </a:lnRef>
      <a:fillRef idx="0">
        <a:srgbClr val="000000"/>
      </a:fillRef>
      <a:effectRef idx="0">
        <a:srgbClr val="000000"/>
      </a:effectRef>
      <a:fontRef idx="minor"/>
    </dgm:style>
  </dgm:styleLbl>
  <dgm:styleLbl name="callout">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sst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1D1">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2">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3">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4">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con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trAlignAcc1">
    <dgm:scene3d>
      <a:camera prst="orthographicFront"/>
      <a:lightRig rig="threePt" dir="t"/>
    </dgm:scene3d>
    <dgm:sp3d/>
    <dgm:txPr>
      <a:bodyPr/>
      <a:p>
        <a:pPr>
          <a:defRPr/>
        </a:pPr>
        <a:endParaRPr/>
      </a:p>
    </dgm:txPr>
    <dgm:style>
      <a:lnRef idx="1">
        <a:srgbClr val="000000"/>
      </a:lnRef>
      <a:fillRef idx="1">
        <a:srgbClr val="000000"/>
      </a:fillRef>
      <a:effectRef idx="0">
        <a:srgbClr val="000000"/>
      </a:effectRef>
      <a:fontRef idx="minor"/>
    </dgm:style>
  </dgm:styleLbl>
  <dgm:styleLbl name="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dk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tr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fgShp">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revTx">
    <dgm:scene3d>
      <a:camera prst="orthographicFront"/>
      <a:lightRig rig="threePt" dir="t"/>
    </dgm:scene3d>
    <dgm:sp3d/>
    <dgm:txPr>
      <a:bodyPr/>
      <a:p>
        <a:pPr>
          <a:defRPr/>
        </a:pPr>
        <a:endParaRPr/>
      </a:p>
    </dgm:txPr>
    <dgm:style>
      <a:lnRef idx="0">
        <a:srgbClr val="000000"/>
      </a:lnRef>
      <a:fillRef idx="0">
        <a:srgbClr val="000000"/>
      </a:fillRef>
      <a:effectRef idx="0">
        <a:srgbClr val="00000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l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ven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tx1"/>
      </a:fontRef>
    </dgm:style>
  </dgm:styleLbl>
  <dgm:styleLbl name="alig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f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f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b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sibTrans1D1">
    <dgm:scene3d>
      <a:camera prst="orthographicFront"/>
      <a:lightRig rig="threePt" dir="t"/>
    </dgm:scene3d>
    <dgm:sp3d/>
    <dgm:txPr>
      <a:bodyPr/>
      <a:p>
        <a:pPr>
          <a:defRPr/>
        </a:pPr>
        <a:endParaRPr/>
      </a:p>
    </dgm:txPr>
    <dgm:style>
      <a:lnRef idx="1">
        <a:srgbClr val="000000"/>
      </a:lnRef>
      <a:fillRef idx="0">
        <a:srgbClr val="000000"/>
      </a:fillRef>
      <a:effectRef idx="0">
        <a:srgbClr val="000000"/>
      </a:effectRef>
      <a:fontRef idx="minor"/>
    </dgm:style>
  </dgm:styleLbl>
  <dgm:styleLbl name="callout">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sst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1D1">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2">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3">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4">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con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trAlignAcc1">
    <dgm:scene3d>
      <a:camera prst="orthographicFront"/>
      <a:lightRig rig="threePt" dir="t"/>
    </dgm:scene3d>
    <dgm:sp3d/>
    <dgm:txPr>
      <a:bodyPr/>
      <a:p>
        <a:pPr>
          <a:defRPr/>
        </a:pPr>
        <a:endParaRPr/>
      </a:p>
    </dgm:txPr>
    <dgm:style>
      <a:lnRef idx="1">
        <a:srgbClr val="000000"/>
      </a:lnRef>
      <a:fillRef idx="1">
        <a:srgbClr val="000000"/>
      </a:fillRef>
      <a:effectRef idx="0">
        <a:srgbClr val="000000"/>
      </a:effectRef>
      <a:fontRef idx="minor"/>
    </dgm:style>
  </dgm:styleLbl>
  <dgm:styleLbl name="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dk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tr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fgShp">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revTx">
    <dgm:scene3d>
      <a:camera prst="orthographicFront"/>
      <a:lightRig rig="threePt" dir="t"/>
    </dgm:scene3d>
    <dgm:sp3d/>
    <dgm:txPr>
      <a:bodyPr/>
      <a:p>
        <a:pPr>
          <a:defRPr/>
        </a:pPr>
        <a:endParaRPr/>
      </a:p>
    </dgm:txPr>
    <dgm:style>
      <a:lnRef idx="0">
        <a:srgbClr val="000000"/>
      </a:lnRef>
      <a:fillRef idx="0">
        <a:srgbClr val="000000"/>
      </a:fillRef>
      <a:effectRef idx="0">
        <a:srgbClr val="000000"/>
      </a:effectRef>
      <a:fontRef idx="minor"/>
    </dgm:style>
  </dgm:styleLbl>
</dgm:styleDef>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GB"/>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048C8988-4361-4333-9455-D81E057AF6EA}" type="datetimeFigureOut">
              <a:rPr lang="en-GB"/>
              <a:t>27/01/2025</a:t>
            </a:fld>
            <a:endParaRPr lang="en-GB"/>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GB"/>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GB"/>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8F308716-45F8-4F24-86E4-136571AEFEE4}" type="slidenum">
              <a:rPr lang="en-GB"/>
              <a:t>‹#›</a:t>
            </a:fld>
            <a:endParaRPr lang="en-GB"/>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B6FB14E-2C7B-03D4-4A07-46770A15ED84}"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A1E995D-24F2-BF44-B838-D00AB9CA900A}"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F09C84D-E2F2-57EF-E7F7-A7C421AD3EE4}"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834712A-499F-B046-0EC0-816473287BAB}"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621BF34-37C1-4215-67AF-9D5C59E2D7D2}"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EC47294-BA2B-B75B-0443-45A1B07E2260}"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GB"/>
          </a:p>
        </p:txBody>
      </p:sp>
      <p:sp>
        <p:nvSpPr>
          <p:cNvPr id="4" name="Slide Number Placeholder 3"/>
          <p:cNvSpPr>
            <a:spLocks noGrp="1"/>
          </p:cNvSpPr>
          <p:nvPr>
            <p:ph type="sldNum" sz="quarter" idx="5"/>
          </p:nvPr>
        </p:nvSpPr>
        <p:spPr bwMode="auto"/>
        <p:txBody>
          <a:bodyPr/>
          <a:lstStyle/>
          <a:p>
            <a:pPr>
              <a:defRPr/>
            </a:pPr>
            <a:fld id="{8F308716-45F8-4F24-86E4-136571AEFEE4}" type="slidenum">
              <a:rPr lang="en-GB"/>
              <a:t>15</a:t>
            </a:fld>
            <a:endParaRPr lang="en-GB"/>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GB"/>
          </a:p>
        </p:txBody>
      </p:sp>
      <p:sp>
        <p:nvSpPr>
          <p:cNvPr id="4" name="Slide Number Placeholder 3"/>
          <p:cNvSpPr>
            <a:spLocks noGrp="1"/>
          </p:cNvSpPr>
          <p:nvPr>
            <p:ph type="sldNum" sz="quarter" idx="5"/>
          </p:nvPr>
        </p:nvSpPr>
        <p:spPr bwMode="auto"/>
        <p:txBody>
          <a:bodyPr/>
          <a:lstStyle/>
          <a:p>
            <a:pPr>
              <a:defRPr/>
            </a:pPr>
            <a:fld id="{8F308716-45F8-4F24-86E4-136571AEFEE4}" type="slidenum">
              <a:rPr lang="en-GB"/>
              <a:t>16</a:t>
            </a:fld>
            <a:endParaRPr lang="en-GB"/>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E1CE71D-B9A7-39BE-EE50-9BB86A40FAC2}"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4C8B816-F635-B756-4C84-B95C6A694DB9}"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80CBC80-B39E-18C7-33FE-4530B0799670}"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0CED9D6-187D-83D4-1270-0CA80A74C8CE}"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6346244-A9D2-7260-BF39-FB7E647ED54B}"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29F5192-0BE2-F1BC-7F4A-F11B46CDF542}"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F90F66C-9034-FB9F-9670-77B437DF86DC}"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70BE898-FE3C-CD18-7E5C-FBBB87B465AA}"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870244F-34D5-E4BE-06C1-52829393012E}"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7ADFC0B-9067-7D20-7275-3346DF05299F}"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17904" y="1517904"/>
            <a:ext cx="9144000" cy="2798064"/>
          </a:xfrm>
        </p:spPr>
        <p:txBody>
          <a:bodyPr anchor="b"/>
          <a:lstStyle>
            <a:lvl1pPr algn="ctr">
              <a:defRPr sz="6000"/>
            </a:lvl1pPr>
          </a:lstStyle>
          <a:p>
            <a:pPr>
              <a:defRPr/>
            </a:pPr>
            <a:r>
              <a:rPr lang="en-US"/>
              <a:t>Click to edit Master title style</a:t>
            </a:r>
            <a:endParaRPr lang="en-US"/>
          </a:p>
        </p:txBody>
      </p:sp>
      <p:sp>
        <p:nvSpPr>
          <p:cNvPr id="3" name="Subtitle 2"/>
          <p:cNvSpPr>
            <a:spLocks noGrp="1"/>
          </p:cNvSpPr>
          <p:nvPr>
            <p:ph type="subTitle" idx="1"/>
          </p:nvPr>
        </p:nvSpPr>
        <p:spPr bwMode="auto">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7" name="Date Placeholder 6"/>
          <p:cNvSpPr>
            <a:spLocks noGrp="1"/>
          </p:cNvSpPr>
          <p:nvPr>
            <p:ph type="dt" sz="half" idx="10"/>
          </p:nvPr>
        </p:nvSpPr>
        <p:spPr bwMode="auto"/>
        <p:txBody>
          <a:bodyPr/>
          <a:lstStyle/>
          <a:p>
            <a:pPr algn="r">
              <a:defRPr/>
            </a:pPr>
            <a:fld id="{3F9AFA87-1417-4992-ABD9-27C3BC8CC883}" type="datetimeFigureOut">
              <a:rPr lang="en-US"/>
              <a:t>1/27/2025</a:t>
            </a:fld>
            <a:endParaRPr lang="en-US"/>
          </a:p>
        </p:txBody>
      </p:sp>
      <p:sp>
        <p:nvSpPr>
          <p:cNvPr id="8" name="Footer Placeholder 7"/>
          <p:cNvSpPr>
            <a:spLocks noGrp="1"/>
          </p:cNvSpPr>
          <p:nvPr>
            <p:ph type="ftr" sz="quarter" idx="11"/>
          </p:nvPr>
        </p:nvSpPr>
        <p:spPr bwMode="auto"/>
        <p:txBody>
          <a:bodyPr/>
          <a:lstStyle/>
          <a:p>
            <a:pPr>
              <a:defRPr/>
            </a:pPr>
            <a:endParaRPr lang="en-US" sz="1000"/>
          </a:p>
        </p:txBody>
      </p:sp>
      <p:sp>
        <p:nvSpPr>
          <p:cNvPr id="9" name="Slide Number Placeholder 8"/>
          <p:cNvSpPr>
            <a:spLocks noGrp="1"/>
          </p:cNvSpPr>
          <p:nvPr>
            <p:ph type="sldNum" sz="quarter" idx="12"/>
          </p:nvPr>
        </p:nvSpPr>
        <p:spPr bwMode="auto"/>
        <p:txBody>
          <a:bodyPr/>
          <a:lstStyle/>
          <a:p>
            <a:pPr>
              <a:defRPr/>
            </a:pPr>
            <a:fld id="{CB1E4CB7-CB13-4810-BF18-BE31AFC64F93}" type="slidenum">
              <a:rPr lang="en-US"/>
              <a:t>‹#›</a:t>
            </a:fld>
            <a:endParaRPr lang="en-US" sz="1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3F9AFA87-1417-4992-ABD9-27C3BC8CC883}" type="datetimeFigureOut">
              <a:rPr lang="en-US"/>
              <a:t>1/27/2025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CB1E4CB7-CB13-4810-BF18-BE31AFC64F93}"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450317" y="1517904"/>
            <a:ext cx="2220731" cy="4546786"/>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1517904" y="1517904"/>
            <a:ext cx="6562553" cy="4546786"/>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3F9AFA87-1417-4992-ABD9-27C3BC8CC883}" type="datetimeFigureOut">
              <a:rPr lang="en-US"/>
              <a:t>1/27/2025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CB1E4CB7-CB13-4810-BF18-BE31AFC64F93}"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3F9AFA87-1417-4992-ABD9-27C3BC8CC883}" type="datetimeFigureOut">
              <a:rPr lang="en-US"/>
              <a:t>1/27/2025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CB1E4CB7-CB13-4810-BF18-BE31AFC64F93}"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517904" y="1517904"/>
            <a:ext cx="9144000" cy="2852737"/>
          </a:xfrm>
        </p:spPr>
        <p:txBody>
          <a:bodyPr anchor="b"/>
          <a:lstStyle>
            <a:lvl1pPr>
              <a:defRPr sz="60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3F9AFA87-1417-4992-ABD9-27C3BC8CC883}" type="datetimeFigureOut">
              <a:rPr lang="en-US"/>
              <a:t>1/27/2025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CB1E4CB7-CB13-4810-BF18-BE31AFC64F93}"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1517904" y="2980944"/>
            <a:ext cx="4334256" cy="3118104"/>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336792" y="2980944"/>
            <a:ext cx="4334256" cy="3118104"/>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3F9AFA87-1417-4992-ABD9-27C3BC8CC883}" type="datetimeFigureOut">
              <a:rPr lang="en-US"/>
              <a:t>1/27/2025</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CB1E4CB7-CB13-4810-BF18-BE31AFC64F93}"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Comparison">
    <p:spTree>
      <p:nvGrpSpPr>
        <p:cNvPr id="1" name=""/>
        <p:cNvGrpSpPr/>
        <p:nvPr/>
      </p:nvGrpSpPr>
      <p:grpSpPr bwMode="auto">
        <a:xfrm>
          <a:off x="0" y="0"/>
          <a:ext cx="0" cy="0"/>
          <a:chOff x="0" y="0"/>
          <a:chExt cx="0" cy="0"/>
        </a:xfrm>
      </p:grpSpPr>
      <p:sp>
        <p:nvSpPr>
          <p:cNvPr id="3" name="Text Placeholder 2"/>
          <p:cNvSpPr>
            <a:spLocks noGrp="1"/>
          </p:cNvSpPr>
          <p:nvPr>
            <p:ph type="body" idx="1"/>
          </p:nvPr>
        </p:nvSpPr>
        <p:spPr bwMode="auto">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1517904" y="3644987"/>
            <a:ext cx="4334256" cy="2449645"/>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336792" y="3644987"/>
            <a:ext cx="4334256" cy="2449645"/>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3F9AFA87-1417-4992-ABD9-27C3BC8CC883}" type="datetimeFigureOut">
              <a:rPr lang="en-US"/>
              <a:t>1/27/2025</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CB1E4CB7-CB13-4810-BF18-BE31AFC64F93}" type="slidenum">
              <a:rPr lang="en-US"/>
              <a:t>‹#›</a:t>
            </a:fld>
            <a:endParaRPr lang="en-US"/>
          </a:p>
        </p:txBody>
      </p:sp>
      <p:sp>
        <p:nvSpPr>
          <p:cNvPr id="10" name="Title 9"/>
          <p:cNvSpPr>
            <a:spLocks noGrp="1"/>
          </p:cNvSpPr>
          <p:nvPr>
            <p:ph type="title"/>
          </p:nvPr>
        </p:nvSpPr>
        <p:spPr bwMode="auto"/>
        <p:txBody>
          <a:bodyPr/>
          <a:lstStyle/>
          <a:p>
            <a:pPr>
              <a:defRPr/>
            </a:pPr>
            <a:r>
              <a:rPr lang="en-US"/>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3F9AFA87-1417-4992-ABD9-27C3BC8CC883}" type="datetimeFigureOut">
              <a:rPr lang="en-US"/>
              <a:t>1/27/2025</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CB1E4CB7-CB13-4810-BF18-BE31AFC64F93}"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3F9AFA87-1417-4992-ABD9-27C3BC8CC883}" type="datetimeFigureOut">
              <a:rPr lang="en-US"/>
              <a:t>1/27/2025</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CB1E4CB7-CB13-4810-BF18-BE31AFC64F93}"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517904" y="1517904"/>
            <a:ext cx="3145536" cy="1792224"/>
          </a:xfrm>
        </p:spPr>
        <p:txBody>
          <a:bodyPr anchor="b">
            <a:normAutofit/>
          </a:bodyPr>
          <a:lstStyle>
            <a:lvl1pPr>
              <a:lnSpc>
                <a:spcPct val="100000"/>
              </a:lnSpc>
              <a:defRPr sz="3600"/>
            </a:lvl1pPr>
          </a:lstStyle>
          <a:p>
            <a:pPr>
              <a:defRPr/>
            </a:pPr>
            <a:r>
              <a:rPr lang="en-US"/>
              <a:t>Click to edit Master title style</a:t>
            </a:r>
            <a:endParaRPr lang="en-US"/>
          </a:p>
        </p:txBody>
      </p:sp>
      <p:sp>
        <p:nvSpPr>
          <p:cNvPr id="3" name="Content Placeholder 2"/>
          <p:cNvSpPr>
            <a:spLocks noGrp="1"/>
          </p:cNvSpPr>
          <p:nvPr>
            <p:ph idx="1"/>
          </p:nvPr>
        </p:nvSpPr>
        <p:spPr bwMode="auto">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3F9AFA87-1417-4992-ABD9-27C3BC8CC883}" type="datetimeFigureOut">
              <a:rPr lang="en-US"/>
              <a:t>1/27/2025</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CB1E4CB7-CB13-4810-BF18-BE31AFC64F93}"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517904" y="1517904"/>
            <a:ext cx="3145536" cy="1792224"/>
          </a:xfrm>
        </p:spPr>
        <p:txBody>
          <a:bodyPr anchor="b">
            <a:normAutofit/>
          </a:bodyPr>
          <a:lstStyle>
            <a:lvl1pPr>
              <a:lnSpc>
                <a:spcPct val="100000"/>
              </a:lnSpc>
              <a:defRPr sz="3600"/>
            </a:lvl1pPr>
          </a:lstStyle>
          <a:p>
            <a:pPr>
              <a:defRPr/>
            </a:pPr>
            <a:r>
              <a:rPr lang="en-US"/>
              <a:t>Click to edit Master title style</a:t>
            </a:r>
            <a:endParaRPr lang="en-US"/>
          </a:p>
        </p:txBody>
      </p:sp>
      <p:sp>
        <p:nvSpPr>
          <p:cNvPr id="3" name="Picture Placeholder 2"/>
          <p:cNvSpPr>
            <a:spLocks noGrp="1"/>
          </p:cNvSpPr>
          <p:nvPr>
            <p:ph type="pic" idx="1"/>
          </p:nvPr>
        </p:nvSpPr>
        <p:spPr bwMode="auto">
          <a:xfrm>
            <a:off x="5349240" y="764032"/>
            <a:ext cx="6089904" cy="5330952"/>
          </a:xfrm>
          <a:prstGeom prst="rect">
            <a:avLst/>
          </a:prstGeo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3F9AFA87-1417-4992-ABD9-27C3BC8CC883}" type="datetimeFigureOut">
              <a:rPr lang="en-US"/>
              <a:t>1/27/2025</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CB1E4CB7-CB13-4810-BF18-BE31AFC64F93}"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1517904" y="1517904"/>
            <a:ext cx="9144000" cy="1344168"/>
          </a:xfrm>
          <a:prstGeom prst="rect">
            <a:avLst/>
          </a:prstGeom>
        </p:spPr>
        <p:txBody>
          <a:bodyPr vert="horz" lIns="91440" tIns="45720" rIns="91440" bIns="45720" rtlCol="0" anchor="t">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1517904" y="2971800"/>
            <a:ext cx="9144000" cy="312724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defRPr/>
            </a:pPr>
            <a:fld id="{3F9AFA87-1417-4992-ABD9-27C3BC8CC883}" type="datetimeFigureOut">
              <a:rPr lang="en-US"/>
              <a:t>1/27/2025</a:t>
            </a:fld>
            <a:endParaRPr lang="en-US"/>
          </a:p>
        </p:txBody>
      </p:sp>
      <p:sp>
        <p:nvSpPr>
          <p:cNvPr id="5" name="Footer Placeholder 4"/>
          <p:cNvSpPr>
            <a:spLocks noGrp="1"/>
          </p:cNvSpPr>
          <p:nvPr>
            <p:ph type="ftr" sz="quarter" idx="3"/>
          </p:nvPr>
        </p:nvSpPr>
        <p:spPr bwMode="auto">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pPr>
              <a:defRPr/>
            </a:pPr>
            <a:endParaRPr lang="en-US" sz="1000"/>
          </a:p>
        </p:txBody>
      </p:sp>
      <p:sp>
        <p:nvSpPr>
          <p:cNvPr id="6" name="Slide Number Placeholder 5"/>
          <p:cNvSpPr>
            <a:spLocks noGrp="1"/>
          </p:cNvSpPr>
          <p:nvPr>
            <p:ph type="sldNum" sz="quarter" idx="4"/>
          </p:nvPr>
        </p:nvSpPr>
        <p:spPr bwMode="auto">
          <a:xfrm>
            <a:off x="10899647" y="6400800"/>
            <a:ext cx="530352" cy="365125"/>
          </a:xfrm>
          <a:prstGeom prst="rect">
            <a:avLst/>
          </a:prstGeom>
        </p:spPr>
        <p:txBody>
          <a:bodyPr vert="horz" lIns="91440" tIns="45720" rIns="91440" bIns="45720" rtlCol="0" anchor="ctr"/>
          <a:lstStyle>
            <a:lvl1pPr algn="r">
              <a:defRPr sz="1000" b="1">
                <a:solidFill>
                  <a:schemeClr val="tx1"/>
                </a:solidFill>
              </a:defRPr>
            </a:lvl1pPr>
          </a:lstStyle>
          <a:p>
            <a:pPr>
              <a:defRPr/>
            </a:pPr>
            <a:fld id="{CB1E4CB7-CB13-4810-BF18-BE31AFC64F93}" type="slidenum">
              <a:rPr lang="en-US"/>
              <a:t>‹#›</a:t>
            </a:fld>
            <a:endParaRPr lang="en-US" sz="1000"/>
          </a:p>
        </p:txBody>
      </p:sp>
      <p:sp>
        <p:nvSpPr>
          <p:cNvPr id="8" name="Freeform: Shape 7"/>
          <p:cNvSpPr/>
          <p:nvPr/>
        </p:nvSpPr>
        <p:spPr bwMode="auto">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fill="norm" stroke="1" extrusionOk="0">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a:gsLst>
              <a:gs pos="10000">
                <a:schemeClr val="accent5"/>
              </a:gs>
              <a:gs pos="30000">
                <a:schemeClr val="accent4"/>
              </a:gs>
              <a:gs pos="50000">
                <a:schemeClr val="accent3">
                  <a:lumMod val="60000"/>
                  <a:lumOff val="40000"/>
                </a:schemeClr>
              </a:gs>
              <a:gs pos="70000">
                <a:schemeClr val="accent2"/>
              </a:gs>
              <a:gs pos="90000">
                <a:schemeClr val="accent1"/>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5000"/>
        </a:lnSpc>
        <a:spcBef>
          <a:spcPts val="0"/>
        </a:spcBef>
        <a:buNone/>
        <a:defRPr sz="4200" spc="-50">
          <a:solidFill>
            <a:schemeClr val="tx1"/>
          </a:solidFill>
          <a:latin typeface="+mj-lt"/>
          <a:ea typeface="+mj-ea"/>
          <a:cs typeface="+mj-cs"/>
        </a:defRPr>
      </a:lvl1pPr>
    </p:titleStyle>
    <p:bodyStyle>
      <a:lvl1pPr marL="365760" indent="-365760" algn="l" defTabSz="914400">
        <a:lnSpc>
          <a:spcPct val="105000"/>
        </a:lnSpc>
        <a:spcBef>
          <a:spcPts val="900"/>
        </a:spcBef>
        <a:buClr>
          <a:schemeClr val="accent5"/>
        </a:buClr>
        <a:buFont typeface="Avenir Next LT Pro"/>
        <a:buChar char="+"/>
        <a:defRPr sz="2600">
          <a:solidFill>
            <a:schemeClr val="tx1"/>
          </a:solidFill>
          <a:latin typeface="+mn-lt"/>
          <a:ea typeface="+mn-ea"/>
          <a:cs typeface="+mn-cs"/>
        </a:defRPr>
      </a:lvl1pPr>
      <a:lvl2pPr marL="365760" indent="0" algn="l" defTabSz="914400">
        <a:lnSpc>
          <a:spcPct val="105000"/>
        </a:lnSpc>
        <a:spcBef>
          <a:spcPts val="900"/>
        </a:spcBef>
        <a:buFont typeface="Arial"/>
        <a:buNone/>
        <a:defRPr sz="2000">
          <a:solidFill>
            <a:schemeClr val="tx1">
              <a:lumMod val="75000"/>
              <a:lumOff val="25000"/>
            </a:schemeClr>
          </a:solidFill>
          <a:latin typeface="+mn-lt"/>
          <a:ea typeface="+mn-ea"/>
          <a:cs typeface="+mn-cs"/>
        </a:defRPr>
      </a:lvl2pPr>
      <a:lvl3pPr marL="640080" indent="-274320" algn="l" defTabSz="914400">
        <a:lnSpc>
          <a:spcPct val="105000"/>
        </a:lnSpc>
        <a:spcBef>
          <a:spcPts val="600"/>
        </a:spcBef>
        <a:buClr>
          <a:schemeClr val="accent5"/>
        </a:buClr>
        <a:buFont typeface="Avenir Next LT Pro"/>
        <a:buChar char="+"/>
        <a:defRPr sz="2000">
          <a:solidFill>
            <a:schemeClr val="tx1"/>
          </a:solidFill>
          <a:latin typeface="+mn-lt"/>
          <a:ea typeface="+mn-ea"/>
          <a:cs typeface="+mn-cs"/>
        </a:defRPr>
      </a:lvl3pPr>
      <a:lvl4pPr marL="640080" indent="0" algn="l" defTabSz="914400">
        <a:lnSpc>
          <a:spcPct val="105000"/>
        </a:lnSpc>
        <a:spcBef>
          <a:spcPts val="600"/>
        </a:spcBef>
        <a:buFontTx/>
        <a:buNone/>
        <a:defRPr sz="1800" i="1">
          <a:solidFill>
            <a:schemeClr val="tx1">
              <a:lumMod val="75000"/>
              <a:lumOff val="25000"/>
            </a:schemeClr>
          </a:solidFill>
          <a:latin typeface="+mn-lt"/>
          <a:ea typeface="+mn-ea"/>
          <a:cs typeface="+mn-cs"/>
        </a:defRPr>
      </a:lvl4pPr>
      <a:lvl5pPr marL="886968" indent="-274320" algn="l" defTabSz="914400">
        <a:lnSpc>
          <a:spcPct val="105000"/>
        </a:lnSpc>
        <a:spcBef>
          <a:spcPts val="600"/>
        </a:spcBef>
        <a:buClr>
          <a:schemeClr val="accent5"/>
        </a:buClr>
        <a:buFont typeface="Avenir Next LT Pro"/>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github.com/Kojo-Jr/TransBorder-Freight-Data-Analysis" TargetMode="External"/><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microsoft.com/office/2007/relationships/diagramDrawing" Target="../diagrams/drawing1.xml" /><Relationship Id="rId4" Type="http://schemas.openxmlformats.org/officeDocument/2006/relationships/diagramData" Target="../diagrams/data1.xml" /><Relationship Id="rId5" Type="http://schemas.openxmlformats.org/officeDocument/2006/relationships/diagramColors" Target="../diagrams/colors1.xml" /><Relationship Id="rId6" Type="http://schemas.openxmlformats.org/officeDocument/2006/relationships/diagramLayout" Target="../diagrams/layout1.xml" /><Relationship Id="rId7" Type="http://schemas.openxmlformats.org/officeDocument/2006/relationships/diagramQuickStyle" Target="../diagrams/quickStyle1.xml" /></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microsoft.com/office/2007/relationships/diagramDrawing" Target="../diagrams/drawing2.xml" /><Relationship Id="rId4" Type="http://schemas.openxmlformats.org/officeDocument/2006/relationships/diagramData" Target="../diagrams/data2.xml" /><Relationship Id="rId5" Type="http://schemas.openxmlformats.org/officeDocument/2006/relationships/diagramColors" Target="../diagrams/colors2.xml" /><Relationship Id="rId6" Type="http://schemas.openxmlformats.org/officeDocument/2006/relationships/diagramLayout" Target="../diagrams/layout2.xml" /><Relationship Id="rId7" Type="http://schemas.openxmlformats.org/officeDocument/2006/relationships/diagramQuickStyle" Target="../diagrams/quickStyle2.xml" /></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43" name="Rectangle 42"/>
          <p:cNvSpPr>
            <a:spLocks noAdjustHandles="1" noChangeArrowheads="1" noChangeAspect="1" noChangeShapeType="1" noEditPoints="1" noGrp="1" noMove="1" noResize="1" noRot="1" noTextEdit="1"/>
          </p:cNvSpPr>
          <p:nvPr/>
        </p:nvSpPr>
        <p:spPr bwMode="auto">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4" name="Rectangle 43"/>
          <p:cNvSpPr>
            <a:spLocks noAdjustHandles="1" noChangeArrowheads="1" noChangeAspect="1" noChangeShapeType="1" noEditPoints="1" noGrp="1" noMove="1" noResize="1" noRot="1" noTextEdit="1"/>
          </p:cNvSpPr>
          <p:nvPr/>
        </p:nvSpPr>
        <p:spPr bwMode="auto">
          <a:xfrm>
            <a:off x="0" y="0"/>
            <a:ext cx="12192000" cy="6858000"/>
          </a:xfrm>
          <a:prstGeom prst="rect">
            <a:avLst/>
          </a:prstGeom>
          <a:gradFill>
            <a:gsLst>
              <a:gs pos="10000">
                <a:schemeClr val="accent5"/>
              </a:gs>
              <a:gs pos="30000">
                <a:schemeClr val="accent4"/>
              </a:gs>
              <a:gs pos="50000">
                <a:schemeClr val="accent3">
                  <a:lumMod val="60000"/>
                  <a:lumOff val="40000"/>
                </a:schemeClr>
              </a:gs>
              <a:gs pos="70000">
                <a:schemeClr val="accent2"/>
              </a:gs>
              <a:gs pos="90000">
                <a:schemeClr val="accent1"/>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useBgFill="1">
        <p:nvSpPr>
          <p:cNvPr id="45" name="Rectangle 44"/>
          <p:cNvSpPr>
            <a:spLocks noAdjustHandles="1" noChangeArrowheads="1" noChangeAspect="1" noChangeShapeType="1" noEditPoints="1" noGrp="1" noMove="1" noResize="1" noRot="1" noTextEdit="1"/>
          </p:cNvSpPr>
          <p:nvPr/>
        </p:nvSpPr>
        <p:spPr bwMode="auto">
          <a:xfrm>
            <a:off x="0" y="758952"/>
            <a:ext cx="12192000" cy="6099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ctrTitle"/>
          </p:nvPr>
        </p:nvSpPr>
        <p:spPr bwMode="auto">
          <a:xfrm flipH="0" flipV="0">
            <a:off x="761999" y="1517649"/>
            <a:ext cx="4781295" cy="2797174"/>
          </a:xfrm>
        </p:spPr>
        <p:txBody>
          <a:bodyPr>
            <a:normAutofit/>
          </a:bodyPr>
          <a:lstStyle/>
          <a:p>
            <a:pPr algn="l">
              <a:defRPr/>
            </a:pPr>
            <a:r>
              <a:rPr lang="en-GB" sz="5600" b="1"/>
              <a:t>TransBorder</a:t>
            </a:r>
            <a:r>
              <a:rPr lang="en-GB" sz="5600" b="1"/>
              <a:t> Freight Data Analysis</a:t>
            </a:r>
            <a:endParaRPr/>
          </a:p>
        </p:txBody>
      </p:sp>
      <p:sp>
        <p:nvSpPr>
          <p:cNvPr id="3" name="Subtitle 2"/>
          <p:cNvSpPr>
            <a:spLocks noGrp="1"/>
          </p:cNvSpPr>
          <p:nvPr>
            <p:ph type="subTitle" idx="1"/>
          </p:nvPr>
        </p:nvSpPr>
        <p:spPr bwMode="auto">
          <a:xfrm>
            <a:off x="762000" y="4570413"/>
            <a:ext cx="4465093" cy="769937"/>
          </a:xfrm>
        </p:spPr>
        <p:txBody>
          <a:bodyPr>
            <a:normAutofit fontScale="92500" lnSpcReduction="10000"/>
          </a:bodyPr>
          <a:lstStyle/>
          <a:p>
            <a:pPr algn="l">
              <a:defRPr/>
            </a:pPr>
            <a:r>
              <a:rPr lang="en-US" b="1"/>
              <a:t>Insights on Efficiency, Costs and Trends</a:t>
            </a:r>
            <a:endParaRPr lang="en-GB" b="1"/>
          </a:p>
        </p:txBody>
      </p:sp>
      <p:pic>
        <p:nvPicPr>
          <p:cNvPr id="4" name="Picture 3" descr="A plane flying over a train and a train&#10;&#10;AI-generated content may be incorrect."/>
          <p:cNvPicPr>
            <a:picLocks noChangeAspect="1"/>
          </p:cNvPicPr>
          <p:nvPr/>
        </p:nvPicPr>
        <p:blipFill>
          <a:blip r:embed="rId3"/>
          <a:stretch/>
        </p:blipFill>
        <p:spPr bwMode="auto">
          <a:xfrm>
            <a:off x="5962814" y="2257121"/>
            <a:ext cx="5467186" cy="3075292"/>
          </a:xfrm>
          <a:prstGeom prst="rect">
            <a:avLst/>
          </a:prstGeom>
        </p:spPr>
      </p:pic>
      <p:sp>
        <p:nvSpPr>
          <p:cNvPr id="5" name="Subtitle 2"/>
          <p:cNvSpPr txBox="1"/>
          <p:nvPr/>
        </p:nvSpPr>
        <p:spPr bwMode="auto">
          <a:xfrm>
            <a:off x="2649070" y="5812995"/>
            <a:ext cx="6750424" cy="614700"/>
          </a:xfrm>
          <a:prstGeom prst="rect">
            <a:avLst/>
          </a:prstGeom>
        </p:spPr>
        <p:txBody>
          <a:bodyPr vert="horz" lIns="91440" tIns="45720" rIns="91440" bIns="45720" rtlCol="0">
            <a:normAutofit/>
          </a:bodyPr>
          <a:lstStyle>
            <a:lvl1pPr marL="0" indent="0" algn="ctr" defTabSz="914400">
              <a:lnSpc>
                <a:spcPct val="105000"/>
              </a:lnSpc>
              <a:spcBef>
                <a:spcPts val="900"/>
              </a:spcBef>
              <a:buClr>
                <a:schemeClr val="accent5"/>
              </a:buClr>
              <a:buFont typeface="Avenir Next LT Pro"/>
              <a:buNone/>
              <a:defRPr sz="2400">
                <a:solidFill>
                  <a:schemeClr val="tx1"/>
                </a:solidFill>
                <a:latin typeface="+mn-lt"/>
                <a:ea typeface="+mn-ea"/>
                <a:cs typeface="+mn-cs"/>
              </a:defRPr>
            </a:lvl1pPr>
            <a:lvl2pPr marL="457200" indent="0" algn="ctr" defTabSz="914400">
              <a:lnSpc>
                <a:spcPct val="105000"/>
              </a:lnSpc>
              <a:spcBef>
                <a:spcPts val="900"/>
              </a:spcBef>
              <a:buFont typeface="Arial"/>
              <a:buNone/>
              <a:defRPr sz="2000">
                <a:solidFill>
                  <a:schemeClr val="tx1">
                    <a:lumMod val="75000"/>
                    <a:lumOff val="25000"/>
                  </a:schemeClr>
                </a:solidFill>
                <a:latin typeface="+mn-lt"/>
                <a:ea typeface="+mn-ea"/>
                <a:cs typeface="+mn-cs"/>
              </a:defRPr>
            </a:lvl2pPr>
            <a:lvl3pPr marL="914400" indent="0" algn="ctr" defTabSz="914400">
              <a:lnSpc>
                <a:spcPct val="105000"/>
              </a:lnSpc>
              <a:spcBef>
                <a:spcPts val="600"/>
              </a:spcBef>
              <a:buClr>
                <a:schemeClr val="accent5"/>
              </a:buClr>
              <a:buFont typeface="Avenir Next LT Pro"/>
              <a:buNone/>
              <a:defRPr sz="1800">
                <a:solidFill>
                  <a:schemeClr val="tx1"/>
                </a:solidFill>
                <a:latin typeface="+mn-lt"/>
                <a:ea typeface="+mn-ea"/>
                <a:cs typeface="+mn-cs"/>
              </a:defRPr>
            </a:lvl3pPr>
            <a:lvl4pPr marL="1371600" indent="0" algn="ctr" defTabSz="914400">
              <a:lnSpc>
                <a:spcPct val="105000"/>
              </a:lnSpc>
              <a:spcBef>
                <a:spcPts val="600"/>
              </a:spcBef>
              <a:buFontTx/>
              <a:buNone/>
              <a:defRPr sz="1600" i="1">
                <a:solidFill>
                  <a:schemeClr val="tx1">
                    <a:lumMod val="75000"/>
                    <a:lumOff val="25000"/>
                  </a:schemeClr>
                </a:solidFill>
                <a:latin typeface="+mn-lt"/>
                <a:ea typeface="+mn-ea"/>
                <a:cs typeface="+mn-cs"/>
              </a:defRPr>
            </a:lvl4pPr>
            <a:lvl5pPr marL="1828800" indent="0" algn="ctr" defTabSz="914400">
              <a:lnSpc>
                <a:spcPct val="105000"/>
              </a:lnSpc>
              <a:spcBef>
                <a:spcPts val="600"/>
              </a:spcBef>
              <a:buClr>
                <a:schemeClr val="accent5"/>
              </a:buClr>
              <a:buFont typeface="Avenir Next LT Pro"/>
              <a:buNone/>
              <a:defRPr sz="1600">
                <a:solidFill>
                  <a:schemeClr val="tx1"/>
                </a:solidFill>
                <a:latin typeface="+mn-lt"/>
                <a:ea typeface="+mn-ea"/>
                <a:cs typeface="+mn-cs"/>
              </a:defRPr>
            </a:lvl5pPr>
            <a:lvl6pPr marL="2286000" indent="0" algn="ctr" defTabSz="914400">
              <a:lnSpc>
                <a:spcPct val="90000"/>
              </a:lnSpc>
              <a:spcBef>
                <a:spcPts val="500"/>
              </a:spcBef>
              <a:buFont typeface="Arial"/>
              <a:buNone/>
              <a:defRPr sz="1600">
                <a:solidFill>
                  <a:schemeClr val="tx1"/>
                </a:solidFill>
                <a:latin typeface="+mn-lt"/>
                <a:ea typeface="+mn-ea"/>
                <a:cs typeface="+mn-cs"/>
              </a:defRPr>
            </a:lvl6pPr>
            <a:lvl7pPr marL="2743200" indent="0" algn="ctr" defTabSz="914400">
              <a:lnSpc>
                <a:spcPct val="90000"/>
              </a:lnSpc>
              <a:spcBef>
                <a:spcPts val="500"/>
              </a:spcBef>
              <a:buFont typeface="Arial"/>
              <a:buNone/>
              <a:defRPr sz="1600">
                <a:solidFill>
                  <a:schemeClr val="tx1"/>
                </a:solidFill>
                <a:latin typeface="+mn-lt"/>
                <a:ea typeface="+mn-ea"/>
                <a:cs typeface="+mn-cs"/>
              </a:defRPr>
            </a:lvl7pPr>
            <a:lvl8pPr marL="3200400" indent="0" algn="ctr" defTabSz="914400">
              <a:lnSpc>
                <a:spcPct val="90000"/>
              </a:lnSpc>
              <a:spcBef>
                <a:spcPts val="500"/>
              </a:spcBef>
              <a:buFont typeface="Arial"/>
              <a:buNone/>
              <a:defRPr sz="1600">
                <a:solidFill>
                  <a:schemeClr val="tx1"/>
                </a:solidFill>
                <a:latin typeface="+mn-lt"/>
                <a:ea typeface="+mn-ea"/>
                <a:cs typeface="+mn-cs"/>
              </a:defRPr>
            </a:lvl8pPr>
            <a:lvl9pPr marL="3657600" indent="0" algn="ctr" defTabSz="914400">
              <a:lnSpc>
                <a:spcPct val="90000"/>
              </a:lnSpc>
              <a:spcBef>
                <a:spcPts val="500"/>
              </a:spcBef>
              <a:buFont typeface="Arial"/>
              <a:buNone/>
              <a:defRPr sz="1600">
                <a:solidFill>
                  <a:schemeClr val="tx1"/>
                </a:solidFill>
                <a:latin typeface="+mn-lt"/>
                <a:ea typeface="+mn-ea"/>
                <a:cs typeface="+mn-cs"/>
              </a:defRPr>
            </a:lvl9pPr>
          </a:lstStyle>
          <a:p>
            <a:pPr>
              <a:defRPr/>
            </a:pPr>
            <a:r>
              <a:rPr lang="en-US" sz="3200" b="1"/>
              <a:t>EBENEZER OMARI</a:t>
            </a:r>
            <a:endParaRPr lang="en-GB" sz="3200"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p:spPr>
        <p:txBody>
          <a:bodyPr vert="horz" wrap="none" lIns="91440" tIns="76176" rIns="91440" bIns="76176" numCol="1" anchor="ctr" anchorCtr="0" compatLnSpc="1">
            <a:prstTxWarp prst="textNoShape"/>
            <a:spAutoFit/>
          </a:bodyPr>
          <a:lstStyle/>
          <a:p>
            <a:pPr>
              <a:defRPr/>
            </a:pPr>
            <a:endParaRPr lang="en-GB"/>
          </a:p>
        </p:txBody>
      </p:sp>
      <p:pic>
        <p:nvPicPr>
          <p:cNvPr id="2" name="Picture 1"/>
          <p:cNvPicPr>
            <a:picLocks noChangeAspect="1"/>
          </p:cNvPicPr>
          <p:nvPr/>
        </p:nvPicPr>
        <p:blipFill>
          <a:blip r:embed="rId3"/>
          <a:stretch/>
        </p:blipFill>
        <p:spPr bwMode="auto">
          <a:xfrm>
            <a:off x="712694" y="618565"/>
            <a:ext cx="10771093" cy="559397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lstStyle/>
          <a:p>
            <a:pPr algn="ctr">
              <a:defRPr/>
            </a:pPr>
            <a:r>
              <a:rPr lang="en-US"/>
              <a:t>K</a:t>
            </a:r>
            <a:r>
              <a:rPr lang="en-GB"/>
              <a:t>ey</a:t>
            </a:r>
            <a:r>
              <a:rPr lang="en-GB"/>
              <a:t> Findings and Insights</a:t>
            </a:r>
            <a:endParaRPr/>
          </a:p>
        </p:txBody>
      </p:sp>
      <p:sp>
        <p:nvSpPr>
          <p:cNvPr id="3" name="Content Placeholder 2"/>
          <p:cNvSpPr>
            <a:spLocks noGrp="1"/>
          </p:cNvSpPr>
          <p:nvPr>
            <p:ph idx="1"/>
          </p:nvPr>
        </p:nvSpPr>
        <p:spPr bwMode="auto">
          <a:xfrm>
            <a:off x="1423773" y="2151528"/>
            <a:ext cx="9414555" cy="3630707"/>
          </a:xfrm>
        </p:spPr>
        <p:txBody>
          <a:bodyPr>
            <a:normAutofit fontScale="77500" lnSpcReduction="20000"/>
          </a:bodyPr>
          <a:lstStyle/>
          <a:p>
            <a:pPr>
              <a:defRPr/>
            </a:pPr>
            <a:r>
              <a:rPr lang="en-US" b="1"/>
              <a:t>Shipment Weight and Freight Charges: </a:t>
            </a:r>
            <a:r>
              <a:rPr lang="en-US"/>
              <a:t>Across all years, there is a consistently strong positive correlation (above 0.83), with the strongest in 2024 (0.91). This indicates that shipment weight is a critical determinant of freight charges.</a:t>
            </a:r>
            <a:endParaRPr lang="en-GB"/>
          </a:p>
          <a:p>
            <a:pPr>
              <a:defRPr/>
            </a:pPr>
            <a:r>
              <a:rPr lang="en-US" b="1"/>
              <a:t>Freight Value and Shipment Weight: </a:t>
            </a:r>
            <a:r>
              <a:rPr lang="en-US"/>
              <a:t>The correlation is generally moderate, ranging from 0.44 in 2020 to a peak of 0.65 in 2022, and then slightly declining afterward. This suggests that heavier shipments tend to have higher values, but the relationship is not as strong or consistent as with freight charges.</a:t>
            </a:r>
            <a:endParaRPr lang="en-GB"/>
          </a:p>
          <a:p>
            <a:pPr>
              <a:defRPr/>
            </a:pPr>
            <a:r>
              <a:rPr lang="en-US" b="1"/>
              <a:t>Freight Value and Freight Charges: </a:t>
            </a:r>
            <a:r>
              <a:rPr lang="en-US"/>
              <a:t>The correlation is moderate across all years, ranging from 0.48 to 0.63, indicating that while higher-value shipments often result in higher charges, other factors also contribute.</a:t>
            </a:r>
            <a:endParaRPr lang="en-US"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normAutofit fontScale="90000"/>
          </a:bodyPr>
          <a:lstStyle/>
          <a:p>
            <a:pPr algn="ctr">
              <a:defRPr/>
            </a:pPr>
            <a:r>
              <a:rPr lang="en-US"/>
              <a:t>Key Findings from the analytical questions:</a:t>
            </a:r>
            <a:endParaRPr lang="en-GB"/>
          </a:p>
        </p:txBody>
      </p:sp>
      <p:sp>
        <p:nvSpPr>
          <p:cNvPr id="3" name="Content Placeholder 2"/>
          <p:cNvSpPr>
            <a:spLocks noGrp="1"/>
          </p:cNvSpPr>
          <p:nvPr>
            <p:ph idx="1"/>
          </p:nvPr>
        </p:nvSpPr>
        <p:spPr bwMode="auto">
          <a:xfrm>
            <a:off x="1859369" y="3429000"/>
            <a:ext cx="8473262" cy="941295"/>
          </a:xfrm>
        </p:spPr>
        <p:txBody>
          <a:bodyPr>
            <a:normAutofit/>
          </a:bodyPr>
          <a:lstStyle/>
          <a:p>
            <a:pPr>
              <a:defRPr/>
            </a:pPr>
            <a:r>
              <a:rPr lang="en-US" sz="2400"/>
              <a:t>How has the total freight value changed over the years from 2020 to 2024?</a:t>
            </a:r>
            <a:endParaRPr lang="en-GB" sz="2400"/>
          </a:p>
        </p:txBody>
      </p:sp>
      <p:sp>
        <p:nvSpPr>
          <p:cNvPr id="4" name="Rectangle 2"/>
          <p:cNvSpPr>
            <a:spLocks noChangeArrowheads="1"/>
          </p:cNvSpPr>
          <p:nvPr/>
        </p:nvSpPr>
        <p:spPr bwMode="auto">
          <a:xfrm>
            <a:off x="0" y="0"/>
            <a:ext cx="12192000" cy="457200"/>
          </a:xfrm>
          <a:prstGeom prst="rect">
            <a:avLst/>
          </a:prstGeom>
          <a:noFill/>
          <a:ln>
            <a:noFill/>
          </a:ln>
          <a:effectLst/>
        </p:spPr>
        <p:txBody>
          <a:bodyPr vert="horz" wrap="none" lIns="91440" tIns="76176" rIns="91440" bIns="76176" numCol="1" anchor="ctr" anchorCtr="0" compatLnSpc="1">
            <a:prstTxWarp prst="textNoShape"/>
            <a:spAutoFit/>
          </a:bodyPr>
          <a:lstStyle/>
          <a:p>
            <a:pPr>
              <a:defRPr/>
            </a:pPr>
            <a:endParaRPr lang="en-GB"/>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p:spPr>
        <p:txBody>
          <a:bodyPr vert="horz" wrap="none" lIns="91440" tIns="76176" rIns="91440" bIns="76176" numCol="1" anchor="ctr" anchorCtr="0" compatLnSpc="1">
            <a:prstTxWarp prst="textNoShape"/>
            <a:spAutoFit/>
          </a:bodyPr>
          <a:lstStyle/>
          <a:p>
            <a:pPr>
              <a:defRPr/>
            </a:pPr>
            <a:endParaRPr lang="en-GB"/>
          </a:p>
        </p:txBody>
      </p:sp>
      <p:pic>
        <p:nvPicPr>
          <p:cNvPr id="3" name="Image3"/>
          <p:cNvPicPr>
            <a:picLocks noChangeAspect="1"/>
          </p:cNvPicPr>
          <p:nvPr/>
        </p:nvPicPr>
        <p:blipFill>
          <a:blip r:embed="rId3"/>
          <a:stretch/>
        </p:blipFill>
        <p:spPr bwMode="auto">
          <a:xfrm>
            <a:off x="796614" y="914499"/>
            <a:ext cx="10598770" cy="502900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lstStyle/>
          <a:p>
            <a:pPr algn="ctr">
              <a:defRPr/>
            </a:pPr>
            <a:r>
              <a:rPr lang="en-US"/>
              <a:t>K</a:t>
            </a:r>
            <a:r>
              <a:rPr lang="en-GB"/>
              <a:t>ey</a:t>
            </a:r>
            <a:r>
              <a:rPr lang="en-GB"/>
              <a:t> Findings and Insights</a:t>
            </a:r>
            <a:endParaRPr/>
          </a:p>
        </p:txBody>
      </p:sp>
      <p:sp>
        <p:nvSpPr>
          <p:cNvPr id="3" name="Content Placeholder 2"/>
          <p:cNvSpPr>
            <a:spLocks noGrp="1"/>
          </p:cNvSpPr>
          <p:nvPr>
            <p:ph idx="1"/>
          </p:nvPr>
        </p:nvSpPr>
        <p:spPr bwMode="auto">
          <a:xfrm>
            <a:off x="1423773" y="2151528"/>
            <a:ext cx="9414555" cy="3630707"/>
          </a:xfrm>
        </p:spPr>
        <p:txBody>
          <a:bodyPr>
            <a:normAutofit/>
          </a:bodyPr>
          <a:lstStyle/>
          <a:p>
            <a:pPr>
              <a:defRPr/>
            </a:pPr>
            <a:r>
              <a:rPr lang="en-US"/>
              <a:t>The freight value increased steadily from 2020 to 2023</a:t>
            </a:r>
            <a:endParaRPr/>
          </a:p>
          <a:p>
            <a:pPr>
              <a:defRPr/>
            </a:pPr>
            <a:endParaRPr lang="en-US"/>
          </a:p>
          <a:p>
            <a:pPr>
              <a:defRPr/>
            </a:pPr>
            <a:r>
              <a:rPr lang="en-US"/>
              <a:t>Slight decline in 2024</a:t>
            </a:r>
            <a:endParaRPr/>
          </a:p>
          <a:p>
            <a:pPr>
              <a:defRPr/>
            </a:pPr>
            <a:endParaRPr lang="en-US"/>
          </a:p>
          <a:p>
            <a:pPr>
              <a:defRPr/>
            </a:pPr>
            <a:r>
              <a:rPr lang="en-US"/>
              <a:t>This suggests consistent growth in freight activities or higher-value shipments over the years.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lstStyle/>
          <a:p>
            <a:pPr algn="ctr">
              <a:defRPr/>
            </a:pPr>
            <a:r>
              <a:rPr lang="en-US"/>
              <a:t>K</a:t>
            </a:r>
            <a:r>
              <a:rPr lang="en-GB"/>
              <a:t>ey</a:t>
            </a:r>
            <a:r>
              <a:rPr lang="en-GB"/>
              <a:t> Findings and Insights</a:t>
            </a:r>
            <a:endParaRPr/>
          </a:p>
        </p:txBody>
      </p:sp>
      <p:sp>
        <p:nvSpPr>
          <p:cNvPr id="3" name="Content Placeholder 2"/>
          <p:cNvSpPr>
            <a:spLocks noGrp="1"/>
          </p:cNvSpPr>
          <p:nvPr>
            <p:ph idx="1"/>
          </p:nvPr>
        </p:nvSpPr>
        <p:spPr bwMode="auto">
          <a:xfrm>
            <a:off x="1423773" y="2151528"/>
            <a:ext cx="9414555" cy="3630707"/>
          </a:xfrm>
        </p:spPr>
        <p:txBody>
          <a:bodyPr>
            <a:normAutofit/>
          </a:bodyPr>
          <a:lstStyle/>
          <a:p>
            <a:pPr marL="0" indent="0">
              <a:buNone/>
              <a:defRPr/>
            </a:pPr>
            <a:r>
              <a:rPr lang="en-US"/>
              <a:t>The significant year-on-year increase from 2020 to 2023 could indicate:</a:t>
            </a:r>
            <a:endParaRPr/>
          </a:p>
          <a:p>
            <a:pPr>
              <a:defRPr/>
            </a:pPr>
            <a:r>
              <a:rPr lang="en-US"/>
              <a:t> Increased global trade.</a:t>
            </a:r>
            <a:endParaRPr/>
          </a:p>
          <a:p>
            <a:pPr>
              <a:defRPr/>
            </a:pPr>
            <a:endParaRPr lang="en-US"/>
          </a:p>
          <a:p>
            <a:pPr>
              <a:defRPr/>
            </a:pPr>
            <a:r>
              <a:rPr lang="en-US"/>
              <a:t>An expansion in freight services, especially after 2020 (potentially post-pandemic recovery)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lstStyle/>
          <a:p>
            <a:pPr algn="ctr">
              <a:defRPr/>
            </a:pPr>
            <a:r>
              <a:rPr lang="en-US"/>
              <a:t> Challenges</a:t>
            </a:r>
            <a:endParaRPr lang="en-GB"/>
          </a:p>
        </p:txBody>
      </p:sp>
      <p:sp>
        <p:nvSpPr>
          <p:cNvPr id="3" name="Content Placeholder 2"/>
          <p:cNvSpPr>
            <a:spLocks noGrp="1"/>
          </p:cNvSpPr>
          <p:nvPr>
            <p:ph idx="1"/>
          </p:nvPr>
        </p:nvSpPr>
        <p:spPr bwMode="auto">
          <a:xfrm>
            <a:off x="1388722" y="2790264"/>
            <a:ext cx="9414555" cy="1277472"/>
          </a:xfrm>
        </p:spPr>
        <p:txBody>
          <a:bodyPr>
            <a:normAutofit/>
          </a:bodyPr>
          <a:lstStyle/>
          <a:p>
            <a:pPr>
              <a:defRPr/>
            </a:pPr>
            <a:r>
              <a:rPr lang="en-US"/>
              <a:t> Potential data gaps (e.g., missing CANPROV or MEXSTATE entries)</a:t>
            </a:r>
            <a:endParaRPr/>
          </a:p>
          <a:p>
            <a:pPr>
              <a:defRPr/>
            </a:pPr>
            <a:endParaRPr lang="en-US"/>
          </a:p>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lstStyle/>
          <a:p>
            <a:pPr algn="ctr">
              <a:defRPr/>
            </a:pPr>
            <a:r>
              <a:rPr lang="en-GB"/>
              <a:t>Recommendations</a:t>
            </a:r>
            <a:endParaRPr/>
          </a:p>
        </p:txBody>
      </p:sp>
      <p:sp>
        <p:nvSpPr>
          <p:cNvPr id="3" name="Content Placeholder 2"/>
          <p:cNvSpPr>
            <a:spLocks noGrp="1"/>
          </p:cNvSpPr>
          <p:nvPr>
            <p:ph idx="1"/>
          </p:nvPr>
        </p:nvSpPr>
        <p:spPr bwMode="auto">
          <a:xfrm>
            <a:off x="1423773" y="2151528"/>
            <a:ext cx="9414555" cy="3630707"/>
          </a:xfrm>
        </p:spPr>
        <p:txBody>
          <a:bodyPr>
            <a:normAutofit lnSpcReduction="10000"/>
          </a:bodyPr>
          <a:lstStyle/>
          <a:p>
            <a:pPr>
              <a:defRPr/>
            </a:pPr>
            <a:r>
              <a:rPr lang="en-US"/>
              <a:t>Increase investment in under performing transportation modes or routes</a:t>
            </a:r>
            <a:endParaRPr/>
          </a:p>
          <a:p>
            <a:pPr marL="0" indent="0">
              <a:buNone/>
              <a:defRPr/>
            </a:pPr>
            <a:endParaRPr lang="en-US"/>
          </a:p>
          <a:p>
            <a:pPr>
              <a:defRPr/>
            </a:pPr>
            <a:r>
              <a:rPr lang="en-GB"/>
              <a:t>Implement policies to reduce environmental impact (e.g., carbon-neutral transport initiatives)</a:t>
            </a:r>
            <a:endParaRPr/>
          </a:p>
          <a:p>
            <a:pPr marL="0" indent="0">
              <a:buNone/>
              <a:defRPr/>
            </a:pPr>
            <a:endParaRPr lang="en-US"/>
          </a:p>
          <a:p>
            <a:pPr>
              <a:defRPr/>
            </a:pPr>
            <a:r>
              <a:rPr lang="en-US"/>
              <a:t>Monitor freight charges and operational costs more closely to identify inefficiencies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lstStyle/>
          <a:p>
            <a:pPr algn="ctr">
              <a:defRPr/>
            </a:pPr>
            <a:r>
              <a:rPr lang="en-GB"/>
              <a:t>APPENDIX</a:t>
            </a:r>
            <a:endParaRPr/>
          </a:p>
        </p:txBody>
      </p:sp>
      <p:sp>
        <p:nvSpPr>
          <p:cNvPr id="5" name="Content Placeholder 4"/>
          <p:cNvSpPr>
            <a:spLocks noGrp="1"/>
          </p:cNvSpPr>
          <p:nvPr>
            <p:ph idx="1"/>
          </p:nvPr>
        </p:nvSpPr>
        <p:spPr bwMode="auto">
          <a:xfrm>
            <a:off x="6876451" y="4908863"/>
            <a:ext cx="4109797" cy="1061495"/>
          </a:xfrm>
        </p:spPr>
        <p:txBody>
          <a:bodyPr>
            <a:normAutofit/>
          </a:bodyPr>
          <a:lstStyle/>
          <a:p>
            <a:pPr marL="0" indent="0">
              <a:buNone/>
              <a:defRPr/>
            </a:pPr>
            <a:r>
              <a:rPr lang="en-GB" sz="1600" u="sng">
                <a:hlinkClick r:id="rId3" tooltip="https://github.com/Kojo-Jr/TransBorder-Freight-Data-Analysis"/>
              </a:rPr>
              <a:t>https://github.com/Kojo-Jr/TransBorder-Freight-Data-Analysis</a:t>
            </a:r>
            <a:endParaRPr lang="en-GB" sz="1600"/>
          </a:p>
          <a:p>
            <a:pPr>
              <a:defRPr/>
            </a:pPr>
            <a:endParaRPr lang="en-GB" sz="1600"/>
          </a:p>
        </p:txBody>
      </p:sp>
      <p:pic>
        <p:nvPicPr>
          <p:cNvPr id="6" name="Image18"/>
          <p:cNvPicPr>
            <a:picLocks noChangeAspect="1"/>
          </p:cNvPicPr>
          <p:nvPr/>
        </p:nvPicPr>
        <p:blipFill>
          <a:blip r:embed="rId4"/>
          <a:stretch/>
        </p:blipFill>
        <p:spPr bwMode="auto">
          <a:xfrm>
            <a:off x="862362" y="1772195"/>
            <a:ext cx="4444157" cy="1969853"/>
          </a:xfrm>
          <a:prstGeom prst="rect">
            <a:avLst/>
          </a:prstGeom>
        </p:spPr>
      </p:pic>
      <p:pic>
        <p:nvPicPr>
          <p:cNvPr id="7" name="Image13"/>
          <p:cNvPicPr>
            <a:picLocks noChangeAspect="1"/>
          </p:cNvPicPr>
          <p:nvPr/>
        </p:nvPicPr>
        <p:blipFill>
          <a:blip r:embed="rId5"/>
          <a:stretch/>
        </p:blipFill>
        <p:spPr bwMode="auto">
          <a:xfrm>
            <a:off x="6225672" y="1768125"/>
            <a:ext cx="5103965" cy="2262766"/>
          </a:xfrm>
          <a:prstGeom prst="rect">
            <a:avLst/>
          </a:prstGeom>
        </p:spPr>
      </p:pic>
      <p:pic>
        <p:nvPicPr>
          <p:cNvPr id="8" name="Image8"/>
          <p:cNvPicPr>
            <a:picLocks noChangeAspect="1"/>
          </p:cNvPicPr>
          <p:nvPr/>
        </p:nvPicPr>
        <p:blipFill>
          <a:blip r:embed="rId6"/>
          <a:stretch/>
        </p:blipFill>
        <p:spPr bwMode="auto">
          <a:xfrm>
            <a:off x="919789" y="4308228"/>
            <a:ext cx="5176211" cy="2173986"/>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lstStyle/>
          <a:p>
            <a:pPr algn="ctr">
              <a:defRPr/>
            </a:pPr>
            <a:r>
              <a:rPr lang="en-GB"/>
              <a:t>Objectives</a:t>
            </a:r>
            <a:endParaRPr/>
          </a:p>
        </p:txBody>
      </p:sp>
      <p:sp>
        <p:nvSpPr>
          <p:cNvPr id="3" name="Content Placeholder 2"/>
          <p:cNvSpPr>
            <a:spLocks noGrp="1"/>
          </p:cNvSpPr>
          <p:nvPr>
            <p:ph idx="1"/>
          </p:nvPr>
        </p:nvSpPr>
        <p:spPr bwMode="auto">
          <a:xfrm>
            <a:off x="1423773" y="2151528"/>
            <a:ext cx="9414555" cy="3630707"/>
          </a:xfrm>
        </p:spPr>
        <p:txBody>
          <a:bodyPr>
            <a:normAutofit/>
          </a:bodyPr>
          <a:lstStyle/>
          <a:p>
            <a:pPr>
              <a:defRPr/>
            </a:pPr>
            <a:r>
              <a:rPr lang="en-GB"/>
              <a:t>Freight Patterns</a:t>
            </a:r>
            <a:endParaRPr/>
          </a:p>
          <a:p>
            <a:pPr>
              <a:defRPr/>
            </a:pPr>
            <a:r>
              <a:rPr lang="en-GB"/>
              <a:t>Operational Efficiency</a:t>
            </a:r>
            <a:endParaRPr/>
          </a:p>
          <a:p>
            <a:pPr>
              <a:defRPr/>
            </a:pPr>
            <a:r>
              <a:rPr lang="en-GB"/>
              <a:t>Environmental Impact</a:t>
            </a:r>
            <a:endParaRPr/>
          </a:p>
          <a:p>
            <a:pPr>
              <a:defRPr/>
            </a:pPr>
            <a:r>
              <a:rPr lang="en-GB"/>
              <a:t>Economic Effects</a:t>
            </a:r>
            <a:endParaRPr/>
          </a:p>
          <a:p>
            <a:pPr>
              <a:defRPr/>
            </a:pPr>
            <a:r>
              <a:rPr lang="en-GB"/>
              <a:t>Data-Driven Solutions</a:t>
            </a:r>
            <a:endParaRPr/>
          </a:p>
          <a:p>
            <a:pPr>
              <a:defRPr/>
            </a:pPr>
            <a:r>
              <a:rPr lang="en-GB"/>
              <a:t>Safety Analysis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lstStyle/>
          <a:p>
            <a:pPr algn="ctr">
              <a:defRPr/>
            </a:pPr>
            <a:r>
              <a:rPr lang="en-GB"/>
              <a:t>Data Overview</a:t>
            </a:r>
            <a:endParaRPr/>
          </a:p>
        </p:txBody>
      </p:sp>
      <p:sp>
        <p:nvSpPr>
          <p:cNvPr id="3" name="Content Placeholder 2"/>
          <p:cNvSpPr>
            <a:spLocks noGrp="1"/>
          </p:cNvSpPr>
          <p:nvPr>
            <p:ph idx="1"/>
          </p:nvPr>
        </p:nvSpPr>
        <p:spPr bwMode="auto">
          <a:xfrm>
            <a:off x="1423773" y="2151528"/>
            <a:ext cx="9414555" cy="3630707"/>
          </a:xfrm>
        </p:spPr>
        <p:txBody>
          <a:bodyPr>
            <a:normAutofit fontScale="92500" lnSpcReduction="10000"/>
          </a:bodyPr>
          <a:lstStyle/>
          <a:p>
            <a:pPr>
              <a:defRPr/>
            </a:pPr>
            <a:r>
              <a:rPr lang="en-GB"/>
              <a:t>Total records: 5,242,875</a:t>
            </a:r>
            <a:endParaRPr/>
          </a:p>
          <a:p>
            <a:pPr marL="0" indent="0">
              <a:buNone/>
              <a:defRPr/>
            </a:pPr>
            <a:endParaRPr lang="en-GB"/>
          </a:p>
          <a:p>
            <a:pPr>
              <a:defRPr/>
            </a:pPr>
            <a:r>
              <a:rPr lang="en-GB"/>
              <a:t>Time period: 2020 – 2024</a:t>
            </a:r>
            <a:endParaRPr/>
          </a:p>
          <a:p>
            <a:pPr marL="0" indent="0">
              <a:buNone/>
              <a:defRPr/>
            </a:pPr>
            <a:endParaRPr lang="en-GB"/>
          </a:p>
          <a:p>
            <a:pPr>
              <a:defRPr/>
            </a:pPr>
            <a:r>
              <a:rPr lang="en-US"/>
              <a:t>Key variables: </a:t>
            </a:r>
            <a:r>
              <a:rPr lang="en-US" b="1"/>
              <a:t>TRDTYPE, USASTATE, VALUE, SHIPWT, FREIGHT_CHARGES, MONTH, YEAR, COUNTRY</a:t>
            </a:r>
            <a:endParaRPr/>
          </a:p>
          <a:p>
            <a:pPr>
              <a:defRPr/>
            </a:pPr>
            <a:endParaRPr lang="en-US" b="1"/>
          </a:p>
          <a:p>
            <a:pPr>
              <a:defRPr/>
            </a:pPr>
            <a:r>
              <a:rPr lang="en-US"/>
              <a:t>Data Source: Bureau of Transportation Statistics (BTS).</a:t>
            </a:r>
            <a:endParaRPr lang="en-GB"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Rectangle 10"/>
          <p:cNvSpPr>
            <a:spLocks noAdjustHandles="1" noChangeArrowheads="1" noChangeAspect="1" noChangeShapeType="1" noEditPoints="1" noGrp="1" noMove="1" noResize="1" noRot="1" noTextEdit="1"/>
          </p:cNvSpPr>
          <p:nvPr/>
        </p:nvSpPr>
        <p:spPr bwMode="auto">
          <a:xfrm>
            <a:off x="0" y="-2"/>
            <a:ext cx="12192000" cy="6858001"/>
          </a:xfrm>
          <a:prstGeom prst="rect">
            <a:avLst/>
          </a:prstGeom>
          <a:gradFill>
            <a:gsLst>
              <a:gs pos="10000">
                <a:schemeClr val="accent5"/>
              </a:gs>
              <a:gs pos="30000">
                <a:schemeClr val="accent4"/>
              </a:gs>
              <a:gs pos="50000">
                <a:schemeClr val="accent3">
                  <a:lumMod val="60000"/>
                  <a:lumOff val="40000"/>
                </a:schemeClr>
              </a:gs>
              <a:gs pos="70000">
                <a:schemeClr val="accent2"/>
              </a:gs>
              <a:gs pos="90000">
                <a:schemeClr val="accent1"/>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useBgFill="1">
        <p:nvSpPr>
          <p:cNvPr id="13" name="Rectangle 12"/>
          <p:cNvSpPr>
            <a:spLocks noAdjustHandles="1" noChangeArrowheads="1" noChangeAspect="1" noChangeShapeType="1" noEditPoints="1" noGrp="1" noMove="1" noResize="1" noRot="1" noTextEdit="1"/>
          </p:cNvSpPr>
          <p:nvPr/>
        </p:nvSpPr>
        <p:spPr bwMode="auto">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a:off x="761999" y="1517903"/>
            <a:ext cx="10668001" cy="1345115"/>
          </a:xfrm>
        </p:spPr>
        <p:txBody>
          <a:bodyPr>
            <a:normAutofit/>
          </a:bodyPr>
          <a:lstStyle/>
          <a:p>
            <a:pPr>
              <a:defRPr/>
            </a:pPr>
            <a:r>
              <a:rPr lang="en-GB"/>
              <a:t>Analysis Framework</a:t>
            </a:r>
            <a:endParaRPr/>
          </a:p>
        </p:txBody>
      </p:sp>
      <p:graphicFrame>
        <p:nvGraphicFramePr>
          <p:cNvPr id="7" name="Content Placeholder 2"/>
          <p:cNvGraphicFramePr>
            <a:graphicFrameLocks xmlns:a="http://schemas.openxmlformats.org/drawingml/2006/main" noGrp="1"/>
          </p:cNvGraphicFramePr>
          <p:nvPr>
            <p:ph idx="1"/>
          </p:nvPr>
        </p:nvGraphicFramePr>
        <p:xfrm>
          <a:off x="761999" y="3043450"/>
          <a:ext cx="10668004" cy="2538483"/>
          <a:chOff x="0" y="0"/>
          <a:chExt cx="10668004" cy="2538483"/>
        </p:xfrm>
        <a:graphic>
          <a:graphicData uri="http://schemas.openxmlformats.org/drawingml/2006/diagram">
            <dgm:relIds xmlns:dgm="http://schemas.openxmlformats.org/drawingml/2006/diagram" xmlns:r="http://schemas.openxmlformats.org/officeDocument/2006/relationships" r:dm="rId4" r:lo="rId6" r:qs="rId7" r:cs="rId5"/>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a:off x="762000" y="779915"/>
            <a:ext cx="3908996" cy="5337050"/>
          </a:xfrm>
        </p:spPr>
        <p:txBody>
          <a:bodyPr anchor="ctr">
            <a:normAutofit/>
          </a:bodyPr>
          <a:lstStyle/>
          <a:p>
            <a:pPr algn="ctr">
              <a:defRPr/>
            </a:pPr>
            <a:r>
              <a:rPr lang="en-GB"/>
              <a:t>Summary Statistics</a:t>
            </a:r>
            <a:br>
              <a:rPr lang="en-GB"/>
            </a:br>
            <a:r>
              <a:rPr lang="en-GB"/>
              <a:t>(2020 – 2024)</a:t>
            </a:r>
            <a:endParaRPr/>
          </a:p>
        </p:txBody>
      </p:sp>
      <p:graphicFrame>
        <p:nvGraphicFramePr>
          <p:cNvPr id="5" name="Content Placeholder 2"/>
          <p:cNvGraphicFramePr>
            <a:graphicFrameLocks xmlns:a="http://schemas.openxmlformats.org/drawingml/2006/main" noGrp="1"/>
          </p:cNvGraphicFramePr>
          <p:nvPr>
            <p:ph idx="1"/>
          </p:nvPr>
        </p:nvGraphicFramePr>
        <p:xfrm>
          <a:off x="5416298" y="758951"/>
          <a:ext cx="5980170" cy="5337050"/>
          <a:chOff x="0" y="0"/>
          <a:chExt cx="5980170" cy="5337050"/>
        </p:xfrm>
        <a:graphic>
          <a:graphicData uri="http://schemas.openxmlformats.org/drawingml/2006/diagram">
            <dgm:relIds xmlns:dgm="http://schemas.openxmlformats.org/drawingml/2006/diagram" xmlns:r="http://schemas.openxmlformats.org/officeDocument/2006/relationships" r:dm="rId4" r:lo="rId6" r:qs="rId7" r:cs="rId5"/>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normAutofit fontScale="90000"/>
          </a:bodyPr>
          <a:lstStyle/>
          <a:p>
            <a:pPr algn="ctr">
              <a:defRPr/>
            </a:pPr>
            <a:r>
              <a:rPr lang="en-US"/>
              <a:t>Key Findings from the analytical questions:</a:t>
            </a:r>
            <a:endParaRPr lang="en-GB"/>
          </a:p>
        </p:txBody>
      </p:sp>
      <p:sp>
        <p:nvSpPr>
          <p:cNvPr id="3" name="Content Placeholder 2"/>
          <p:cNvSpPr>
            <a:spLocks noGrp="1"/>
          </p:cNvSpPr>
          <p:nvPr>
            <p:ph idx="1"/>
          </p:nvPr>
        </p:nvSpPr>
        <p:spPr bwMode="auto">
          <a:xfrm>
            <a:off x="1859369" y="3429000"/>
            <a:ext cx="8473262" cy="941295"/>
          </a:xfrm>
        </p:spPr>
        <p:txBody>
          <a:bodyPr>
            <a:normAutofit/>
          </a:bodyPr>
          <a:lstStyle/>
          <a:p>
            <a:pPr>
              <a:defRPr/>
            </a:pPr>
            <a:r>
              <a:rPr lang="en-GB"/>
              <a:t>What are the top modes of transportation by freight volume and value?</a:t>
            </a:r>
            <a:endParaRPr/>
          </a:p>
        </p:txBody>
      </p:sp>
      <p:sp>
        <p:nvSpPr>
          <p:cNvPr id="4" name="Rectangle 2"/>
          <p:cNvSpPr>
            <a:spLocks noChangeArrowheads="1"/>
          </p:cNvSpPr>
          <p:nvPr/>
        </p:nvSpPr>
        <p:spPr bwMode="auto">
          <a:xfrm>
            <a:off x="0" y="0"/>
            <a:ext cx="12192000" cy="457200"/>
          </a:xfrm>
          <a:prstGeom prst="rect">
            <a:avLst/>
          </a:prstGeom>
          <a:noFill/>
          <a:ln>
            <a:noFill/>
          </a:ln>
          <a:effectLst/>
        </p:spPr>
        <p:txBody>
          <a:bodyPr vert="horz" wrap="none" lIns="91440" tIns="76176" rIns="91440" bIns="76176" numCol="1" anchor="ctr" anchorCtr="0" compatLnSpc="1">
            <a:prstTxWarp prst="textNoShape"/>
            <a:spAutoFit/>
          </a:bodyPr>
          <a:lstStyle/>
          <a:p>
            <a:pPr>
              <a:defRPr/>
            </a:pPr>
            <a:endParaRPr lang="en-GB"/>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p:spPr>
        <p:txBody>
          <a:bodyPr vert="horz" wrap="none" lIns="91440" tIns="76176" rIns="91440" bIns="76176" numCol="1" anchor="ctr" anchorCtr="0" compatLnSpc="1">
            <a:prstTxWarp prst="textNoShape"/>
            <a:spAutoFit/>
          </a:bodyPr>
          <a:lstStyle/>
          <a:p>
            <a:pPr>
              <a:defRPr/>
            </a:pPr>
            <a:endParaRPr lang="en-GB"/>
          </a:p>
        </p:txBody>
      </p:sp>
      <p:pic>
        <p:nvPicPr>
          <p:cNvPr id="7" name="Image1"/>
          <p:cNvPicPr>
            <a:picLocks noChangeAspect="1"/>
          </p:cNvPicPr>
          <p:nvPr/>
        </p:nvPicPr>
        <p:blipFill>
          <a:blip r:embed="rId3"/>
          <a:stretch/>
        </p:blipFill>
        <p:spPr bwMode="auto">
          <a:xfrm>
            <a:off x="813539" y="1675668"/>
            <a:ext cx="10564921" cy="3891416"/>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lstStyle/>
          <a:p>
            <a:pPr algn="ctr">
              <a:defRPr/>
            </a:pPr>
            <a:r>
              <a:rPr lang="en-US"/>
              <a:t>K</a:t>
            </a:r>
            <a:r>
              <a:rPr lang="en-GB"/>
              <a:t>ey</a:t>
            </a:r>
            <a:r>
              <a:rPr lang="en-GB"/>
              <a:t> Findings and Insights</a:t>
            </a:r>
            <a:endParaRPr/>
          </a:p>
        </p:txBody>
      </p:sp>
      <p:sp>
        <p:nvSpPr>
          <p:cNvPr id="3" name="Content Placeholder 2"/>
          <p:cNvSpPr>
            <a:spLocks noGrp="1"/>
          </p:cNvSpPr>
          <p:nvPr>
            <p:ph idx="1"/>
          </p:nvPr>
        </p:nvSpPr>
        <p:spPr bwMode="auto">
          <a:xfrm>
            <a:off x="1423773" y="2151528"/>
            <a:ext cx="9414555" cy="3630707"/>
          </a:xfrm>
        </p:spPr>
        <p:txBody>
          <a:bodyPr>
            <a:normAutofit fontScale="85000" lnSpcReduction="20000"/>
          </a:bodyPr>
          <a:lstStyle/>
          <a:p>
            <a:pPr>
              <a:defRPr/>
            </a:pPr>
            <a:r>
              <a:rPr lang="en-US"/>
              <a:t>Trucks dominate the freight value across most years, indicating their importance in domestic and regional transportation.</a:t>
            </a:r>
            <a:endParaRPr lang="en-GB"/>
          </a:p>
          <a:p>
            <a:pPr marL="0" indent="0">
              <a:buNone/>
              <a:defRPr/>
            </a:pPr>
            <a:endParaRPr lang="en-GB"/>
          </a:p>
          <a:p>
            <a:pPr>
              <a:defRPr/>
            </a:pPr>
            <a:r>
              <a:rPr lang="en-US"/>
              <a:t>Air transportation, while less significant in terms of value, consistently contributes a notable portion of the freight value, highlighting its role in high-value shipments.</a:t>
            </a:r>
            <a:endParaRPr/>
          </a:p>
          <a:p>
            <a:pPr>
              <a:defRPr/>
            </a:pPr>
            <a:endParaRPr lang="en-GB"/>
          </a:p>
          <a:p>
            <a:pPr>
              <a:defRPr/>
            </a:pPr>
            <a:r>
              <a:rPr lang="en-US"/>
              <a:t>Pipelines also contribute significantly, particularly for specific years where bulk commodities like oil or goods with high shipping requirements were involved.</a:t>
            </a:r>
            <a:endParaRPr lang="en-US"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423773" y="1075765"/>
            <a:ext cx="9144000" cy="747119"/>
          </a:xfrm>
        </p:spPr>
        <p:txBody>
          <a:bodyPr>
            <a:normAutofit fontScale="90000"/>
          </a:bodyPr>
          <a:lstStyle/>
          <a:p>
            <a:pPr algn="ctr">
              <a:defRPr/>
            </a:pPr>
            <a:r>
              <a:rPr lang="en-US"/>
              <a:t>Key Findings from the analytical questions:</a:t>
            </a:r>
            <a:endParaRPr lang="en-GB"/>
          </a:p>
        </p:txBody>
      </p:sp>
      <p:sp>
        <p:nvSpPr>
          <p:cNvPr id="3" name="Content Placeholder 2"/>
          <p:cNvSpPr>
            <a:spLocks noGrp="1"/>
          </p:cNvSpPr>
          <p:nvPr>
            <p:ph idx="1"/>
          </p:nvPr>
        </p:nvSpPr>
        <p:spPr bwMode="auto">
          <a:xfrm>
            <a:off x="1859369" y="3429000"/>
            <a:ext cx="8473262" cy="941295"/>
          </a:xfrm>
        </p:spPr>
        <p:txBody>
          <a:bodyPr>
            <a:normAutofit fontScale="92500"/>
          </a:bodyPr>
          <a:lstStyle/>
          <a:p>
            <a:pPr>
              <a:defRPr/>
            </a:pPr>
            <a:r>
              <a:rPr lang="en-US" sz="2400"/>
              <a:t>What is the correlation between Freight Value, Shipment Weight and Freight Charges for each year from 2020 to 2024?</a:t>
            </a:r>
            <a:endParaRPr lang="en-GB" sz="2400"/>
          </a:p>
        </p:txBody>
      </p:sp>
      <p:sp>
        <p:nvSpPr>
          <p:cNvPr id="4" name="Rectangle 2"/>
          <p:cNvSpPr>
            <a:spLocks noChangeArrowheads="1"/>
          </p:cNvSpPr>
          <p:nvPr/>
        </p:nvSpPr>
        <p:spPr bwMode="auto">
          <a:xfrm>
            <a:off x="0" y="0"/>
            <a:ext cx="12192000" cy="457200"/>
          </a:xfrm>
          <a:prstGeom prst="rect">
            <a:avLst/>
          </a:prstGeom>
          <a:noFill/>
          <a:ln>
            <a:noFill/>
          </a:ln>
          <a:effectLst/>
        </p:spPr>
        <p:txBody>
          <a:bodyPr vert="horz" wrap="none" lIns="91440" tIns="76176" rIns="91440" bIns="76176" numCol="1" anchor="ctr" anchorCtr="0" compatLnSpc="1">
            <a:prstTxWarp prst="textNoShape"/>
            <a:spAutoFit/>
          </a:bodyPr>
          <a:lstStyle/>
          <a:p>
            <a:pPr>
              <a:defRPr/>
            </a:pPr>
            <a:endParaRPr lang="en-GB"/>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Arial"/>
        <a:cs typeface="Arial"/>
      </a:majorFont>
      <a:minorFont>
        <a:latin typeface="Avenir Next LT Pro"/>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Arial"/>
        <a:cs typeface="Arial"/>
      </a:majorFont>
      <a:minorFont>
        <a:latin typeface="Aptos"/>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bwMode="auto"/>
      <a:bodyPr/>
      <a:lstStyle/>
      <a:style>
        <a:lnRef idx="2">
          <a:schemeClr val="accent1"/>
        </a:lnRef>
        <a:fillRef idx="0">
          <a:schemeClr val="accent1"/>
        </a:fillRef>
        <a:effectRef idx="1">
          <a:schemeClr val="accent1"/>
        </a:effectRef>
        <a:fontRef idx="minor">
          <a:schemeClr val="tx1"/>
        </a:fontRef>
      </a:style>
    </a:lnDef>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ONLYOFFICE/8.2.2.22</Application>
  <PresentationFormat>On-screen Show (4:3)</PresentationFormat>
  <Paragraphs>0</Paragraphs>
  <Slides>18</Slides>
  <Notes>18</Notes>
  <HiddenSlides>0</HiddenSlides>
  <MMClips>2</MMClips>
  <ScaleCrop>0</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 Omari</dc:creator>
  <cp:lastModifiedBy/>
  <cp:revision>5</cp:revision>
  <dcterms:created xsi:type="dcterms:W3CDTF">2025-01-27T13:54:23Z</dcterms:created>
  <dcterms:modified xsi:type="dcterms:W3CDTF">2025-01-27T15:32:44Z</dcterms:modified>
</cp:coreProperties>
</file>