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7467C-8FDE-9E40-AD74-D5A77554E563}" v="19" dt="2022-04-14T09:41:4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5903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jah  Kojo Danso Appau" userId="0c171a0b-55e4-4e19-bef1-b176e9119834" providerId="ADAL" clId="{6907467C-8FDE-9E40-AD74-D5A77554E563}"/>
    <pc:docChg chg="custSel addSld modSld sldOrd">
      <pc:chgData name="Elijah  Kojo Danso Appau" userId="0c171a0b-55e4-4e19-bef1-b176e9119834" providerId="ADAL" clId="{6907467C-8FDE-9E40-AD74-D5A77554E563}" dt="2022-04-28T09:54:36.040" v="864" actId="20577"/>
      <pc:docMkLst>
        <pc:docMk/>
      </pc:docMkLst>
      <pc:sldChg chg="addSp modSp mod">
        <pc:chgData name="Elijah  Kojo Danso Appau" userId="0c171a0b-55e4-4e19-bef1-b176e9119834" providerId="ADAL" clId="{6907467C-8FDE-9E40-AD74-D5A77554E563}" dt="2022-04-12T11:37:26.692" v="127" actId="29295"/>
        <pc:sldMkLst>
          <pc:docMk/>
          <pc:sldMk cId="4284610399" sldId="256"/>
        </pc:sldMkLst>
        <pc:spChg chg="add mod">
          <ac:chgData name="Elijah  Kojo Danso Appau" userId="0c171a0b-55e4-4e19-bef1-b176e9119834" providerId="ADAL" clId="{6907467C-8FDE-9E40-AD74-D5A77554E563}" dt="2022-04-12T11:35:59.144" v="113" actId="1076"/>
          <ac:spMkLst>
            <pc:docMk/>
            <pc:sldMk cId="4284610399" sldId="256"/>
            <ac:spMk id="6" creationId="{AE83B87E-C534-224B-9FC3-EAC55FC3771D}"/>
          </ac:spMkLst>
        </pc:spChg>
        <pc:picChg chg="add mod">
          <ac:chgData name="Elijah  Kojo Danso Appau" userId="0c171a0b-55e4-4e19-bef1-b176e9119834" providerId="ADAL" clId="{6907467C-8FDE-9E40-AD74-D5A77554E563}" dt="2022-04-12T11:36:36.477" v="120" actId="1076"/>
          <ac:picMkLst>
            <pc:docMk/>
            <pc:sldMk cId="4284610399" sldId="256"/>
            <ac:picMk id="5" creationId="{CE3A208F-A592-0B4D-B8EF-A0E959B5BA16}"/>
          </ac:picMkLst>
        </pc:picChg>
        <pc:picChg chg="add mod">
          <ac:chgData name="Elijah  Kojo Danso Appau" userId="0c171a0b-55e4-4e19-bef1-b176e9119834" providerId="ADAL" clId="{6907467C-8FDE-9E40-AD74-D5A77554E563}" dt="2022-04-12T11:37:26.692" v="127" actId="29295"/>
          <ac:picMkLst>
            <pc:docMk/>
            <pc:sldMk cId="4284610399" sldId="256"/>
            <ac:picMk id="8" creationId="{8BAED5CC-39A8-6045-8D75-E5E8218C0126}"/>
          </ac:picMkLst>
        </pc:picChg>
      </pc:sldChg>
      <pc:sldChg chg="modSp mod">
        <pc:chgData name="Elijah  Kojo Danso Appau" userId="0c171a0b-55e4-4e19-bef1-b176e9119834" providerId="ADAL" clId="{6907467C-8FDE-9E40-AD74-D5A77554E563}" dt="2022-04-12T13:11:24.976" v="361" actId="20577"/>
        <pc:sldMkLst>
          <pc:docMk/>
          <pc:sldMk cId="158553106" sldId="257"/>
        </pc:sldMkLst>
        <pc:spChg chg="mod">
          <ac:chgData name="Elijah  Kojo Danso Appau" userId="0c171a0b-55e4-4e19-bef1-b176e9119834" providerId="ADAL" clId="{6907467C-8FDE-9E40-AD74-D5A77554E563}" dt="2022-04-12T13:11:24.976" v="361" actId="20577"/>
          <ac:spMkLst>
            <pc:docMk/>
            <pc:sldMk cId="158553106" sldId="257"/>
            <ac:spMk id="3" creationId="{7AADBEC9-C123-4049-872D-5B7819C02513}"/>
          </ac:spMkLst>
        </pc:spChg>
      </pc:sldChg>
      <pc:sldChg chg="modSp mod ord">
        <pc:chgData name="Elijah  Kojo Danso Appau" userId="0c171a0b-55e4-4e19-bef1-b176e9119834" providerId="ADAL" clId="{6907467C-8FDE-9E40-AD74-D5A77554E563}" dt="2022-04-12T12:51:46.200" v="308" actId="20578"/>
        <pc:sldMkLst>
          <pc:docMk/>
          <pc:sldMk cId="2095159239" sldId="258"/>
        </pc:sldMkLst>
        <pc:spChg chg="mod">
          <ac:chgData name="Elijah  Kojo Danso Appau" userId="0c171a0b-55e4-4e19-bef1-b176e9119834" providerId="ADAL" clId="{6907467C-8FDE-9E40-AD74-D5A77554E563}" dt="2022-04-12T12:31:10.042" v="307" actId="21"/>
          <ac:spMkLst>
            <pc:docMk/>
            <pc:sldMk cId="2095159239" sldId="258"/>
            <ac:spMk id="3" creationId="{CDF1EFAB-6C0D-E94C-996B-6C0981F8F6AE}"/>
          </ac:spMkLst>
        </pc:spChg>
      </pc:sldChg>
      <pc:sldChg chg="modSp mod ord">
        <pc:chgData name="Elijah  Kojo Danso Appau" userId="0c171a0b-55e4-4e19-bef1-b176e9119834" providerId="ADAL" clId="{6907467C-8FDE-9E40-AD74-D5A77554E563}" dt="2022-04-12T11:38:08.080" v="170" actId="403"/>
        <pc:sldMkLst>
          <pc:docMk/>
          <pc:sldMk cId="1707175686" sldId="259"/>
        </pc:sldMkLst>
        <pc:spChg chg="mod">
          <ac:chgData name="Elijah  Kojo Danso Appau" userId="0c171a0b-55e4-4e19-bef1-b176e9119834" providerId="ADAL" clId="{6907467C-8FDE-9E40-AD74-D5A77554E563}" dt="2022-04-12T11:38:08.080" v="170" actId="403"/>
          <ac:spMkLst>
            <pc:docMk/>
            <pc:sldMk cId="1707175686" sldId="259"/>
            <ac:spMk id="3" creationId="{8E33A0E9-83C1-6B48-8991-846E3A732530}"/>
          </ac:spMkLst>
        </pc:spChg>
      </pc:sldChg>
      <pc:sldChg chg="delSp modSp new mod">
        <pc:chgData name="Elijah  Kojo Danso Appau" userId="0c171a0b-55e4-4e19-bef1-b176e9119834" providerId="ADAL" clId="{6907467C-8FDE-9E40-AD74-D5A77554E563}" dt="2022-04-11T22:43:09.806" v="50" actId="404"/>
        <pc:sldMkLst>
          <pc:docMk/>
          <pc:sldMk cId="879214814" sldId="260"/>
        </pc:sldMkLst>
        <pc:spChg chg="mod">
          <ac:chgData name="Elijah  Kojo Danso Appau" userId="0c171a0b-55e4-4e19-bef1-b176e9119834" providerId="ADAL" clId="{6907467C-8FDE-9E40-AD74-D5A77554E563}" dt="2022-04-11T22:43:09.806" v="50" actId="404"/>
          <ac:spMkLst>
            <pc:docMk/>
            <pc:sldMk cId="879214814" sldId="260"/>
            <ac:spMk id="2" creationId="{E63C2363-5BD2-6248-A2A7-4F523B3F8EF2}"/>
          </ac:spMkLst>
        </pc:spChg>
        <pc:spChg chg="del mod">
          <ac:chgData name="Elijah  Kojo Danso Appau" userId="0c171a0b-55e4-4e19-bef1-b176e9119834" providerId="ADAL" clId="{6907467C-8FDE-9E40-AD74-D5A77554E563}" dt="2022-04-11T22:42:52.382" v="38" actId="478"/>
          <ac:spMkLst>
            <pc:docMk/>
            <pc:sldMk cId="879214814" sldId="260"/>
            <ac:spMk id="3" creationId="{C922B6A7-F737-954D-8EA1-67B1F7898F4C}"/>
          </ac:spMkLst>
        </pc:spChg>
      </pc:sldChg>
      <pc:sldChg chg="addSp delSp modSp add mod">
        <pc:chgData name="Elijah  Kojo Danso Appau" userId="0c171a0b-55e4-4e19-bef1-b176e9119834" providerId="ADAL" clId="{6907467C-8FDE-9E40-AD74-D5A77554E563}" dt="2022-04-11T22:43:37.452" v="59"/>
        <pc:sldMkLst>
          <pc:docMk/>
          <pc:sldMk cId="1523378519" sldId="261"/>
        </pc:sldMkLst>
        <pc:spChg chg="mod">
          <ac:chgData name="Elijah  Kojo Danso Appau" userId="0c171a0b-55e4-4e19-bef1-b176e9119834" providerId="ADAL" clId="{6907467C-8FDE-9E40-AD74-D5A77554E563}" dt="2022-04-11T22:43:22.897" v="56" actId="20577"/>
          <ac:spMkLst>
            <pc:docMk/>
            <pc:sldMk cId="1523378519" sldId="261"/>
            <ac:spMk id="2" creationId="{E63C2363-5BD2-6248-A2A7-4F523B3F8EF2}"/>
          </ac:spMkLst>
        </pc:spChg>
        <pc:spChg chg="add del mod">
          <ac:chgData name="Elijah  Kojo Danso Appau" userId="0c171a0b-55e4-4e19-bef1-b176e9119834" providerId="ADAL" clId="{6907467C-8FDE-9E40-AD74-D5A77554E563}" dt="2022-04-11T22:43:37.452" v="59"/>
          <ac:spMkLst>
            <pc:docMk/>
            <pc:sldMk cId="1523378519" sldId="261"/>
            <ac:spMk id="3" creationId="{325C84AC-CD0B-6444-ACAA-52736FCDFEAE}"/>
          </ac:spMkLst>
        </pc:spChg>
      </pc:sldChg>
      <pc:sldChg chg="modSp add mod">
        <pc:chgData name="Elijah  Kojo Danso Appau" userId="0c171a0b-55e4-4e19-bef1-b176e9119834" providerId="ADAL" clId="{6907467C-8FDE-9E40-AD74-D5A77554E563}" dt="2022-04-11T22:43:58.129" v="74" actId="20577"/>
        <pc:sldMkLst>
          <pc:docMk/>
          <pc:sldMk cId="227476561" sldId="262"/>
        </pc:sldMkLst>
        <pc:spChg chg="mod">
          <ac:chgData name="Elijah  Kojo Danso Appau" userId="0c171a0b-55e4-4e19-bef1-b176e9119834" providerId="ADAL" clId="{6907467C-8FDE-9E40-AD74-D5A77554E563}" dt="2022-04-11T22:43:58.129" v="74" actId="20577"/>
          <ac:spMkLst>
            <pc:docMk/>
            <pc:sldMk cId="227476561" sldId="262"/>
            <ac:spMk id="2" creationId="{E63C2363-5BD2-6248-A2A7-4F523B3F8EF2}"/>
          </ac:spMkLst>
        </pc:spChg>
      </pc:sldChg>
      <pc:sldChg chg="modSp add mod">
        <pc:chgData name="Elijah  Kojo Danso Appau" userId="0c171a0b-55e4-4e19-bef1-b176e9119834" providerId="ADAL" clId="{6907467C-8FDE-9E40-AD74-D5A77554E563}" dt="2022-04-11T22:49:11.716" v="108" actId="20577"/>
        <pc:sldMkLst>
          <pc:docMk/>
          <pc:sldMk cId="1486093516" sldId="263"/>
        </pc:sldMkLst>
        <pc:spChg chg="mod">
          <ac:chgData name="Elijah  Kojo Danso Appau" userId="0c171a0b-55e4-4e19-bef1-b176e9119834" providerId="ADAL" clId="{6907467C-8FDE-9E40-AD74-D5A77554E563}" dt="2022-04-11T22:49:11.716" v="108" actId="20577"/>
          <ac:spMkLst>
            <pc:docMk/>
            <pc:sldMk cId="1486093516" sldId="263"/>
            <ac:spMk id="2" creationId="{E63C2363-5BD2-6248-A2A7-4F523B3F8EF2}"/>
          </ac:spMkLst>
        </pc:spChg>
      </pc:sldChg>
      <pc:sldChg chg="addSp delSp modSp new mod">
        <pc:chgData name="Elijah  Kojo Danso Appau" userId="0c171a0b-55e4-4e19-bef1-b176e9119834" providerId="ADAL" clId="{6907467C-8FDE-9E40-AD74-D5A77554E563}" dt="2022-04-14T09:36:06.890" v="399" actId="403"/>
        <pc:sldMkLst>
          <pc:docMk/>
          <pc:sldMk cId="2726381783" sldId="264"/>
        </pc:sldMkLst>
        <pc:spChg chg="del">
          <ac:chgData name="Elijah  Kojo Danso Appau" userId="0c171a0b-55e4-4e19-bef1-b176e9119834" providerId="ADAL" clId="{6907467C-8FDE-9E40-AD74-D5A77554E563}" dt="2022-04-12T11:40:01.109" v="186" actId="478"/>
          <ac:spMkLst>
            <pc:docMk/>
            <pc:sldMk cId="2726381783" sldId="264"/>
            <ac:spMk id="2" creationId="{0A9C58C8-5332-1E4F-ADEC-09C38635BD7B}"/>
          </ac:spMkLst>
        </pc:spChg>
        <pc:spChg chg="del">
          <ac:chgData name="Elijah  Kojo Danso Appau" userId="0c171a0b-55e4-4e19-bef1-b176e9119834" providerId="ADAL" clId="{6907467C-8FDE-9E40-AD74-D5A77554E563}" dt="2022-04-12T11:39:35.749" v="172" actId="931"/>
          <ac:spMkLst>
            <pc:docMk/>
            <pc:sldMk cId="2726381783" sldId="264"/>
            <ac:spMk id="3" creationId="{4596FAE3-6C31-5641-89C8-06FEEDED3AD1}"/>
          </ac:spMkLst>
        </pc:spChg>
        <pc:spChg chg="add del mod">
          <ac:chgData name="Elijah  Kojo Danso Appau" userId="0c171a0b-55e4-4e19-bef1-b176e9119834" providerId="ADAL" clId="{6907467C-8FDE-9E40-AD74-D5A77554E563}" dt="2022-04-14T09:34:40.829" v="364" actId="931"/>
          <ac:spMkLst>
            <pc:docMk/>
            <pc:sldMk cId="2726381783" sldId="264"/>
            <ac:spMk id="3" creationId="{F9BA94FB-9DC9-619E-6AE5-43B68919BE67}"/>
          </ac:spMkLst>
        </pc:spChg>
        <pc:spChg chg="add del mod">
          <ac:chgData name="Elijah  Kojo Danso Appau" userId="0c171a0b-55e4-4e19-bef1-b176e9119834" providerId="ADAL" clId="{6907467C-8FDE-9E40-AD74-D5A77554E563}" dt="2022-04-14T09:34:21.099" v="363" actId="478"/>
          <ac:spMkLst>
            <pc:docMk/>
            <pc:sldMk cId="2726381783" sldId="264"/>
            <ac:spMk id="6" creationId="{C37E7110-DC53-5E41-BCEC-9A164BE87448}"/>
          </ac:spMkLst>
        </pc:spChg>
        <pc:spChg chg="add del mod">
          <ac:chgData name="Elijah  Kojo Danso Appau" userId="0c171a0b-55e4-4e19-bef1-b176e9119834" providerId="ADAL" clId="{6907467C-8FDE-9E40-AD74-D5A77554E563}" dt="2022-04-14T09:34:19.716" v="362" actId="478"/>
          <ac:spMkLst>
            <pc:docMk/>
            <pc:sldMk cId="2726381783" sldId="264"/>
            <ac:spMk id="9" creationId="{674EDC9E-9524-A043-B563-8DA21B8621CF}"/>
          </ac:spMkLst>
        </pc:spChg>
        <pc:spChg chg="add del mod">
          <ac:chgData name="Elijah  Kojo Danso Appau" userId="0c171a0b-55e4-4e19-bef1-b176e9119834" providerId="ADAL" clId="{6907467C-8FDE-9E40-AD74-D5A77554E563}" dt="2022-04-12T11:43:20.781" v="253"/>
          <ac:spMkLst>
            <pc:docMk/>
            <pc:sldMk cId="2726381783" sldId="264"/>
            <ac:spMk id="10" creationId="{349FBDBE-30B9-424F-B7F9-50FBAD27EADE}"/>
          </ac:spMkLst>
        </pc:spChg>
        <pc:spChg chg="add mod">
          <ac:chgData name="Elijah  Kojo Danso Appau" userId="0c171a0b-55e4-4e19-bef1-b176e9119834" providerId="ADAL" clId="{6907467C-8FDE-9E40-AD74-D5A77554E563}" dt="2022-04-14T09:36:06.890" v="399" actId="403"/>
          <ac:spMkLst>
            <pc:docMk/>
            <pc:sldMk cId="2726381783" sldId="264"/>
            <ac:spMk id="11" creationId="{FB97B05C-54BE-844D-87CF-7673D495AE5E}"/>
          </ac:spMkLst>
        </pc:spChg>
        <pc:picChg chg="add del mod">
          <ac:chgData name="Elijah  Kojo Danso Appau" userId="0c171a0b-55e4-4e19-bef1-b176e9119834" providerId="ADAL" clId="{6907467C-8FDE-9E40-AD74-D5A77554E563}" dt="2022-04-14T09:34:21.099" v="363" actId="478"/>
          <ac:picMkLst>
            <pc:docMk/>
            <pc:sldMk cId="2726381783" sldId="264"/>
            <ac:picMk id="5" creationId="{5A9E72A5-28C4-E249-B90B-928443F902D5}"/>
          </ac:picMkLst>
        </pc:picChg>
        <pc:picChg chg="add mod">
          <ac:chgData name="Elijah  Kojo Danso Appau" userId="0c171a0b-55e4-4e19-bef1-b176e9119834" providerId="ADAL" clId="{6907467C-8FDE-9E40-AD74-D5A77554E563}" dt="2022-04-14T09:35:49.643" v="386" actId="1076"/>
          <ac:picMkLst>
            <pc:docMk/>
            <pc:sldMk cId="2726381783" sldId="264"/>
            <ac:picMk id="7" creationId="{29A85FAB-99B7-2816-4ED7-752400083B76}"/>
          </ac:picMkLst>
        </pc:picChg>
        <pc:picChg chg="add del mod">
          <ac:chgData name="Elijah  Kojo Danso Appau" userId="0c171a0b-55e4-4e19-bef1-b176e9119834" providerId="ADAL" clId="{6907467C-8FDE-9E40-AD74-D5A77554E563}" dt="2022-04-14T09:34:19.716" v="362" actId="478"/>
          <ac:picMkLst>
            <pc:docMk/>
            <pc:sldMk cId="2726381783" sldId="264"/>
            <ac:picMk id="8" creationId="{3CA04C66-692F-F44C-A2EF-D276A9E7C047}"/>
          </ac:picMkLst>
        </pc:picChg>
        <pc:picChg chg="add mod">
          <ac:chgData name="Elijah  Kojo Danso Appau" userId="0c171a0b-55e4-4e19-bef1-b176e9119834" providerId="ADAL" clId="{6907467C-8FDE-9E40-AD74-D5A77554E563}" dt="2022-04-14T09:35:54.193" v="387" actId="14100"/>
          <ac:picMkLst>
            <pc:docMk/>
            <pc:sldMk cId="2726381783" sldId="264"/>
            <ac:picMk id="12" creationId="{1BB714EB-CFE3-5291-823A-D9239195648B}"/>
          </ac:picMkLst>
        </pc:picChg>
        <pc:picChg chg="add del mod">
          <ac:chgData name="Elijah  Kojo Danso Appau" userId="0c171a0b-55e4-4e19-bef1-b176e9119834" providerId="ADAL" clId="{6907467C-8FDE-9E40-AD74-D5A77554E563}" dt="2022-04-14T09:35:25.536" v="378" actId="478"/>
          <ac:picMkLst>
            <pc:docMk/>
            <pc:sldMk cId="2726381783" sldId="264"/>
            <ac:picMk id="13" creationId="{D0DAF359-3567-5D3C-BBED-B3F0E9501EC6}"/>
          </ac:picMkLst>
        </pc:picChg>
        <pc:picChg chg="add del mod">
          <ac:chgData name="Elijah  Kojo Danso Appau" userId="0c171a0b-55e4-4e19-bef1-b176e9119834" providerId="ADAL" clId="{6907467C-8FDE-9E40-AD74-D5A77554E563}" dt="2022-04-14T09:35:25.536" v="378" actId="478"/>
          <ac:picMkLst>
            <pc:docMk/>
            <pc:sldMk cId="2726381783" sldId="264"/>
            <ac:picMk id="14" creationId="{3E4C55B5-32DD-E15D-BC90-1A0C9083E769}"/>
          </ac:picMkLst>
        </pc:picChg>
      </pc:sldChg>
      <pc:sldChg chg="addSp delSp modSp new mod">
        <pc:chgData name="Elijah  Kojo Danso Appau" userId="0c171a0b-55e4-4e19-bef1-b176e9119834" providerId="ADAL" clId="{6907467C-8FDE-9E40-AD74-D5A77554E563}" dt="2022-04-19T02:03:30.990" v="857" actId="313"/>
        <pc:sldMkLst>
          <pc:docMk/>
          <pc:sldMk cId="2048651170" sldId="265"/>
        </pc:sldMkLst>
        <pc:spChg chg="del">
          <ac:chgData name="Elijah  Kojo Danso Appau" userId="0c171a0b-55e4-4e19-bef1-b176e9119834" providerId="ADAL" clId="{6907467C-8FDE-9E40-AD74-D5A77554E563}" dt="2022-04-12T11:40:26.709" v="190" actId="478"/>
          <ac:spMkLst>
            <pc:docMk/>
            <pc:sldMk cId="2048651170" sldId="265"/>
            <ac:spMk id="2" creationId="{47CC8DC9-3EDA-594A-B8D1-D58E05509DF6}"/>
          </ac:spMkLst>
        </pc:spChg>
        <pc:spChg chg="del mod">
          <ac:chgData name="Elijah  Kojo Danso Appau" userId="0c171a0b-55e4-4e19-bef1-b176e9119834" providerId="ADAL" clId="{6907467C-8FDE-9E40-AD74-D5A77554E563}" dt="2022-04-12T11:42:23.271" v="192" actId="931"/>
          <ac:spMkLst>
            <pc:docMk/>
            <pc:sldMk cId="2048651170" sldId="265"/>
            <ac:spMk id="3" creationId="{6A942190-EF15-F04C-A9F6-27008659160D}"/>
          </ac:spMkLst>
        </pc:spChg>
        <pc:spChg chg="add del mod">
          <ac:chgData name="Elijah  Kojo Danso Appau" userId="0c171a0b-55e4-4e19-bef1-b176e9119834" providerId="ADAL" clId="{6907467C-8FDE-9E40-AD74-D5A77554E563}" dt="2022-04-12T11:42:35.703" v="201" actId="478"/>
          <ac:spMkLst>
            <pc:docMk/>
            <pc:sldMk cId="2048651170" sldId="265"/>
            <ac:spMk id="6" creationId="{E5B3ABA8-93B1-3F44-A513-72A88D77DB5F}"/>
          </ac:spMkLst>
        </pc:spChg>
        <pc:spChg chg="add del mod">
          <ac:chgData name="Elijah  Kojo Danso Appau" userId="0c171a0b-55e4-4e19-bef1-b176e9119834" providerId="ADAL" clId="{6907467C-8FDE-9E40-AD74-D5A77554E563}" dt="2022-04-12T11:42:35.703" v="201" actId="478"/>
          <ac:spMkLst>
            <pc:docMk/>
            <pc:sldMk cId="2048651170" sldId="265"/>
            <ac:spMk id="9" creationId="{0C7A2E6F-462A-C34B-B2B6-47AEFA16C4E4}"/>
          </ac:spMkLst>
        </pc:spChg>
        <pc:spChg chg="add del mod">
          <ac:chgData name="Elijah  Kojo Danso Appau" userId="0c171a0b-55e4-4e19-bef1-b176e9119834" providerId="ADAL" clId="{6907467C-8FDE-9E40-AD74-D5A77554E563}" dt="2022-04-12T11:42:43.086" v="202" actId="931"/>
          <ac:spMkLst>
            <pc:docMk/>
            <pc:sldMk cId="2048651170" sldId="265"/>
            <ac:spMk id="11" creationId="{3710DCE5-9762-9C4A-AC40-059224AB4FE0}"/>
          </ac:spMkLst>
        </pc:spChg>
        <pc:spChg chg="add mod">
          <ac:chgData name="Elijah  Kojo Danso Appau" userId="0c171a0b-55e4-4e19-bef1-b176e9119834" providerId="ADAL" clId="{6907467C-8FDE-9E40-AD74-D5A77554E563}" dt="2022-04-12T11:42:47.473" v="206" actId="1076"/>
          <ac:spMkLst>
            <pc:docMk/>
            <pc:sldMk cId="2048651170" sldId="265"/>
            <ac:spMk id="14" creationId="{87EAB793-422D-6544-92B0-CA1C20270AC2}"/>
          </ac:spMkLst>
        </pc:spChg>
        <pc:spChg chg="add mod">
          <ac:chgData name="Elijah  Kojo Danso Appau" userId="0c171a0b-55e4-4e19-bef1-b176e9119834" providerId="ADAL" clId="{6907467C-8FDE-9E40-AD74-D5A77554E563}" dt="2022-04-19T02:03:30.990" v="857" actId="313"/>
          <ac:spMkLst>
            <pc:docMk/>
            <pc:sldMk cId="2048651170" sldId="265"/>
            <ac:spMk id="15" creationId="{71204121-EF03-074B-90D8-45920974B4ED}"/>
          </ac:spMkLst>
        </pc:spChg>
        <pc:picChg chg="add del mod">
          <ac:chgData name="Elijah  Kojo Danso Appau" userId="0c171a0b-55e4-4e19-bef1-b176e9119834" providerId="ADAL" clId="{6907467C-8FDE-9E40-AD74-D5A77554E563}" dt="2022-04-12T11:42:35.703" v="201" actId="478"/>
          <ac:picMkLst>
            <pc:docMk/>
            <pc:sldMk cId="2048651170" sldId="265"/>
            <ac:picMk id="5" creationId="{342936B6-7F47-7446-93D4-F64A1F4289B4}"/>
          </ac:picMkLst>
        </pc:picChg>
        <pc:picChg chg="add del mod">
          <ac:chgData name="Elijah  Kojo Danso Appau" userId="0c171a0b-55e4-4e19-bef1-b176e9119834" providerId="ADAL" clId="{6907467C-8FDE-9E40-AD74-D5A77554E563}" dt="2022-04-12T11:42:35.703" v="201" actId="478"/>
          <ac:picMkLst>
            <pc:docMk/>
            <pc:sldMk cId="2048651170" sldId="265"/>
            <ac:picMk id="8" creationId="{B6A0C635-6490-FB4C-866B-F7699208012A}"/>
          </ac:picMkLst>
        </pc:picChg>
        <pc:picChg chg="add mod">
          <ac:chgData name="Elijah  Kojo Danso Appau" userId="0c171a0b-55e4-4e19-bef1-b176e9119834" providerId="ADAL" clId="{6907467C-8FDE-9E40-AD74-D5A77554E563}" dt="2022-04-12T11:42:47.473" v="206" actId="1076"/>
          <ac:picMkLst>
            <pc:docMk/>
            <pc:sldMk cId="2048651170" sldId="265"/>
            <ac:picMk id="13" creationId="{C8F49831-11C8-7E4F-B559-0D78EB7CFBC8}"/>
          </ac:picMkLst>
        </pc:picChg>
      </pc:sldChg>
      <pc:sldChg chg="addSp delSp modSp new mod">
        <pc:chgData name="Elijah  Kojo Danso Appau" userId="0c171a0b-55e4-4e19-bef1-b176e9119834" providerId="ADAL" clId="{6907467C-8FDE-9E40-AD74-D5A77554E563}" dt="2022-04-14T09:46:05.062" v="856" actId="1076"/>
        <pc:sldMkLst>
          <pc:docMk/>
          <pc:sldMk cId="4140945647" sldId="266"/>
        </pc:sldMkLst>
        <pc:spChg chg="mod">
          <ac:chgData name="Elijah  Kojo Danso Appau" userId="0c171a0b-55e4-4e19-bef1-b176e9119834" providerId="ADAL" clId="{6907467C-8FDE-9E40-AD74-D5A77554E563}" dt="2022-04-14T09:46:05.062" v="856" actId="1076"/>
          <ac:spMkLst>
            <pc:docMk/>
            <pc:sldMk cId="4140945647" sldId="266"/>
            <ac:spMk id="2" creationId="{1EAAE63B-3B28-2C43-8B8C-047E6CB5C0A1}"/>
          </ac:spMkLst>
        </pc:spChg>
        <pc:spChg chg="del">
          <ac:chgData name="Elijah  Kojo Danso Appau" userId="0c171a0b-55e4-4e19-bef1-b176e9119834" providerId="ADAL" clId="{6907467C-8FDE-9E40-AD74-D5A77554E563}" dt="2022-04-12T11:45:11.897" v="275" actId="931"/>
          <ac:spMkLst>
            <pc:docMk/>
            <pc:sldMk cId="4140945647" sldId="266"/>
            <ac:spMk id="3" creationId="{490C7930-D164-6945-8761-B5BA6A069CCE}"/>
          </ac:spMkLst>
        </pc:spChg>
        <pc:spChg chg="add mod">
          <ac:chgData name="Elijah  Kojo Danso Appau" userId="0c171a0b-55e4-4e19-bef1-b176e9119834" providerId="ADAL" clId="{6907467C-8FDE-9E40-AD74-D5A77554E563}" dt="2022-04-12T11:46:05.413" v="282" actId="1076"/>
          <ac:spMkLst>
            <pc:docMk/>
            <pc:sldMk cId="4140945647" sldId="266"/>
            <ac:spMk id="6" creationId="{3401B1C3-CA0E-AB4E-8C06-154D0F13411B}"/>
          </ac:spMkLst>
        </pc:spChg>
        <pc:picChg chg="add mod modCrop">
          <ac:chgData name="Elijah  Kojo Danso Appau" userId="0c171a0b-55e4-4e19-bef1-b176e9119834" providerId="ADAL" clId="{6907467C-8FDE-9E40-AD74-D5A77554E563}" dt="2022-04-14T09:46:01.074" v="855" actId="1076"/>
          <ac:picMkLst>
            <pc:docMk/>
            <pc:sldMk cId="4140945647" sldId="266"/>
            <ac:picMk id="5" creationId="{98177F7C-D633-6040-A14E-2C3E5ECE2091}"/>
          </ac:picMkLst>
        </pc:picChg>
      </pc:sldChg>
      <pc:sldChg chg="addSp delSp modSp new mod">
        <pc:chgData name="Elijah  Kojo Danso Appau" userId="0c171a0b-55e4-4e19-bef1-b176e9119834" providerId="ADAL" clId="{6907467C-8FDE-9E40-AD74-D5A77554E563}" dt="2022-04-12T11:46:41.032" v="303" actId="20577"/>
        <pc:sldMkLst>
          <pc:docMk/>
          <pc:sldMk cId="3789989332" sldId="267"/>
        </pc:sldMkLst>
        <pc:spChg chg="mod">
          <ac:chgData name="Elijah  Kojo Danso Appau" userId="0c171a0b-55e4-4e19-bef1-b176e9119834" providerId="ADAL" clId="{6907467C-8FDE-9E40-AD74-D5A77554E563}" dt="2022-04-12T11:46:41.032" v="303" actId="20577"/>
          <ac:spMkLst>
            <pc:docMk/>
            <pc:sldMk cId="3789989332" sldId="267"/>
            <ac:spMk id="2" creationId="{ECE03F39-2518-FA4D-BE57-71814BD03F48}"/>
          </ac:spMkLst>
        </pc:spChg>
        <pc:spChg chg="del">
          <ac:chgData name="Elijah  Kojo Danso Appau" userId="0c171a0b-55e4-4e19-bef1-b176e9119834" providerId="ADAL" clId="{6907467C-8FDE-9E40-AD74-D5A77554E563}" dt="2022-04-12T11:46:32.492" v="284" actId="931"/>
          <ac:spMkLst>
            <pc:docMk/>
            <pc:sldMk cId="3789989332" sldId="267"/>
            <ac:spMk id="3" creationId="{71075EFB-494C-0D49-AEED-F4F859B311C2}"/>
          </ac:spMkLst>
        </pc:spChg>
        <pc:spChg chg="add mod">
          <ac:chgData name="Elijah  Kojo Danso Appau" userId="0c171a0b-55e4-4e19-bef1-b176e9119834" providerId="ADAL" clId="{6907467C-8FDE-9E40-AD74-D5A77554E563}" dt="2022-04-12T11:46:35.947" v="287" actId="14100"/>
          <ac:spMkLst>
            <pc:docMk/>
            <pc:sldMk cId="3789989332" sldId="267"/>
            <ac:spMk id="6" creationId="{44FF5402-9421-A847-85F8-F0803A24CF24}"/>
          </ac:spMkLst>
        </pc:spChg>
        <pc:picChg chg="add mod">
          <ac:chgData name="Elijah  Kojo Danso Appau" userId="0c171a0b-55e4-4e19-bef1-b176e9119834" providerId="ADAL" clId="{6907467C-8FDE-9E40-AD74-D5A77554E563}" dt="2022-04-12T11:46:35.947" v="287" actId="14100"/>
          <ac:picMkLst>
            <pc:docMk/>
            <pc:sldMk cId="3789989332" sldId="267"/>
            <ac:picMk id="5" creationId="{5E619A0D-32DB-3F4E-96AB-44F87266B428}"/>
          </ac:picMkLst>
        </pc:picChg>
      </pc:sldChg>
      <pc:sldChg chg="modSp new mod">
        <pc:chgData name="Elijah  Kojo Danso Appau" userId="0c171a0b-55e4-4e19-bef1-b176e9119834" providerId="ADAL" clId="{6907467C-8FDE-9E40-AD74-D5A77554E563}" dt="2022-04-28T09:54:36.040" v="864" actId="20577"/>
        <pc:sldMkLst>
          <pc:docMk/>
          <pc:sldMk cId="453817018" sldId="268"/>
        </pc:sldMkLst>
        <pc:spChg chg="mod">
          <ac:chgData name="Elijah  Kojo Danso Appau" userId="0c171a0b-55e4-4e19-bef1-b176e9119834" providerId="ADAL" clId="{6907467C-8FDE-9E40-AD74-D5A77554E563}" dt="2022-04-14T09:36:30.822" v="410" actId="20577"/>
          <ac:spMkLst>
            <pc:docMk/>
            <pc:sldMk cId="453817018" sldId="268"/>
            <ac:spMk id="2" creationId="{70A7847F-24FD-6CB9-F2AE-F85F62FA0B38}"/>
          </ac:spMkLst>
        </pc:spChg>
        <pc:spChg chg="mod">
          <ac:chgData name="Elijah  Kojo Danso Appau" userId="0c171a0b-55e4-4e19-bef1-b176e9119834" providerId="ADAL" clId="{6907467C-8FDE-9E40-AD74-D5A77554E563}" dt="2022-04-28T09:54:36.040" v="864" actId="20577"/>
          <ac:spMkLst>
            <pc:docMk/>
            <pc:sldMk cId="453817018" sldId="268"/>
            <ac:spMk id="3" creationId="{D8DE1B6F-5481-F289-C81A-B11F76CB62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20/10/07/2364806/air-pollution-particles-linked-to-alzheimer-s-found-in-young-people-s-brain-stem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ublicdomainpictures.net/view-image.php?image=143332&amp;picture=green-forest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introstatopenstax/chapter/the-regression-equatio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raliansolarquotes.com.au/2018/04/05/a-third-of-global-energy-to-come-from-solar-by-205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AG.LND.FRST.ZS?end=2020&amp;start=1961" TargetMode="External"/><Relationship Id="rId2" Type="http://schemas.openxmlformats.org/officeDocument/2006/relationships/hyperlink" Target="https://www.kaggle.com/datasets/pavan9065/air-pollution?resource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suzuki.org/wp-content/uploads/2017/09/impact-green-space-heat-air-pollution-urban-communitie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41124&amp;picture=china-fla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en/photo/1634392" TargetMode="External"/><Relationship Id="rId4" Type="http://schemas.openxmlformats.org/officeDocument/2006/relationships/image" Target="../media/image4.jpg!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data.net/pays/surinam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9F0B-16DF-9546-AA03-42F9F742F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Countries with a huge land area have the highest rate death rate due air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73F0A-982C-1240-B3B3-C3183EEC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Elijah </a:t>
            </a:r>
            <a:r>
              <a:rPr lang="en-US" dirty="0" err="1"/>
              <a:t>kojo</a:t>
            </a:r>
            <a:r>
              <a:rPr lang="en-US" dirty="0"/>
              <a:t> </a:t>
            </a:r>
            <a:r>
              <a:rPr lang="en-US" dirty="0" err="1"/>
              <a:t>danso</a:t>
            </a:r>
            <a:r>
              <a:rPr lang="en-US" dirty="0"/>
              <a:t> </a:t>
            </a:r>
            <a:r>
              <a:rPr lang="en-US" dirty="0" err="1"/>
              <a:t>appau</a:t>
            </a:r>
            <a:endParaRPr lang="en-US" dirty="0"/>
          </a:p>
        </p:txBody>
      </p:sp>
      <p:pic>
        <p:nvPicPr>
          <p:cNvPr id="5" name="Picture 4" descr="A picture containing smoke, train, steam, outdoor&#10;&#10;Description automatically generated">
            <a:extLst>
              <a:ext uri="{FF2B5EF4-FFF2-40B4-BE49-F238E27FC236}">
                <a16:creationId xmlns:a16="http://schemas.microsoft.com/office/drawing/2014/main" id="{CE3A208F-A592-0B4D-B8EF-A0E959B5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324" y="3579036"/>
            <a:ext cx="3514726" cy="2442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3B87E-C534-224B-9FC3-EAC55FC3771D}"/>
              </a:ext>
            </a:extLst>
          </p:cNvPr>
          <p:cNvSpPr txBox="1"/>
          <p:nvPr/>
        </p:nvSpPr>
        <p:spPr>
          <a:xfrm>
            <a:off x="471487" y="6229108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asnimnews.com/en/news/2020/10/07/2364806/air-pollution-particles-linked-to-alzheimer-s-found-in-young-people-s-brain-stem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8BAED5CC-39A8-6045-8D75-E5E8218C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03055" y="3392871"/>
            <a:ext cx="3514726" cy="26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E63B-3B28-2C43-8B8C-047E6CB5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118" y="214748"/>
            <a:ext cx="10178322" cy="1492132"/>
          </a:xfrm>
        </p:spPr>
        <p:txBody>
          <a:bodyPr/>
          <a:lstStyle/>
          <a:p>
            <a:r>
              <a:rPr lang="en-US" dirty="0"/>
              <a:t>Negative correlation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8177F7C-D633-6040-A14E-2C3E5ECE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598" t="-2357" r="32066" b="6373"/>
          <a:stretch/>
        </p:blipFill>
        <p:spPr>
          <a:xfrm>
            <a:off x="4404360" y="2123127"/>
            <a:ext cx="5120640" cy="3027993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1B1C3-CA0E-AB4E-8C06-154D0F13411B}"/>
              </a:ext>
            </a:extLst>
          </p:cNvPr>
          <p:cNvSpPr txBox="1"/>
          <p:nvPr/>
        </p:nvSpPr>
        <p:spPr>
          <a:xfrm>
            <a:off x="66676" y="4734873"/>
            <a:ext cx="5503863" cy="2553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textbc.ca/introstatopenstax/chapter/the-regression-equa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094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2363-5BD2-6248-A2A7-4F523B3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334260" cy="5807400"/>
          </a:xfrm>
        </p:spPr>
        <p:txBody>
          <a:bodyPr>
            <a:noAutofit/>
          </a:bodyPr>
          <a:lstStyle/>
          <a:p>
            <a:r>
              <a:rPr lang="en-US" sz="10300" dirty="0"/>
              <a:t>What are they doing differently</a:t>
            </a:r>
          </a:p>
        </p:txBody>
      </p:sp>
    </p:spTree>
    <p:extLst>
      <p:ext uri="{BB962C8B-B14F-4D97-AF65-F5344CB8AC3E}">
        <p14:creationId xmlns:p14="http://schemas.microsoft.com/office/powerpoint/2010/main" val="148609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3F39-2518-FA4D-BE57-71814BD0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Renewable energy</a:t>
            </a:r>
          </a:p>
        </p:txBody>
      </p:sp>
      <p:pic>
        <p:nvPicPr>
          <p:cNvPr id="5" name="Content Placeholder 4" descr="A picture containing sky, blue, colorful, parrot&#10;&#10;Description automatically generated">
            <a:extLst>
              <a:ext uri="{FF2B5EF4-FFF2-40B4-BE49-F238E27FC236}">
                <a16:creationId xmlns:a16="http://schemas.microsoft.com/office/drawing/2014/main" id="{5E619A0D-32DB-3F4E-96AB-44F87266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92699" y="2386012"/>
            <a:ext cx="4370453" cy="3494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F5402-9421-A847-85F8-F0803A24CF24}"/>
              </a:ext>
            </a:extLst>
          </p:cNvPr>
          <p:cNvSpPr txBox="1"/>
          <p:nvPr/>
        </p:nvSpPr>
        <p:spPr>
          <a:xfrm>
            <a:off x="4092700" y="5886522"/>
            <a:ext cx="433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australiansolarquotes.com.au/2018/04/05/a-third-of-global-energy-to-come-from-solar-by-205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8998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847F-24FD-6CB9-F2AE-F85F62FA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1B6F-5481-F289-C81A-B11F76C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Qatar And China which were outliers, form the data and analysis done by pandas</a:t>
            </a:r>
          </a:p>
          <a:p>
            <a:r>
              <a:rPr lang="en-US" dirty="0"/>
              <a:t>We have a  negative correlation meaning that the smaller the forest area the greater the pollution</a:t>
            </a:r>
          </a:p>
          <a:p>
            <a:pPr marL="0" indent="0">
              <a:buNone/>
            </a:pPr>
            <a:r>
              <a:rPr lang="en-CA" dirty="0"/>
              <a:t> ‘’Some data indicate that increased neighbourhood green space is associated with lower surface and air temperatures as well as possible reduced exposures to air pollution at the household level. ‘’ ( </a:t>
            </a:r>
            <a:r>
              <a:rPr lang="en-CA" dirty="0" err="1"/>
              <a:t>Zupancic</a:t>
            </a:r>
            <a:r>
              <a:rPr lang="en-CA" dirty="0"/>
              <a:t>, Westmacott &amp; Bulthuis,2015 ).</a:t>
            </a:r>
          </a:p>
          <a:p>
            <a:pPr marL="0" indent="0">
              <a:buNone/>
            </a:pPr>
            <a:r>
              <a:rPr lang="en-CA" dirty="0"/>
              <a:t>Based on my analysis and research from the David Suzuki Foundation the hypothesis were true </a:t>
            </a:r>
          </a:p>
          <a:p>
            <a:pPr marL="0" indent="0">
              <a:buNone/>
            </a:pPr>
            <a:r>
              <a:rPr lang="en-CA" dirty="0"/>
              <a:t>The greater the land size ratio the bigger the air </a:t>
            </a:r>
            <a:r>
              <a:rPr lang="en-CA" dirty="0" err="1"/>
              <a:t>pollutiton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75AF-7683-3144-A873-2C54D83F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EFAB-6C0D-E94C-996B-6C0981F8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https://www.kaggle.com/datasets/pavan9065/air-pollution?resource=download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https://data.worldbank.org/indicator/AG.LND.FRST.ZS?end=2020&amp;start=1961</a:t>
            </a:r>
            <a:endParaRPr lang="en-US" dirty="0"/>
          </a:p>
          <a:p>
            <a:r>
              <a:rPr lang="en-US" dirty="0">
                <a:hlinkClick r:id="rId4"/>
              </a:rPr>
              <a:t>https://davidsuzuki.org/wp-content/uploads/2017/09/impact-green-space-heat-air-pollution-urban-communities.pdf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526A-916B-954C-AD8A-6EF1FCB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BEC9-C123-4049-872D-5B7819C0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/>
              <a:t>Pollution(air) </a:t>
            </a:r>
            <a:r>
              <a:rPr lang="en-US" sz="6600" dirty="0"/>
              <a:t>which later leads to </a:t>
            </a:r>
            <a:r>
              <a:rPr lang="en-US" sz="6600"/>
              <a:t>death are </a:t>
            </a:r>
            <a:r>
              <a:rPr lang="en-US" sz="6600" dirty="0"/>
              <a:t>related to forest to  land ratio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85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6A1-0760-5745-AD32-A4B82DDB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0E9-83C1-6B48-8991-846E3A7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I believe the greater the land area the greater the pollution and death rate.</a:t>
            </a:r>
          </a:p>
        </p:txBody>
      </p:sp>
    </p:spTree>
    <p:extLst>
      <p:ext uri="{BB962C8B-B14F-4D97-AF65-F5344CB8AC3E}">
        <p14:creationId xmlns:p14="http://schemas.microsoft.com/office/powerpoint/2010/main" val="17071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2363-5BD2-6248-A2A7-4F523B3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334260" cy="5807400"/>
          </a:xfrm>
        </p:spPr>
        <p:txBody>
          <a:bodyPr>
            <a:noAutofit/>
          </a:bodyPr>
          <a:lstStyle/>
          <a:p>
            <a:r>
              <a:rPr lang="en-US" sz="10300" dirty="0"/>
              <a:t>Country with the most air pollution</a:t>
            </a:r>
          </a:p>
        </p:txBody>
      </p:sp>
    </p:spTree>
    <p:extLst>
      <p:ext uri="{BB962C8B-B14F-4D97-AF65-F5344CB8AC3E}">
        <p14:creationId xmlns:p14="http://schemas.microsoft.com/office/powerpoint/2010/main" val="8792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97B05C-54BE-844D-87CF-7673D495AE5E}"/>
              </a:ext>
            </a:extLst>
          </p:cNvPr>
          <p:cNvSpPr/>
          <p:nvPr/>
        </p:nvSpPr>
        <p:spPr>
          <a:xfrm>
            <a:off x="2040298" y="6001821"/>
            <a:ext cx="1845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China</a:t>
            </a:r>
          </a:p>
        </p:txBody>
      </p: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29A85FAB-99B7-2816-4ED7-75240008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662" y="401162"/>
            <a:ext cx="2704378" cy="2337115"/>
          </a:xfrm>
        </p:spPr>
      </p:pic>
      <p:pic>
        <p:nvPicPr>
          <p:cNvPr id="12" name="Picture 11" descr="A picture containing sky, outdoor, building, hillside&#10;&#10;Description automatically generated">
            <a:extLst>
              <a:ext uri="{FF2B5EF4-FFF2-40B4-BE49-F238E27FC236}">
                <a16:creationId xmlns:a16="http://schemas.microsoft.com/office/drawing/2014/main" id="{1BB714EB-CFE3-5291-823A-D92391956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13148" y="736441"/>
            <a:ext cx="6084932" cy="5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2363-5BD2-6248-A2A7-4F523B3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334260" cy="5807400"/>
          </a:xfrm>
        </p:spPr>
        <p:txBody>
          <a:bodyPr>
            <a:noAutofit/>
          </a:bodyPr>
          <a:lstStyle/>
          <a:p>
            <a:r>
              <a:rPr lang="en-US" sz="10300" dirty="0"/>
              <a:t>Country with the least air pollution</a:t>
            </a:r>
          </a:p>
        </p:txBody>
      </p:sp>
    </p:spTree>
    <p:extLst>
      <p:ext uri="{BB962C8B-B14F-4D97-AF65-F5344CB8AC3E}">
        <p14:creationId xmlns:p14="http://schemas.microsoft.com/office/powerpoint/2010/main" val="15233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body of water with trees and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C8F49831-11C8-7E4F-B559-0D78EB7C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7200" y="871537"/>
            <a:ext cx="6189594" cy="41179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AB793-422D-6544-92B0-CA1C20270AC2}"/>
              </a:ext>
            </a:extLst>
          </p:cNvPr>
          <p:cNvSpPr txBox="1"/>
          <p:nvPr/>
        </p:nvSpPr>
        <p:spPr>
          <a:xfrm>
            <a:off x="1727200" y="4761158"/>
            <a:ext cx="433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opulationdata.net/pays/surinam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04121-EF03-074B-90D8-45920974B4ED}"/>
              </a:ext>
            </a:extLst>
          </p:cNvPr>
          <p:cNvSpPr txBox="1"/>
          <p:nvPr/>
        </p:nvSpPr>
        <p:spPr>
          <a:xfrm>
            <a:off x="3786188" y="5972175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Suriname</a:t>
            </a:r>
          </a:p>
        </p:txBody>
      </p:sp>
    </p:spTree>
    <p:extLst>
      <p:ext uri="{BB962C8B-B14F-4D97-AF65-F5344CB8AC3E}">
        <p14:creationId xmlns:p14="http://schemas.microsoft.com/office/powerpoint/2010/main" val="204865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2363-5BD2-6248-A2A7-4F523B3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334260" cy="5807400"/>
          </a:xfrm>
        </p:spPr>
        <p:txBody>
          <a:bodyPr>
            <a:noAutofit/>
          </a:bodyPr>
          <a:lstStyle/>
          <a:p>
            <a:r>
              <a:rPr lang="en-US" sz="10300" dirty="0"/>
              <a:t>The relation</a:t>
            </a:r>
          </a:p>
        </p:txBody>
      </p:sp>
    </p:spTree>
    <p:extLst>
      <p:ext uri="{BB962C8B-B14F-4D97-AF65-F5344CB8AC3E}">
        <p14:creationId xmlns:p14="http://schemas.microsoft.com/office/powerpoint/2010/main" val="2274765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1071</TotalTime>
  <Words>279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Countries with a huge land area have the highest rate death rate due air pollution</vt:lpstr>
      <vt:lpstr>URLS</vt:lpstr>
      <vt:lpstr>hypothesis</vt:lpstr>
      <vt:lpstr>My guess</vt:lpstr>
      <vt:lpstr>Country with the most air pollution</vt:lpstr>
      <vt:lpstr>PowerPoint Presentation</vt:lpstr>
      <vt:lpstr>Country with the least air pollution</vt:lpstr>
      <vt:lpstr>PowerPoint Presentation</vt:lpstr>
      <vt:lpstr>The relation</vt:lpstr>
      <vt:lpstr>Negative correlation</vt:lpstr>
      <vt:lpstr>What are they doing differently</vt:lpstr>
      <vt:lpstr>Renewable energy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with a huge land area have the highest rate death rate due air pollution</dc:title>
  <dc:creator>Elijah  Kojo Danso Appau</dc:creator>
  <cp:lastModifiedBy>Elijah  Kojo Danso Appau</cp:lastModifiedBy>
  <cp:revision>1</cp:revision>
  <dcterms:created xsi:type="dcterms:W3CDTF">2022-04-02T23:44:13Z</dcterms:created>
  <dcterms:modified xsi:type="dcterms:W3CDTF">2022-04-28T09:54:46Z</dcterms:modified>
</cp:coreProperties>
</file>