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16" r:id="rId4"/>
    <p:sldMasterId id="2147484091" r:id="rId5"/>
  </p:sldMasterIdLst>
  <p:notesMasterIdLst>
    <p:notesMasterId r:id="rId14"/>
  </p:notesMasterIdLst>
  <p:handoutMasterIdLst>
    <p:handoutMasterId r:id="rId15"/>
  </p:handoutMasterIdLst>
  <p:sldIdLst>
    <p:sldId id="809" r:id="rId6"/>
    <p:sldId id="767" r:id="rId7"/>
    <p:sldId id="803" r:id="rId8"/>
    <p:sldId id="818" r:id="rId9"/>
    <p:sldId id="722" r:id="rId10"/>
    <p:sldId id="820" r:id="rId11"/>
    <p:sldId id="819" r:id="rId12"/>
    <p:sldId id="716" r:id="rId13"/>
  </p:sldIdLst>
  <p:sldSz cx="9144000" cy="6858000" type="screen4x3"/>
  <p:notesSz cx="6934200" cy="9220200"/>
  <p:embeddedFontLst>
    <p:embeddedFont>
      <p:font typeface="BLK Fort" panose="020B0503030202060203" pitchFamily="34" charset="0"/>
      <p:regular r:id="rId16"/>
      <p:bold r:id="rId17"/>
      <p:italic r:id="rId18"/>
      <p:boldItalic r:id="rId19"/>
    </p:embeddedFont>
    <p:embeddedFont>
      <p:font typeface="BLK Fort Cond Light" panose="020B0306030202060103" pitchFamily="34" charset="0"/>
      <p:regular r:id="rId20"/>
    </p:embeddedFont>
    <p:embeddedFont>
      <p:font typeface="BLK Fort Extrabold" panose="020B0903030202060203" pitchFamily="34" charset="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18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mpd="sng">
              <a:solidFill>
                <a:srgbClr val="7C7B7F"/>
              </a:solidFill>
            </a:ln>
          </a:bottom>
          <a:insideH>
            <a:ln w="9525" cmpd="sng">
              <a:solidFill>
                <a:srgbClr val="7C7B7F"/>
              </a:solidFill>
            </a:ln>
          </a:insideH>
          <a:insideV>
            <a:ln w="9525" cmpd="sng">
              <a:solidFill>
                <a:srgbClr val="7C7B7F"/>
              </a:solidFill>
            </a:ln>
          </a:insideV>
        </a:tcBdr>
        <a:fill>
          <a:noFill/>
        </a:fill>
      </a:tcStyle>
    </a:wholeTb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286" autoAdjust="0"/>
  </p:normalViewPr>
  <p:slideViewPr>
    <p:cSldViewPr snapToGrid="0" showGuides="1">
      <p:cViewPr varScale="1">
        <p:scale>
          <a:sx n="162" d="100"/>
          <a:sy n="162" d="100"/>
        </p:scale>
        <p:origin x="430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238" y="-1548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0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CA7B17E1-9691-4CF0-8878-002E44B3FE99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92" tIns="44045" rIns="88092" bIns="44045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4" y="4379715"/>
            <a:ext cx="5547359" cy="4148576"/>
          </a:xfrm>
          <a:prstGeom prst="rect">
            <a:avLst/>
          </a:prstGeom>
        </p:spPr>
        <p:txBody>
          <a:bodyPr vert="horz" lIns="88092" tIns="44045" rIns="88092" bIns="44045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0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DC7191D3-4E4B-42E3-96E0-819975A3A0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4pPr>
    <a:lvl5pPr marL="58293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/>
              <a:t>title here </a:t>
            </a:r>
            <a:r>
              <a:rPr dirty="0"/>
              <a:t>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2F4A9-3F9C-47DB-876F-2B86D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A3926-9482-4FE9-A710-46F1DB754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3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74624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EB3B5-5CFF-49B1-9838-8D723AD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6F176C-CA8C-47A6-8073-5710F65C49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source 2">
            <a:extLst>
              <a:ext uri="{FF2B5EF4-FFF2-40B4-BE49-F238E27FC236}">
                <a16:creationId xmlns:a16="http://schemas.microsoft.com/office/drawing/2014/main" id="{ABDBE43A-1C2A-42AB-A6CE-5E80026A9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8531352" cy="113877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BCCA4-06A8-4678-9EA4-D012DB1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430B20-EE6D-4F16-A9C6-C1E49348D1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6324" y="1547179"/>
            <a:ext cx="8531352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</a:t>
            </a:r>
            <a:r>
              <a:rPr lang="en-US" dirty="0"/>
              <a:t>hart subtitle (12pt BLK Fort)</a:t>
            </a:r>
            <a:endParaRPr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6C3F6C-BDEA-49F0-BBD9-FDA4F5B420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59312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186587"/>
            <a:ext cx="408230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increase/decrease list level button on the home tab</a:t>
            </a:r>
            <a:r>
              <a:rPr lang="en-US" dirty="0"/>
              <a:t>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85AA2-2A42-4DC6-89C0-4CCC66F3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33BD5-74EE-4973-970D-33CB935B89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F11CA1-F71A-4CB0-9C96-7A78F2B840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13716" tIns="0" rIns="13716" bIns="0" rtlCol="0">
            <a:noAutofit/>
          </a:bodyPr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9F9A-F6AC-4599-B569-E938DA9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10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6E1980-401B-46C4-B105-8546F5D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21076-AEC5-4B30-853F-17584F9CF54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789012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DFC0879-D543-4133-B82D-56BD66DAAFA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714750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93ECC6-D873-405D-A8AC-52DA3F59BBA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640488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FFFCC5-8A24-4926-8510-7A895FC4757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789012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39DBC3-3434-42ED-8E2D-D2713F3A684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714750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972FA5B-C33C-4AEF-87BD-6A212030A0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640488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A2585-7564-4054-AA93-44FCEBD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944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292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</a:t>
            </a:r>
            <a:br>
              <a:rPr lang="en-US" dirty="0"/>
            </a:br>
            <a:r>
              <a:rPr dirty="0"/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61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4123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C1C4F5-4935-477E-B52B-391A11B5B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Limited Distribution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5F-6FEC-47BE-8728-4F7DC5E7D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38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16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85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07049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61720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44267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337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6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33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4249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4"/>
            <a:ext cx="8534400" cy="4937760"/>
          </a:xfrm>
        </p:spPr>
        <p:txBody>
          <a:bodyPr/>
          <a:lstStyle>
            <a:lvl1pPr marL="274320" indent="-274320">
              <a:buClr>
                <a:schemeClr val="tx1"/>
              </a:buClr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(14pt BLK Fort Bold) – each line has automatic numbering on this Table of Contents layout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4"/>
            <a:ext cx="8534400" cy="4937760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 marL="274320">
              <a:defRPr sz="800"/>
            </a:lvl3pPr>
            <a:lvl4pPr marL="411480">
              <a:defRPr sz="800"/>
            </a:lvl4pPr>
            <a:lvl5pPr marL="548640">
              <a:defRPr sz="800"/>
            </a:lvl5pPr>
            <a:lvl6pPr marL="685800">
              <a:defRPr sz="800">
                <a:latin typeface="BLK Fort" panose="020B0503030202060203" pitchFamily="34" charset="0"/>
              </a:defRPr>
            </a:lvl6pPr>
            <a:lvl7pPr marL="822960">
              <a:defRPr sz="800">
                <a:latin typeface="BLK Fort" panose="020B0503030202060203" pitchFamily="34" charset="0"/>
              </a:defRPr>
            </a:lvl7pPr>
            <a:lvl8pPr marL="960120">
              <a:defRPr sz="800">
                <a:latin typeface="BLK Fort" panose="020B0503030202060203" pitchFamily="34" charset="0"/>
              </a:defRPr>
            </a:lvl8pPr>
            <a:lvl9pPr marL="1097280">
              <a:defRPr sz="800">
                <a:latin typeface="BLK Fort" panose="020B0503030202060203" pitchFamily="34" charset="0"/>
              </a:defRPr>
            </a:lvl9pPr>
          </a:lstStyle>
          <a:p>
            <a:pPr lvl="0"/>
            <a:r>
              <a:rPr dirty="0"/>
              <a:t>Click to add text – (8pt</a:t>
            </a:r>
            <a:r>
              <a:rPr lang="en-US" dirty="0"/>
              <a:t> BLK Fort</a:t>
            </a:r>
            <a:r>
              <a:rPr dirty="0"/>
              <a:t>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  <a:r>
              <a:rPr lang="en-US" dirty="0"/>
              <a:t>th level</a:t>
            </a:r>
            <a:endParaRPr dirty="0"/>
          </a:p>
          <a:p>
            <a:pPr lvl="6"/>
            <a:r>
              <a:rPr dirty="0"/>
              <a:t>Seven</a:t>
            </a:r>
            <a:r>
              <a:rPr lang="en-US" dirty="0"/>
              <a:t>th level</a:t>
            </a:r>
            <a:endParaRPr dirty="0"/>
          </a:p>
          <a:p>
            <a:pPr lvl="7"/>
            <a:r>
              <a:rPr dirty="0"/>
              <a:t>Eight</a:t>
            </a:r>
            <a:r>
              <a:rPr lang="en-US" dirty="0"/>
              <a:t>h level</a:t>
            </a:r>
            <a:endParaRPr dirty="0"/>
          </a:p>
          <a:p>
            <a:pPr lvl="8"/>
            <a:r>
              <a:rPr lang="en-US" dirty="0"/>
              <a:t>N</a:t>
            </a:r>
            <a:r>
              <a:rPr dirty="0"/>
              <a:t>in</a:t>
            </a:r>
            <a:r>
              <a:rPr lang="en-US" dirty="0"/>
              <a:t>th level</a:t>
            </a: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F1142-7BE3-459A-A093-CDE067E31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9D72-0510-40DB-A099-A4CE87EE1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/>
              <a:t>title here </a:t>
            </a:r>
            <a:r>
              <a:rPr dirty="0"/>
              <a:t>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2F4A9-3F9C-47DB-876F-2B86D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A3926-9482-4FE9-A710-46F1DB754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9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C1C4F5-4935-477E-B52B-391A11B5B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Limited Distribution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5F-6FEC-47BE-8728-4F7DC5E7D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96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F1142-7BE3-459A-A093-CDE067E31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9D72-0510-40DB-A099-A4CE87EE1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6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25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</a:t>
            </a:r>
            <a:r>
              <a:rPr lang="en-US" dirty="0"/>
              <a:t>t</a:t>
            </a:r>
            <a:r>
              <a:rPr dirty="0"/>
              <a:t>itle</a:t>
            </a:r>
            <a:r>
              <a:rPr lang="en-US" dirty="0"/>
              <a:t> </a:t>
            </a:r>
            <a:r>
              <a:rPr dirty="0"/>
              <a:t>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A67A03-785E-4075-9ABD-B804BAFCC0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4C3D-53E0-483D-BC76-9CAA1F60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6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 - Shor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4B1596-CC83-493E-A89F-C9F875789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8D49F-6DEF-42A3-B09A-62B286336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47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 -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12F371-5947-44B8-BC5D-E464154C6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5637-FEE4-4B63-8266-20B421AF0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32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352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5633-A458-44EB-A416-B4DA021E2213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29559-2023-4210-86AE-DCC0F2684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9E950B-1005-495A-AFEF-C88C49F041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56080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0A72A-B79A-4AFC-BBD3-0B9F7B7E8FEB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516F7-E228-465F-B8A8-746418021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E56F2CC-752B-4BED-B1E8-E82521E5D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724297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FC27E27-CA07-4055-BA07-AFB5084EC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2000" cy="644652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34CB5CA-04D1-4C21-944E-E8E38C87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5603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33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</a:t>
            </a:r>
            <a:r>
              <a:rPr lang="en-US" dirty="0"/>
              <a:t>t</a:t>
            </a:r>
            <a:r>
              <a:rPr dirty="0"/>
              <a:t>itle</a:t>
            </a:r>
            <a:r>
              <a:rPr lang="en-US" dirty="0"/>
              <a:t> </a:t>
            </a:r>
            <a:r>
              <a:rPr dirty="0"/>
              <a:t>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A67A03-785E-4075-9ABD-B804BAFCC0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4C3D-53E0-483D-BC76-9CAA1F60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38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879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74624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33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EB3B5-5CFF-49B1-9838-8D723AD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6F176C-CA8C-47A6-8073-5710F65C49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352505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source 2">
            <a:extLst>
              <a:ext uri="{FF2B5EF4-FFF2-40B4-BE49-F238E27FC236}">
                <a16:creationId xmlns:a16="http://schemas.microsoft.com/office/drawing/2014/main" id="{ABDBE43A-1C2A-42AB-A6CE-5E80026A9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8531352" cy="113877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BCCA4-06A8-4678-9EA4-D012DB1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430B20-EE6D-4F16-A9C6-C1E49348D1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6324" y="1547179"/>
            <a:ext cx="8531352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</a:t>
            </a:r>
            <a:r>
              <a:rPr lang="en-US" dirty="0"/>
              <a:t>hart subtitle (12pt BLK Fort)</a:t>
            </a:r>
            <a:endParaRPr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6C3F6C-BDEA-49F0-BBD9-FDA4F5B420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132492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186587"/>
            <a:ext cx="408230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increase/decrease list level button on the home tab</a:t>
            </a:r>
            <a:r>
              <a:rPr lang="en-US" dirty="0"/>
              <a:t>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85AA2-2A42-4DC6-89C0-4CCC66F3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33BD5-74EE-4973-970D-33CB935B89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F11CA1-F71A-4CB0-9C96-7A78F2B840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631331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13716" tIns="0" rIns="13716" bIns="0" rtlCol="0">
            <a:noAutofit/>
          </a:bodyPr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9F9A-F6AC-4599-B569-E938DA9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93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6E1980-401B-46C4-B105-8546F5D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760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21076-AEC5-4B30-853F-17584F9CF54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789012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DFC0879-D543-4133-B82D-56BD66DAAFA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714750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93ECC6-D873-405D-A8AC-52DA3F59BBA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640488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FFFCC5-8A24-4926-8510-7A895FC4757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789012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39DBC3-3434-42ED-8E2D-D2713F3A684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714750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972FA5B-C33C-4AEF-87BD-6A212030A0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640488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A2585-7564-4054-AA93-44FCEBD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6876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292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</a:t>
            </a:r>
            <a:br>
              <a:rPr lang="en-US" dirty="0"/>
            </a:br>
            <a:r>
              <a:rPr dirty="0"/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61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275270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16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85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31335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 - Shor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4B1596-CC83-493E-A89F-C9F875789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8D49F-6DEF-42A3-B09A-62B286336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0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15193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088683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17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1058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0606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536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83257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4"/>
            <a:ext cx="8534400" cy="4937760"/>
          </a:xfrm>
        </p:spPr>
        <p:txBody>
          <a:bodyPr/>
          <a:lstStyle>
            <a:lvl1pPr marL="274320" indent="-274320">
              <a:buClrTx/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(14pt BLK Fort Bold) – each line has automatic numbering on this Table of Contents layout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615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4"/>
            <a:ext cx="8534400" cy="4937760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 marL="274320">
              <a:defRPr sz="800"/>
            </a:lvl3pPr>
            <a:lvl4pPr marL="411480">
              <a:defRPr sz="800"/>
            </a:lvl4pPr>
            <a:lvl5pPr marL="548640">
              <a:defRPr sz="800"/>
            </a:lvl5pPr>
            <a:lvl6pPr marL="685800">
              <a:defRPr sz="800">
                <a:latin typeface="BLK Fort" panose="020B0503030202060203" pitchFamily="34" charset="0"/>
              </a:defRPr>
            </a:lvl6pPr>
            <a:lvl7pPr marL="822960">
              <a:defRPr sz="800">
                <a:latin typeface="BLK Fort" panose="020B0503030202060203" pitchFamily="34" charset="0"/>
              </a:defRPr>
            </a:lvl7pPr>
            <a:lvl8pPr marL="960120">
              <a:defRPr sz="800">
                <a:latin typeface="BLK Fort" panose="020B0503030202060203" pitchFamily="34" charset="0"/>
              </a:defRPr>
            </a:lvl8pPr>
            <a:lvl9pPr marL="1097280">
              <a:defRPr sz="800">
                <a:latin typeface="BLK Fort" panose="020B0503030202060203" pitchFamily="34" charset="0"/>
              </a:defRPr>
            </a:lvl9pPr>
          </a:lstStyle>
          <a:p>
            <a:pPr lvl="0"/>
            <a:r>
              <a:rPr dirty="0"/>
              <a:t>Click to add text – (8pt</a:t>
            </a:r>
            <a:r>
              <a:rPr lang="en-US" dirty="0"/>
              <a:t> BLK Fort</a:t>
            </a:r>
            <a:r>
              <a:rPr dirty="0"/>
              <a:t>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  <a:r>
              <a:rPr lang="en-US" dirty="0"/>
              <a:t>th level</a:t>
            </a:r>
            <a:endParaRPr dirty="0"/>
          </a:p>
          <a:p>
            <a:pPr lvl="6"/>
            <a:r>
              <a:rPr dirty="0"/>
              <a:t>Seven</a:t>
            </a:r>
            <a:r>
              <a:rPr lang="en-US" dirty="0"/>
              <a:t>th level</a:t>
            </a:r>
            <a:endParaRPr dirty="0"/>
          </a:p>
          <a:p>
            <a:pPr lvl="7"/>
            <a:r>
              <a:rPr dirty="0"/>
              <a:t>Eight</a:t>
            </a:r>
            <a:r>
              <a:rPr lang="en-US" dirty="0"/>
              <a:t>h level</a:t>
            </a:r>
            <a:endParaRPr dirty="0"/>
          </a:p>
          <a:p>
            <a:pPr lvl="8"/>
            <a:r>
              <a:rPr lang="en-US" dirty="0"/>
              <a:t>N</a:t>
            </a:r>
            <a:r>
              <a:rPr dirty="0"/>
              <a:t>in</a:t>
            </a:r>
            <a:r>
              <a:rPr lang="en-US" dirty="0"/>
              <a:t>th level</a:t>
            </a: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1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000000"/>
          </p15:clr>
        </p15:guide>
        <p15:guide id="2" orient="horz" pos="360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 -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12F371-5947-44B8-BC5D-E464154C6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5637-FEE4-4B63-8266-20B421AF0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5633-A458-44EB-A416-B4DA021E2213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29559-2023-4210-86AE-DCC0F2684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9E950B-1005-495A-AFEF-C88C49F041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9307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0A72A-B79A-4AFC-BBD3-0B9F7B7E8FEB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516F7-E228-465F-B8A8-746418021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E56F2CC-752B-4BED-B1E8-E82521E5D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617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FC27E27-CA07-4055-BA07-AFB5084EC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2000" cy="644652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34CB5CA-04D1-4C21-944E-E8E38C87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498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tx2"/>
              </a:solidFill>
              <a:latin typeface="BLK Fort" panose="020B0503030202060203" pitchFamily="34" charset="0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45570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46520"/>
            <a:ext cx="59436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r>
              <a:rPr lang="en-US"/>
              <a:t>Limited Distribution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0"/>
            <a:ext cx="8534400" cy="4937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65AC9-D0E4-4934-9F14-77769E62A0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443471"/>
            <a:ext cx="1609347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86" r:id="rId7"/>
    <p:sldLayoutId id="2147484085" r:id="rId8"/>
    <p:sldLayoutId id="2147484084" r:id="rId9"/>
    <p:sldLayoutId id="2147484020" r:id="rId10"/>
    <p:sldLayoutId id="2147484021" r:id="rId11"/>
    <p:sldLayoutId id="2147484024" r:id="rId12"/>
    <p:sldLayoutId id="2147484061" r:id="rId13"/>
    <p:sldLayoutId id="2147484065" r:id="rId14"/>
    <p:sldLayoutId id="2147484062" r:id="rId15"/>
    <p:sldLayoutId id="2147484064" r:id="rId16"/>
    <p:sldLayoutId id="2147484025" r:id="rId17"/>
    <p:sldLayoutId id="2147484082" r:id="rId18"/>
    <p:sldLayoutId id="2147484022" r:id="rId19"/>
    <p:sldLayoutId id="2147484075" r:id="rId20"/>
    <p:sldLayoutId id="2147484076" r:id="rId21"/>
    <p:sldLayoutId id="2147484083" r:id="rId22"/>
    <p:sldLayoutId id="2147484026" r:id="rId23"/>
    <p:sldLayoutId id="2147484087" r:id="rId24"/>
    <p:sldLayoutId id="2147484088" r:id="rId25"/>
    <p:sldLayoutId id="2147484089" r:id="rId26"/>
    <p:sldLayoutId id="2147484090" r:id="rId27"/>
    <p:sldLayoutId id="2147484027" r:id="rId28"/>
    <p:sldLayoutId id="2147484028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2pPr>
      <a:lvl3pPr marL="301752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3pPr>
      <a:lvl4pPr marL="5029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4pPr>
      <a:lvl5pPr marL="694944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5ACBF0"/>
          </p15:clr>
        </p15:guide>
        <p15:guide id="3" orient="horz" pos="3960" userDrawn="1">
          <p15:clr>
            <a:srgbClr val="C35EA4"/>
          </p15:clr>
        </p15:guide>
        <p15:guide id="4" pos="192" userDrawn="1">
          <p15:clr>
            <a:srgbClr val="5ACBF0"/>
          </p15:clr>
        </p15:guide>
        <p15:guide id="5" pos="556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tx2"/>
              </a:solidFill>
              <a:latin typeface="BLK Fort" panose="020B0503030202060203" pitchFamily="34" charset="0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45570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46520"/>
            <a:ext cx="59436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r>
              <a:rPr lang="en-US"/>
              <a:t>Limited Distribution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0"/>
            <a:ext cx="8534400" cy="4937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65AC9-D0E4-4934-9F14-77769E62A0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443471"/>
            <a:ext cx="1609347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  <p:sldLayoutId id="2147484109" r:id="rId18"/>
    <p:sldLayoutId id="2147484110" r:id="rId19"/>
    <p:sldLayoutId id="2147484111" r:id="rId20"/>
    <p:sldLayoutId id="2147484112" r:id="rId21"/>
    <p:sldLayoutId id="2147484113" r:id="rId22"/>
    <p:sldLayoutId id="2147484114" r:id="rId23"/>
    <p:sldLayoutId id="2147484115" r:id="rId24"/>
    <p:sldLayoutId id="2147484116" r:id="rId25"/>
    <p:sldLayoutId id="2147484117" r:id="rId26"/>
    <p:sldLayoutId id="2147484118" r:id="rId27"/>
    <p:sldLayoutId id="2147484119" r:id="rId28"/>
    <p:sldLayoutId id="2147484120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2pPr>
      <a:lvl3pPr marL="2743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3pPr>
      <a:lvl4pPr marL="41148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4pPr>
      <a:lvl5pPr marL="54864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>
          <p15:clr>
            <a:srgbClr val="5ACBF0"/>
          </p15:clr>
        </p15:guide>
        <p15:guide id="3" orient="horz" pos="3960">
          <p15:clr>
            <a:srgbClr val="C35EA4"/>
          </p15:clr>
        </p15:guide>
        <p15:guide id="4" pos="192">
          <p15:clr>
            <a:srgbClr val="5ACBF0"/>
          </p15:clr>
        </p15:guide>
        <p15:guide id="5" pos="556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Python data analysis for beginners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F30569-7F4E-4D33-B3BD-CE68D122C9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CalHacks</a:t>
            </a:r>
            <a:r>
              <a:rPr lang="en-US" dirty="0"/>
              <a:t> 2019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10/26/2019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EED34-2AAE-457D-B6A9-57A6A48DC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105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665CC-27F0-4B8D-B3FA-8843EA53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BF3C2-620B-419C-8390-040FF0805B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31ADF-2191-45C5-9D71-08764BF86A6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53A99-2CEB-497F-8BDF-5A447370E1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rPr>
              <a:t>PUBLIC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67ABDA-B5BF-44DB-AD01-ECA8FFFA7118}"/>
              </a:ext>
            </a:extLst>
          </p:cNvPr>
          <p:cNvCxnSpPr/>
          <p:nvPr/>
        </p:nvCxnSpPr>
        <p:spPr>
          <a:xfrm>
            <a:off x="1036320" y="2821578"/>
            <a:ext cx="7062651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A801-08AC-4835-B948-A8581A644327}"/>
              </a:ext>
            </a:extLst>
          </p:cNvPr>
          <p:cNvGrpSpPr/>
          <p:nvPr/>
        </p:nvGrpSpPr>
        <p:grpSpPr>
          <a:xfrm>
            <a:off x="799535" y="1915886"/>
            <a:ext cx="1577340" cy="3080656"/>
            <a:chOff x="799535" y="1915886"/>
            <a:chExt cx="1577340" cy="3080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25D84F-2613-44AB-866E-4E5385800DEC}"/>
                </a:ext>
              </a:extLst>
            </p:cNvPr>
            <p:cNvSpPr txBox="1"/>
            <p:nvPr/>
          </p:nvSpPr>
          <p:spPr>
            <a:xfrm>
              <a:off x="1271452" y="191588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783A24-C9B7-4C5E-AE44-54C0278D5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1045" y="2684418"/>
              <a:ext cx="274320" cy="274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4288" tIns="14288" rIns="14288" bIns="14288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5AB783F6-41BB-4B0A-9053-E863769E3B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9535" y="3076302"/>
              <a:ext cx="1577340" cy="192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3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Times New Roman" panose="02020603050405020304" pitchFamily="18" charset="0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" panose="020B0503030202060203" pitchFamily="34" charset="0"/>
                  <a:ea typeface="+mn-ea"/>
                  <a:cs typeface="Times New Roman" panose="02020603050405020304" pitchFamily="18" charset="0"/>
                </a:rPr>
                <a:t>Background information, Dataset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4CF429-43F5-4C4F-83A9-5D32786ABB6E}"/>
              </a:ext>
            </a:extLst>
          </p:cNvPr>
          <p:cNvGrpSpPr/>
          <p:nvPr/>
        </p:nvGrpSpPr>
        <p:grpSpPr>
          <a:xfrm>
            <a:off x="2742997" y="1915886"/>
            <a:ext cx="1577340" cy="3080656"/>
            <a:chOff x="2754609" y="1915886"/>
            <a:chExt cx="1577340" cy="30806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3A026D-AAF3-4FFF-AFBD-C9CE066C1511}"/>
                </a:ext>
              </a:extLst>
            </p:cNvPr>
            <p:cNvSpPr txBox="1"/>
            <p:nvPr/>
          </p:nvSpPr>
          <p:spPr>
            <a:xfrm>
              <a:off x="3226526" y="191588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24737D-7CDF-47C2-ACA7-270D3213E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6119" y="2684418"/>
              <a:ext cx="274320" cy="274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4288" tIns="14288" rIns="14288" bIns="14288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E1650737-5934-4969-8DC9-FB2CC06D31D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4609" y="3076302"/>
              <a:ext cx="1577340" cy="192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3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Times New Roman" panose="02020603050405020304" pitchFamily="18" charset="0"/>
                </a:rPr>
                <a:t>Data Visualization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C042F7-6ABC-4807-B816-D5B2FD31FA87}"/>
              </a:ext>
            </a:extLst>
          </p:cNvPr>
          <p:cNvGrpSpPr/>
          <p:nvPr/>
        </p:nvGrpSpPr>
        <p:grpSpPr>
          <a:xfrm>
            <a:off x="4686459" y="1915886"/>
            <a:ext cx="1577340" cy="3080656"/>
            <a:chOff x="4683556" y="1915886"/>
            <a:chExt cx="1577340" cy="3080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A82B45-37D7-4CA8-9A12-8F50A06236CA}"/>
                </a:ext>
              </a:extLst>
            </p:cNvPr>
            <p:cNvSpPr txBox="1"/>
            <p:nvPr/>
          </p:nvSpPr>
          <p:spPr>
            <a:xfrm>
              <a:off x="5155473" y="191588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DDEBE3-0D76-4C4A-85E6-19F36FE05C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35066" y="2684418"/>
              <a:ext cx="274320" cy="274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4288" tIns="14288" rIns="14288" bIns="14288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">
              <a:extLst>
                <a:ext uri="{FF2B5EF4-FFF2-40B4-BE49-F238E27FC236}">
                  <a16:creationId xmlns:a16="http://schemas.microsoft.com/office/drawing/2014/main" id="{E617B900-163F-499C-BB9E-BE72B66C60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83556" y="3076302"/>
              <a:ext cx="1577340" cy="192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3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Times New Roman" panose="02020603050405020304" pitchFamily="18" charset="0"/>
                </a:rPr>
                <a:t>Forecast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F8320B-F906-4DAF-BB44-8B749F2AAEB9}"/>
              </a:ext>
            </a:extLst>
          </p:cNvPr>
          <p:cNvGrpSpPr/>
          <p:nvPr/>
        </p:nvGrpSpPr>
        <p:grpSpPr>
          <a:xfrm>
            <a:off x="6629921" y="1915886"/>
            <a:ext cx="1577340" cy="3080656"/>
            <a:chOff x="6629921" y="1915886"/>
            <a:chExt cx="1577340" cy="30806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1F722E-B478-48D6-B312-A1637E55C69F}"/>
                </a:ext>
              </a:extLst>
            </p:cNvPr>
            <p:cNvSpPr txBox="1"/>
            <p:nvPr/>
          </p:nvSpPr>
          <p:spPr>
            <a:xfrm>
              <a:off x="7101838" y="191588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73419A-8414-4647-9DE6-E8C746379B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81431" y="2684418"/>
              <a:ext cx="274320" cy="274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4288" tIns="14288" rIns="14288" bIns="14288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6D456EB0-18FF-4323-AD5D-0D6046664E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29921" y="3076302"/>
              <a:ext cx="1577340" cy="192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3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/>
                  <a:ea typeface="+mn-ea"/>
                  <a:cs typeface="Times New Roman" panose="02020603050405020304" pitchFamily="18" charset="0"/>
                </a:rPr>
                <a:t>Q&amp;A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ACC08D8-79EB-42A3-A22B-C56F5FD7A5CA}"/>
              </a:ext>
            </a:extLst>
          </p:cNvPr>
          <p:cNvSpPr>
            <a:spLocks noChangeAspect="1"/>
          </p:cNvSpPr>
          <p:nvPr/>
        </p:nvSpPr>
        <p:spPr bwMode="auto">
          <a:xfrm>
            <a:off x="8133805" y="2478678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Graphic 7" descr="Checkmark">
            <a:extLst>
              <a:ext uri="{FF2B5EF4-FFF2-40B4-BE49-F238E27FC236}">
                <a16:creationId xmlns:a16="http://schemas.microsoft.com/office/drawing/2014/main" id="{27AA49F5-F3ED-40AE-9033-5A16C9E06406}"/>
              </a:ext>
            </a:extLst>
          </p:cNvPr>
          <p:cNvSpPr/>
          <p:nvPr/>
        </p:nvSpPr>
        <p:spPr>
          <a:xfrm>
            <a:off x="8328258" y="2716700"/>
            <a:ext cx="295650" cy="208511"/>
          </a:xfrm>
          <a:custGeom>
            <a:avLst/>
            <a:gdLst>
              <a:gd name="connsiteX0" fmla="*/ 267019 w 295649"/>
              <a:gd name="connsiteY0" fmla="*/ 4668 h 208510"/>
              <a:gd name="connsiteX1" fmla="*/ 107679 w 295649"/>
              <a:gd name="connsiteY1" fmla="*/ 155294 h 208510"/>
              <a:gd name="connsiteX2" fmla="*/ 31121 w 295649"/>
              <a:gd name="connsiteY2" fmla="*/ 76869 h 208510"/>
              <a:gd name="connsiteX3" fmla="*/ 4668 w 295649"/>
              <a:gd name="connsiteY3" fmla="*/ 102077 h 208510"/>
              <a:gd name="connsiteX4" fmla="*/ 106434 w 295649"/>
              <a:gd name="connsiteY4" fmla="*/ 206644 h 208510"/>
              <a:gd name="connsiteX5" fmla="*/ 133198 w 295649"/>
              <a:gd name="connsiteY5" fmla="*/ 181747 h 208510"/>
              <a:gd name="connsiteX6" fmla="*/ 292227 w 295649"/>
              <a:gd name="connsiteY6" fmla="*/ 30810 h 20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9" h="208510">
                <a:moveTo>
                  <a:pt x="267019" y="4668"/>
                </a:moveTo>
                <a:lnTo>
                  <a:pt x="107679" y="155294"/>
                </a:lnTo>
                <a:lnTo>
                  <a:pt x="31121" y="76869"/>
                </a:lnTo>
                <a:lnTo>
                  <a:pt x="4668" y="102077"/>
                </a:lnTo>
                <a:lnTo>
                  <a:pt x="106434" y="206644"/>
                </a:lnTo>
                <a:lnTo>
                  <a:pt x="133198" y="181747"/>
                </a:lnTo>
                <a:lnTo>
                  <a:pt x="292227" y="30810"/>
                </a:lnTo>
                <a:close/>
              </a:path>
            </a:pathLst>
          </a:custGeom>
          <a:solidFill>
            <a:schemeClr val="accent2"/>
          </a:solidFill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F74DF8-509D-4A74-9E31-8160348CF2D0}"/>
              </a:ext>
            </a:extLst>
          </p:cNvPr>
          <p:cNvSpPr>
            <a:spLocks noChangeAspect="1"/>
          </p:cNvSpPr>
          <p:nvPr/>
        </p:nvSpPr>
        <p:spPr bwMode="auto">
          <a:xfrm>
            <a:off x="310243" y="2476703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24151EF-8181-45BB-8B45-86A52EA37FDC}"/>
              </a:ext>
            </a:extLst>
          </p:cNvPr>
          <p:cNvSpPr>
            <a:spLocks/>
          </p:cNvSpPr>
          <p:nvPr/>
        </p:nvSpPr>
        <p:spPr bwMode="auto">
          <a:xfrm>
            <a:off x="583134" y="2715304"/>
            <a:ext cx="185738" cy="20859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3380" y="2662"/>
                </a:moveTo>
                <a:lnTo>
                  <a:pt x="12869" y="0"/>
                </a:lnTo>
                <a:lnTo>
                  <a:pt x="0" y="0"/>
                </a:lnTo>
                <a:lnTo>
                  <a:pt x="0" y="21600"/>
                </a:lnTo>
                <a:lnTo>
                  <a:pt x="3005" y="21600"/>
                </a:lnTo>
                <a:lnTo>
                  <a:pt x="3005" y="12659"/>
                </a:lnTo>
                <a:lnTo>
                  <a:pt x="10942" y="12659"/>
                </a:lnTo>
                <a:lnTo>
                  <a:pt x="11509" y="15321"/>
                </a:lnTo>
                <a:lnTo>
                  <a:pt x="21600" y="15321"/>
                </a:lnTo>
                <a:lnTo>
                  <a:pt x="21600" y="2662"/>
                </a:lnTo>
                <a:lnTo>
                  <a:pt x="13380" y="2662"/>
                </a:lnTo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xtLst/>
        </p:spPr>
        <p:txBody>
          <a:bodyPr lIns="17145" rIns="17145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1CAFEA2C-AED6-42D6-853E-F6756E06A4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212081" cy="64465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3251EB2-E714-4594-B4BB-DF6DEB9C4804}"/>
              </a:ext>
            </a:extLst>
          </p:cNvPr>
          <p:cNvSpPr/>
          <p:nvPr/>
        </p:nvSpPr>
        <p:spPr>
          <a:xfrm>
            <a:off x="0" y="0"/>
            <a:ext cx="5212080" cy="205875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78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01752" tIns="301752" rIns="301752" bIns="3017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FFFFFF"/>
                </a:solidFill>
                <a:latin typeface="BLK Fort Extrabold"/>
              </a:rPr>
              <a:t>BlackRock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153E694-CFA1-4ABD-838C-9930FEFBAE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9AAC7-F56A-476F-ADD7-E53D545CAE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4A0EC-F33E-463A-8E9E-90024F4A02A4}"/>
              </a:ext>
            </a:extLst>
          </p:cNvPr>
          <p:cNvGrpSpPr/>
          <p:nvPr/>
        </p:nvGrpSpPr>
        <p:grpSpPr>
          <a:xfrm>
            <a:off x="6035133" y="1967500"/>
            <a:ext cx="2194560" cy="3344182"/>
            <a:chOff x="1013420" y="1601740"/>
            <a:chExt cx="2194560" cy="334418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008EC3-BBEF-4A9E-8876-E39376919C54}"/>
                </a:ext>
              </a:extLst>
            </p:cNvPr>
            <p:cNvSpPr/>
            <p:nvPr/>
          </p:nvSpPr>
          <p:spPr>
            <a:xfrm>
              <a:off x="1190308" y="1601740"/>
              <a:ext cx="1864196" cy="17962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tx2"/>
                </a:buClr>
                <a:buSzPct val="110000"/>
              </a:pPr>
              <a:endParaRPr lang="en-US" sz="1000" kern="0" dirty="0" err="1">
                <a:solidFill>
                  <a:srgbClr val="0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349B96-750F-4520-BFBA-93DC499A3E70}"/>
                </a:ext>
              </a:extLst>
            </p:cNvPr>
            <p:cNvSpPr txBox="1"/>
            <p:nvPr/>
          </p:nvSpPr>
          <p:spPr>
            <a:xfrm>
              <a:off x="1013420" y="3757202"/>
              <a:ext cx="2194560" cy="11887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spcBef>
                  <a:spcPts val="300"/>
                </a:spcBef>
                <a:buClr>
                  <a:schemeClr val="tx1"/>
                </a:buClr>
                <a:buSzPct val="110000"/>
              </a:pPr>
              <a:r>
                <a:rPr lang="en-US" sz="1400" dirty="0">
                  <a:solidFill>
                    <a:schemeClr val="bg1"/>
                  </a:solidFill>
                  <a:latin typeface="BLK Fort" panose="020B0503030202060203" pitchFamily="34" charset="0"/>
                </a:rPr>
                <a:t>Assets under management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AACD9F-7D76-42E9-B9B1-ABB2CAC3B472}"/>
              </a:ext>
            </a:extLst>
          </p:cNvPr>
          <p:cNvSpPr txBox="1"/>
          <p:nvPr/>
        </p:nvSpPr>
        <p:spPr>
          <a:xfrm>
            <a:off x="6271014" y="2272726"/>
            <a:ext cx="1746209" cy="11562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  <a:buSzPct val="110000"/>
            </a:pPr>
            <a:r>
              <a:rPr lang="en-US" sz="3600" dirty="0">
                <a:latin typeface="+mj-lt"/>
              </a:rPr>
              <a:t>~$7 trillion</a:t>
            </a:r>
          </a:p>
        </p:txBody>
      </p:sp>
    </p:spTree>
    <p:extLst>
      <p:ext uri="{BB962C8B-B14F-4D97-AF65-F5344CB8AC3E}">
        <p14:creationId xmlns:p14="http://schemas.microsoft.com/office/powerpoint/2010/main" val="28716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E4F3-135A-4D34-9CC1-E5D469DC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Funds vs ETFs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54DA9-D5BB-4793-919D-C5CF2780E5E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AC363-A30B-400F-9D6E-277E64E99E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5A4EAE-E0FB-402D-B1F3-A350205868F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775200" y="1518443"/>
            <a:ext cx="4068763" cy="40687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5595ED-EFDE-483E-99BD-5922DECB07B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04800" y="2152679"/>
            <a:ext cx="4064001" cy="255264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61E96-9585-4740-81E1-D47BEFCEFFB5}"/>
              </a:ext>
            </a:extLst>
          </p:cNvPr>
          <p:cNvSpPr txBox="1"/>
          <p:nvPr/>
        </p:nvSpPr>
        <p:spPr>
          <a:xfrm>
            <a:off x="300037" y="9674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dirty="0"/>
              <a:t>MF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EC34A-24F0-444F-BB20-863A102389C4}"/>
              </a:ext>
            </a:extLst>
          </p:cNvPr>
          <p:cNvSpPr txBox="1"/>
          <p:nvPr/>
        </p:nvSpPr>
        <p:spPr>
          <a:xfrm>
            <a:off x="4775200" y="9674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dirty="0"/>
              <a:t>ETF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5A7B1-09E3-4C09-8595-FE4C5EC94B55}"/>
              </a:ext>
            </a:extLst>
          </p:cNvPr>
          <p:cNvSpPr txBox="1"/>
          <p:nvPr/>
        </p:nvSpPr>
        <p:spPr>
          <a:xfrm>
            <a:off x="300037" y="5354305"/>
            <a:ext cx="2330245" cy="2329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000" dirty="0"/>
              <a:t>Source: Investopedia</a:t>
            </a:r>
          </a:p>
        </p:txBody>
      </p:sp>
    </p:spTree>
    <p:extLst>
      <p:ext uri="{BB962C8B-B14F-4D97-AF65-F5344CB8AC3E}">
        <p14:creationId xmlns:p14="http://schemas.microsoft.com/office/powerpoint/2010/main" val="74088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24DA-64D7-4345-8927-FB72D27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155D00-D56D-4EA1-B19C-548B982DDF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31ADF-2191-45C5-9D71-08764BF86A6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C34DC-B7F7-458C-9505-4AA7839EAC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rPr>
              <a:t>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2696C-EB52-8E40-B10E-D21409152745}"/>
              </a:ext>
            </a:extLst>
          </p:cNvPr>
          <p:cNvSpPr txBox="1"/>
          <p:nvPr/>
        </p:nvSpPr>
        <p:spPr>
          <a:xfrm>
            <a:off x="8597153" y="6329082"/>
            <a:ext cx="0" cy="0"/>
          </a:xfrm>
          <a:prstGeom prst="rect">
            <a:avLst/>
          </a:prstGeom>
          <a:noFill/>
        </p:spPr>
        <p:txBody>
          <a:bodyPr wrap="none" lIns="45720" rIns="45720" rtlCol="0">
            <a:noAutofit/>
          </a:bodyPr>
          <a:lstStyle/>
          <a:p>
            <a:pPr marL="164592" marR="0" lvl="0" indent="-1645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/>
              <a:ea typeface="+mn-ea"/>
              <a:cs typeface="+mn-cs"/>
            </a:endParaRPr>
          </a:p>
        </p:txBody>
      </p:sp>
      <p:sp>
        <p:nvSpPr>
          <p:cNvPr id="179" name="Text Placeholder 32">
            <a:extLst>
              <a:ext uri="{FF2B5EF4-FFF2-40B4-BE49-F238E27FC236}">
                <a16:creationId xmlns:a16="http://schemas.microsoft.com/office/drawing/2014/main" id="{39BEEE70-918B-5A48-82D1-DFF431E63D05}"/>
              </a:ext>
            </a:extLst>
          </p:cNvPr>
          <p:cNvSpPr txBox="1">
            <a:spLocks/>
          </p:cNvSpPr>
          <p:nvPr/>
        </p:nvSpPr>
        <p:spPr>
          <a:xfrm>
            <a:off x="500185" y="2017892"/>
            <a:ext cx="2377440" cy="13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77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81" name="Text Placeholder 32">
            <a:extLst>
              <a:ext uri="{FF2B5EF4-FFF2-40B4-BE49-F238E27FC236}">
                <a16:creationId xmlns:a16="http://schemas.microsoft.com/office/drawing/2014/main" id="{4AEAEEAB-4498-CB4B-93DF-5F56878C299D}"/>
              </a:ext>
            </a:extLst>
          </p:cNvPr>
          <p:cNvSpPr txBox="1">
            <a:spLocks/>
          </p:cNvSpPr>
          <p:nvPr/>
        </p:nvSpPr>
        <p:spPr>
          <a:xfrm>
            <a:off x="3479570" y="2022331"/>
            <a:ext cx="2377440" cy="13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Consumer cyclical – seasonal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00"/>
                </a:solidFill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Consumer defensive – daily needs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77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83" name="Text Placeholder 32">
            <a:extLst>
              <a:ext uri="{FF2B5EF4-FFF2-40B4-BE49-F238E27FC236}">
                <a16:creationId xmlns:a16="http://schemas.microsoft.com/office/drawing/2014/main" id="{84C2A9B6-2E05-5743-9356-CD7943F30A1A}"/>
              </a:ext>
            </a:extLst>
          </p:cNvPr>
          <p:cNvSpPr txBox="1">
            <a:spLocks/>
          </p:cNvSpPr>
          <p:nvPr/>
        </p:nvSpPr>
        <p:spPr>
          <a:xfrm>
            <a:off x="6458955" y="2022331"/>
            <a:ext cx="2377440" cy="13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00"/>
                </a:solidFill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77"/>
              <a:ea typeface="Times New Roman" panose="02020603050405020304" pitchFamily="18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35ACCD-A6E9-5840-BAD9-D4D1E10B4022}"/>
              </a:ext>
            </a:extLst>
          </p:cNvPr>
          <p:cNvGrpSpPr/>
          <p:nvPr/>
        </p:nvGrpSpPr>
        <p:grpSpPr>
          <a:xfrm>
            <a:off x="499334" y="1424957"/>
            <a:ext cx="457200" cy="457200"/>
            <a:chOff x="499334" y="1424957"/>
            <a:chExt cx="457200" cy="457200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D4DD252-B674-8A40-B3DA-CA67D12A9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334" y="1424957"/>
              <a:ext cx="457200" cy="4572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  <p:sp>
          <p:nvSpPr>
            <p:cNvPr id="186" name="Graphic 7" descr="Checkmark">
              <a:extLst>
                <a:ext uri="{FF2B5EF4-FFF2-40B4-BE49-F238E27FC236}">
                  <a16:creationId xmlns:a16="http://schemas.microsoft.com/office/drawing/2014/main" id="{7DA4F779-726D-974A-AB30-4E745728B126}"/>
                </a:ext>
              </a:extLst>
            </p:cNvPr>
            <p:cNvSpPr/>
            <p:nvPr/>
          </p:nvSpPr>
          <p:spPr>
            <a:xfrm>
              <a:off x="578285" y="1548123"/>
              <a:ext cx="299298" cy="212405"/>
            </a:xfrm>
            <a:custGeom>
              <a:avLst/>
              <a:gdLst>
                <a:gd name="connsiteX0" fmla="*/ 273106 w 299298"/>
                <a:gd name="connsiteY0" fmla="*/ 1807 h 212405"/>
                <a:gd name="connsiteX1" fmla="*/ 108331 w 299298"/>
                <a:gd name="connsiteY1" fmla="*/ 157571 h 212405"/>
                <a:gd name="connsiteX2" fmla="*/ 29162 w 299298"/>
                <a:gd name="connsiteY2" fmla="*/ 76470 h 212405"/>
                <a:gd name="connsiteX3" fmla="*/ 1807 w 299298"/>
                <a:gd name="connsiteY3" fmla="*/ 102538 h 212405"/>
                <a:gd name="connsiteX4" fmla="*/ 107044 w 299298"/>
                <a:gd name="connsiteY4" fmla="*/ 210672 h 212405"/>
                <a:gd name="connsiteX5" fmla="*/ 134721 w 299298"/>
                <a:gd name="connsiteY5" fmla="*/ 184926 h 212405"/>
                <a:gd name="connsiteX6" fmla="*/ 299174 w 299298"/>
                <a:gd name="connsiteY6" fmla="*/ 28840 h 2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298" h="212405">
                  <a:moveTo>
                    <a:pt x="273106" y="1807"/>
                  </a:moveTo>
                  <a:lnTo>
                    <a:pt x="108331" y="157571"/>
                  </a:lnTo>
                  <a:lnTo>
                    <a:pt x="29162" y="76470"/>
                  </a:lnTo>
                  <a:lnTo>
                    <a:pt x="1807" y="102538"/>
                  </a:lnTo>
                  <a:lnTo>
                    <a:pt x="107044" y="210672"/>
                  </a:lnTo>
                  <a:lnTo>
                    <a:pt x="134721" y="184926"/>
                  </a:lnTo>
                  <a:lnTo>
                    <a:pt x="299174" y="28840"/>
                  </a:ln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8EC72-C0AE-AC42-B9BA-C3BD8B575754}"/>
              </a:ext>
            </a:extLst>
          </p:cNvPr>
          <p:cNvGrpSpPr/>
          <p:nvPr/>
        </p:nvGrpSpPr>
        <p:grpSpPr>
          <a:xfrm>
            <a:off x="3474561" y="1424957"/>
            <a:ext cx="457200" cy="457200"/>
            <a:chOff x="3474561" y="1424957"/>
            <a:chExt cx="457200" cy="457200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8741A9A-400B-6047-9F5E-985F3DA94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4561" y="1424957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  <p:sp>
          <p:nvSpPr>
            <p:cNvPr id="189" name="Graphic 7" descr="Checkmark">
              <a:extLst>
                <a:ext uri="{FF2B5EF4-FFF2-40B4-BE49-F238E27FC236}">
                  <a16:creationId xmlns:a16="http://schemas.microsoft.com/office/drawing/2014/main" id="{0AB8E5F4-8699-334D-8AE1-2D023773C662}"/>
                </a:ext>
              </a:extLst>
            </p:cNvPr>
            <p:cNvSpPr/>
            <p:nvPr/>
          </p:nvSpPr>
          <p:spPr>
            <a:xfrm>
              <a:off x="3558995" y="1552562"/>
              <a:ext cx="299298" cy="212405"/>
            </a:xfrm>
            <a:custGeom>
              <a:avLst/>
              <a:gdLst>
                <a:gd name="connsiteX0" fmla="*/ 273106 w 299298"/>
                <a:gd name="connsiteY0" fmla="*/ 1807 h 212405"/>
                <a:gd name="connsiteX1" fmla="*/ 108331 w 299298"/>
                <a:gd name="connsiteY1" fmla="*/ 157571 h 212405"/>
                <a:gd name="connsiteX2" fmla="*/ 29162 w 299298"/>
                <a:gd name="connsiteY2" fmla="*/ 76470 h 212405"/>
                <a:gd name="connsiteX3" fmla="*/ 1807 w 299298"/>
                <a:gd name="connsiteY3" fmla="*/ 102538 h 212405"/>
                <a:gd name="connsiteX4" fmla="*/ 107044 w 299298"/>
                <a:gd name="connsiteY4" fmla="*/ 210672 h 212405"/>
                <a:gd name="connsiteX5" fmla="*/ 134721 w 299298"/>
                <a:gd name="connsiteY5" fmla="*/ 184926 h 212405"/>
                <a:gd name="connsiteX6" fmla="*/ 299174 w 299298"/>
                <a:gd name="connsiteY6" fmla="*/ 28840 h 2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298" h="212405">
                  <a:moveTo>
                    <a:pt x="273106" y="1807"/>
                  </a:moveTo>
                  <a:lnTo>
                    <a:pt x="108331" y="157571"/>
                  </a:lnTo>
                  <a:lnTo>
                    <a:pt x="29162" y="76470"/>
                  </a:lnTo>
                  <a:lnTo>
                    <a:pt x="1807" y="102538"/>
                  </a:lnTo>
                  <a:lnTo>
                    <a:pt x="107044" y="210672"/>
                  </a:lnTo>
                  <a:lnTo>
                    <a:pt x="134721" y="184926"/>
                  </a:lnTo>
                  <a:lnTo>
                    <a:pt x="299174" y="2884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E88D7C-1846-684E-9F32-B8FF1C85B167}"/>
              </a:ext>
            </a:extLst>
          </p:cNvPr>
          <p:cNvGrpSpPr/>
          <p:nvPr/>
        </p:nvGrpSpPr>
        <p:grpSpPr>
          <a:xfrm>
            <a:off x="6457960" y="1429193"/>
            <a:ext cx="457200" cy="457200"/>
            <a:chOff x="6457960" y="1429193"/>
            <a:chExt cx="457200" cy="457200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CD67881-CBFF-6942-9675-CFE10801C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7960" y="1429193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  <p:sp>
          <p:nvSpPr>
            <p:cNvPr id="192" name="Graphic 7" descr="Checkmark">
              <a:extLst>
                <a:ext uri="{FF2B5EF4-FFF2-40B4-BE49-F238E27FC236}">
                  <a16:creationId xmlns:a16="http://schemas.microsoft.com/office/drawing/2014/main" id="{14C4A0E7-5CE3-CA4F-A470-D4DB1F6B92A6}"/>
                </a:ext>
              </a:extLst>
            </p:cNvPr>
            <p:cNvSpPr/>
            <p:nvPr/>
          </p:nvSpPr>
          <p:spPr>
            <a:xfrm>
              <a:off x="6537055" y="1552562"/>
              <a:ext cx="299298" cy="212405"/>
            </a:xfrm>
            <a:custGeom>
              <a:avLst/>
              <a:gdLst>
                <a:gd name="connsiteX0" fmla="*/ 273106 w 299298"/>
                <a:gd name="connsiteY0" fmla="*/ 1807 h 212405"/>
                <a:gd name="connsiteX1" fmla="*/ 108331 w 299298"/>
                <a:gd name="connsiteY1" fmla="*/ 157571 h 212405"/>
                <a:gd name="connsiteX2" fmla="*/ 29162 w 299298"/>
                <a:gd name="connsiteY2" fmla="*/ 76470 h 212405"/>
                <a:gd name="connsiteX3" fmla="*/ 1807 w 299298"/>
                <a:gd name="connsiteY3" fmla="*/ 102538 h 212405"/>
                <a:gd name="connsiteX4" fmla="*/ 107044 w 299298"/>
                <a:gd name="connsiteY4" fmla="*/ 210672 h 212405"/>
                <a:gd name="connsiteX5" fmla="*/ 134721 w 299298"/>
                <a:gd name="connsiteY5" fmla="*/ 184926 h 212405"/>
                <a:gd name="connsiteX6" fmla="*/ 299174 w 299298"/>
                <a:gd name="connsiteY6" fmla="*/ 28840 h 2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298" h="212405">
                  <a:moveTo>
                    <a:pt x="273106" y="1807"/>
                  </a:moveTo>
                  <a:lnTo>
                    <a:pt x="108331" y="157571"/>
                  </a:lnTo>
                  <a:lnTo>
                    <a:pt x="29162" y="76470"/>
                  </a:lnTo>
                  <a:lnTo>
                    <a:pt x="1807" y="102538"/>
                  </a:lnTo>
                  <a:lnTo>
                    <a:pt x="107044" y="210672"/>
                  </a:lnTo>
                  <a:lnTo>
                    <a:pt x="134721" y="184926"/>
                  </a:lnTo>
                  <a:lnTo>
                    <a:pt x="299174" y="2884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</p:grpSp>
      <p:sp>
        <p:nvSpPr>
          <p:cNvPr id="194" name="Text Placeholder 32">
            <a:extLst>
              <a:ext uri="{FF2B5EF4-FFF2-40B4-BE49-F238E27FC236}">
                <a16:creationId xmlns:a16="http://schemas.microsoft.com/office/drawing/2014/main" id="{C82B5EF0-8B39-9F4D-ACC6-1F7104EF1180}"/>
              </a:ext>
            </a:extLst>
          </p:cNvPr>
          <p:cNvSpPr txBox="1">
            <a:spLocks/>
          </p:cNvSpPr>
          <p:nvPr/>
        </p:nvSpPr>
        <p:spPr>
          <a:xfrm>
            <a:off x="481261" y="4189651"/>
            <a:ext cx="2377440" cy="13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77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96" name="Text Placeholder 32">
            <a:extLst>
              <a:ext uri="{FF2B5EF4-FFF2-40B4-BE49-F238E27FC236}">
                <a16:creationId xmlns:a16="http://schemas.microsoft.com/office/drawing/2014/main" id="{1BB960FA-D47A-EE48-A863-119317F75EF8}"/>
              </a:ext>
            </a:extLst>
          </p:cNvPr>
          <p:cNvSpPr txBox="1">
            <a:spLocks/>
          </p:cNvSpPr>
          <p:nvPr/>
        </p:nvSpPr>
        <p:spPr>
          <a:xfrm>
            <a:off x="3460646" y="4194090"/>
            <a:ext cx="2377440" cy="13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00"/>
                </a:solidFill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Services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77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98" name="Text Placeholder 32">
            <a:extLst>
              <a:ext uri="{FF2B5EF4-FFF2-40B4-BE49-F238E27FC236}">
                <a16:creationId xmlns:a16="http://schemas.microsoft.com/office/drawing/2014/main" id="{A22A82AC-EA00-E846-B507-0D5C2C2B6010}"/>
              </a:ext>
            </a:extLst>
          </p:cNvPr>
          <p:cNvSpPr txBox="1">
            <a:spLocks/>
          </p:cNvSpPr>
          <p:nvPr/>
        </p:nvSpPr>
        <p:spPr>
          <a:xfrm>
            <a:off x="6440031" y="4194090"/>
            <a:ext cx="2377440" cy="137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00"/>
                </a:solidFill>
                <a:latin typeface="BLK Fort" panose="020B0503030202060203" pitchFamily="34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" panose="020B0503030202060203" pitchFamily="34" charset="77"/>
              <a:ea typeface="Times New Roman" panose="02020603050405020304" pitchFamily="18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314623-0E96-F941-B2FD-5D997E5E22D0}"/>
              </a:ext>
            </a:extLst>
          </p:cNvPr>
          <p:cNvGrpSpPr/>
          <p:nvPr/>
        </p:nvGrpSpPr>
        <p:grpSpPr>
          <a:xfrm>
            <a:off x="483812" y="3596167"/>
            <a:ext cx="457200" cy="457200"/>
            <a:chOff x="483812" y="3596167"/>
            <a:chExt cx="457200" cy="45720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EDA6EC1-7FD7-9949-BB19-2B5524DE2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12" y="3596167"/>
              <a:ext cx="457200" cy="457200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  <p:sp>
          <p:nvSpPr>
            <p:cNvPr id="201" name="Graphic 7" descr="Checkmark">
              <a:extLst>
                <a:ext uri="{FF2B5EF4-FFF2-40B4-BE49-F238E27FC236}">
                  <a16:creationId xmlns:a16="http://schemas.microsoft.com/office/drawing/2014/main" id="{1D1C8263-9E08-F345-B2F9-0B0D28E1148B}"/>
                </a:ext>
              </a:extLst>
            </p:cNvPr>
            <p:cNvSpPr/>
            <p:nvPr/>
          </p:nvSpPr>
          <p:spPr>
            <a:xfrm>
              <a:off x="559361" y="3719882"/>
              <a:ext cx="299298" cy="212405"/>
            </a:xfrm>
            <a:custGeom>
              <a:avLst/>
              <a:gdLst>
                <a:gd name="connsiteX0" fmla="*/ 273106 w 299298"/>
                <a:gd name="connsiteY0" fmla="*/ 1807 h 212405"/>
                <a:gd name="connsiteX1" fmla="*/ 108331 w 299298"/>
                <a:gd name="connsiteY1" fmla="*/ 157571 h 212405"/>
                <a:gd name="connsiteX2" fmla="*/ 29162 w 299298"/>
                <a:gd name="connsiteY2" fmla="*/ 76470 h 212405"/>
                <a:gd name="connsiteX3" fmla="*/ 1807 w 299298"/>
                <a:gd name="connsiteY3" fmla="*/ 102538 h 212405"/>
                <a:gd name="connsiteX4" fmla="*/ 107044 w 299298"/>
                <a:gd name="connsiteY4" fmla="*/ 210672 h 212405"/>
                <a:gd name="connsiteX5" fmla="*/ 134721 w 299298"/>
                <a:gd name="connsiteY5" fmla="*/ 184926 h 212405"/>
                <a:gd name="connsiteX6" fmla="*/ 299174 w 299298"/>
                <a:gd name="connsiteY6" fmla="*/ 28840 h 2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298" h="212405">
                  <a:moveTo>
                    <a:pt x="273106" y="1807"/>
                  </a:moveTo>
                  <a:lnTo>
                    <a:pt x="108331" y="157571"/>
                  </a:lnTo>
                  <a:lnTo>
                    <a:pt x="29162" y="76470"/>
                  </a:lnTo>
                  <a:lnTo>
                    <a:pt x="1807" y="102538"/>
                  </a:lnTo>
                  <a:lnTo>
                    <a:pt x="107044" y="210672"/>
                  </a:lnTo>
                  <a:lnTo>
                    <a:pt x="134721" y="184926"/>
                  </a:lnTo>
                  <a:lnTo>
                    <a:pt x="299174" y="2884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87049-0125-5145-AFA8-FD852B3F35EB}"/>
              </a:ext>
            </a:extLst>
          </p:cNvPr>
          <p:cNvGrpSpPr/>
          <p:nvPr/>
        </p:nvGrpSpPr>
        <p:grpSpPr>
          <a:xfrm>
            <a:off x="3461951" y="3605681"/>
            <a:ext cx="457200" cy="457200"/>
            <a:chOff x="3461951" y="3605681"/>
            <a:chExt cx="457200" cy="45720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9A56D54-3204-2D4B-958D-A33289A5C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1951" y="3605681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  <p:sp>
          <p:nvSpPr>
            <p:cNvPr id="204" name="Graphic 7" descr="Checkmark">
              <a:extLst>
                <a:ext uri="{FF2B5EF4-FFF2-40B4-BE49-F238E27FC236}">
                  <a16:creationId xmlns:a16="http://schemas.microsoft.com/office/drawing/2014/main" id="{3358C15E-C8E7-514D-9BE8-3D6BCA2A8F3F}"/>
                </a:ext>
              </a:extLst>
            </p:cNvPr>
            <p:cNvSpPr/>
            <p:nvPr/>
          </p:nvSpPr>
          <p:spPr>
            <a:xfrm>
              <a:off x="3540071" y="3724321"/>
              <a:ext cx="299298" cy="212405"/>
            </a:xfrm>
            <a:custGeom>
              <a:avLst/>
              <a:gdLst>
                <a:gd name="connsiteX0" fmla="*/ 273106 w 299298"/>
                <a:gd name="connsiteY0" fmla="*/ 1807 h 212405"/>
                <a:gd name="connsiteX1" fmla="*/ 108331 w 299298"/>
                <a:gd name="connsiteY1" fmla="*/ 157571 h 212405"/>
                <a:gd name="connsiteX2" fmla="*/ 29162 w 299298"/>
                <a:gd name="connsiteY2" fmla="*/ 76470 h 212405"/>
                <a:gd name="connsiteX3" fmla="*/ 1807 w 299298"/>
                <a:gd name="connsiteY3" fmla="*/ 102538 h 212405"/>
                <a:gd name="connsiteX4" fmla="*/ 107044 w 299298"/>
                <a:gd name="connsiteY4" fmla="*/ 210672 h 212405"/>
                <a:gd name="connsiteX5" fmla="*/ 134721 w 299298"/>
                <a:gd name="connsiteY5" fmla="*/ 184926 h 212405"/>
                <a:gd name="connsiteX6" fmla="*/ 299174 w 299298"/>
                <a:gd name="connsiteY6" fmla="*/ 28840 h 2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298" h="212405">
                  <a:moveTo>
                    <a:pt x="273106" y="1807"/>
                  </a:moveTo>
                  <a:lnTo>
                    <a:pt x="108331" y="157571"/>
                  </a:lnTo>
                  <a:lnTo>
                    <a:pt x="29162" y="76470"/>
                  </a:lnTo>
                  <a:lnTo>
                    <a:pt x="1807" y="102538"/>
                  </a:lnTo>
                  <a:lnTo>
                    <a:pt x="107044" y="210672"/>
                  </a:lnTo>
                  <a:lnTo>
                    <a:pt x="134721" y="184926"/>
                  </a:lnTo>
                  <a:lnTo>
                    <a:pt x="299174" y="2884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6F707B-43C9-B646-AE7C-98C227715369}"/>
              </a:ext>
            </a:extLst>
          </p:cNvPr>
          <p:cNvGrpSpPr/>
          <p:nvPr/>
        </p:nvGrpSpPr>
        <p:grpSpPr>
          <a:xfrm>
            <a:off x="6440030" y="3600345"/>
            <a:ext cx="457200" cy="457200"/>
            <a:chOff x="6440030" y="3600345"/>
            <a:chExt cx="457200" cy="457200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45047C6-9659-C34E-A177-52F36D60C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030" y="3600345"/>
              <a:ext cx="457200" cy="457200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  <p:sp>
          <p:nvSpPr>
            <p:cNvPr id="207" name="Graphic 7" descr="Checkmark">
              <a:extLst>
                <a:ext uri="{FF2B5EF4-FFF2-40B4-BE49-F238E27FC236}">
                  <a16:creationId xmlns:a16="http://schemas.microsoft.com/office/drawing/2014/main" id="{B632DF11-DF98-0D40-BE74-397B3F84EC80}"/>
                </a:ext>
              </a:extLst>
            </p:cNvPr>
            <p:cNvSpPr/>
            <p:nvPr/>
          </p:nvSpPr>
          <p:spPr>
            <a:xfrm>
              <a:off x="6518131" y="3724321"/>
              <a:ext cx="299298" cy="212405"/>
            </a:xfrm>
            <a:custGeom>
              <a:avLst/>
              <a:gdLst>
                <a:gd name="connsiteX0" fmla="*/ 273106 w 299298"/>
                <a:gd name="connsiteY0" fmla="*/ 1807 h 212405"/>
                <a:gd name="connsiteX1" fmla="*/ 108331 w 299298"/>
                <a:gd name="connsiteY1" fmla="*/ 157571 h 212405"/>
                <a:gd name="connsiteX2" fmla="*/ 29162 w 299298"/>
                <a:gd name="connsiteY2" fmla="*/ 76470 h 212405"/>
                <a:gd name="connsiteX3" fmla="*/ 1807 w 299298"/>
                <a:gd name="connsiteY3" fmla="*/ 102538 h 212405"/>
                <a:gd name="connsiteX4" fmla="*/ 107044 w 299298"/>
                <a:gd name="connsiteY4" fmla="*/ 210672 h 212405"/>
                <a:gd name="connsiteX5" fmla="*/ 134721 w 299298"/>
                <a:gd name="connsiteY5" fmla="*/ 184926 h 212405"/>
                <a:gd name="connsiteX6" fmla="*/ 299174 w 299298"/>
                <a:gd name="connsiteY6" fmla="*/ 28840 h 21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298" h="212405">
                  <a:moveTo>
                    <a:pt x="273106" y="1807"/>
                  </a:moveTo>
                  <a:lnTo>
                    <a:pt x="108331" y="157571"/>
                  </a:lnTo>
                  <a:lnTo>
                    <a:pt x="29162" y="76470"/>
                  </a:lnTo>
                  <a:lnTo>
                    <a:pt x="1807" y="102538"/>
                  </a:lnTo>
                  <a:lnTo>
                    <a:pt x="107044" y="210672"/>
                  </a:lnTo>
                  <a:lnTo>
                    <a:pt x="134721" y="184926"/>
                  </a:lnTo>
                  <a:lnTo>
                    <a:pt x="299174" y="28840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/>
                <a:ea typeface="+mn-ea"/>
                <a:cs typeface="+mn-cs"/>
              </a:endParaRPr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00777850-BB46-774B-87BF-4B56EDAE41AE}"/>
              </a:ext>
            </a:extLst>
          </p:cNvPr>
          <p:cNvSpPr txBox="1"/>
          <p:nvPr/>
        </p:nvSpPr>
        <p:spPr>
          <a:xfrm>
            <a:off x="1048825" y="1470677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+mn-cs"/>
              </a:rPr>
              <a:t>Basic materials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AF93276-B367-D04E-8BDE-27D8BEBCE56E}"/>
              </a:ext>
            </a:extLst>
          </p:cNvPr>
          <p:cNvSpPr txBox="1"/>
          <p:nvPr/>
        </p:nvSpPr>
        <p:spPr>
          <a:xfrm>
            <a:off x="4029535" y="1470677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+mn-cs"/>
              </a:rPr>
              <a:t>Consumer goods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A12DBFB-080F-F344-89D7-20AF44A976BD}"/>
              </a:ext>
            </a:extLst>
          </p:cNvPr>
          <p:cNvSpPr txBox="1"/>
          <p:nvPr/>
        </p:nvSpPr>
        <p:spPr>
          <a:xfrm>
            <a:off x="6997636" y="1470677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+mn-cs"/>
              </a:rPr>
              <a:t>Energy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39E7897-4223-154C-A68A-7FE6D109410D}"/>
              </a:ext>
            </a:extLst>
          </p:cNvPr>
          <p:cNvSpPr txBox="1"/>
          <p:nvPr/>
        </p:nvSpPr>
        <p:spPr>
          <a:xfrm>
            <a:off x="1048825" y="3647027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+mn-cs"/>
              </a:rPr>
              <a:t>Technology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33BB2BF-278C-B143-BB50-1353F11B6D30}"/>
              </a:ext>
            </a:extLst>
          </p:cNvPr>
          <p:cNvSpPr txBox="1"/>
          <p:nvPr/>
        </p:nvSpPr>
        <p:spPr>
          <a:xfrm>
            <a:off x="4029535" y="3647027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 Extrabold"/>
                <a:ea typeface="+mn-ea"/>
                <a:cs typeface="+mn-cs"/>
              </a:rPr>
              <a:t>Services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E5ECB1B-C4C5-2A4D-A274-80A965076409}"/>
              </a:ext>
            </a:extLst>
          </p:cNvPr>
          <p:cNvSpPr txBox="1"/>
          <p:nvPr/>
        </p:nvSpPr>
        <p:spPr>
          <a:xfrm>
            <a:off x="6997636" y="3647027"/>
            <a:ext cx="1828800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BLK Fort Extrabold"/>
              </a:rPr>
              <a:t>Finance and Business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K Fort Extra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53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C3BE-4AED-42AB-AFA2-3CAA8908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50" y="2834640"/>
            <a:ext cx="8534400" cy="594360"/>
          </a:xfrm>
        </p:spPr>
        <p:txBody>
          <a:bodyPr/>
          <a:lstStyle/>
          <a:p>
            <a:pPr algn="ctr"/>
            <a:r>
              <a:rPr lang="en-US" sz="32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30478-2DCA-4A1F-B8C4-3550B0C5FE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6A4D-C305-46AE-B981-FF1D43B2A56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1506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FAF2-7E66-42C0-805A-3DBC066C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3F58A-B978-4534-B11E-D5C000164B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16CC-4E76-4BE2-9D2B-774A5FDAA3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9C4BB-94A5-49B1-93DE-F159BD27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16" y="978416"/>
            <a:ext cx="4878767" cy="51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2457E26-34A2-4F53-B7AE-BEEBAEA3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today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8A935-A99D-DA42-B27A-061ED46F63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31ADF-2191-45C5-9D71-08764BF86A6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LK Fort" panose="020B050303020206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068AC4-38A1-F743-904C-93ABA05D49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rPr>
              <a:t>PUBLIC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CE0ABD-A2D4-CF4F-A5AC-8BDC708AE718}"/>
              </a:ext>
            </a:extLst>
          </p:cNvPr>
          <p:cNvGrpSpPr/>
          <p:nvPr/>
        </p:nvGrpSpPr>
        <p:grpSpPr>
          <a:xfrm>
            <a:off x="1006409" y="1784563"/>
            <a:ext cx="2194560" cy="3596696"/>
            <a:chOff x="1006409" y="1559130"/>
            <a:chExt cx="2194560" cy="3596696"/>
          </a:xfrm>
        </p:grpSpPr>
        <p:sp>
          <p:nvSpPr>
            <p:cNvPr id="4" name="#1">
              <a:extLst>
                <a:ext uri="{FF2B5EF4-FFF2-40B4-BE49-F238E27FC236}">
                  <a16:creationId xmlns:a16="http://schemas.microsoft.com/office/drawing/2014/main" id="{CC2A2F12-EDBD-5E41-B6A4-8D0896121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9309" y="1559130"/>
              <a:ext cx="1508760" cy="1508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 panose="020B0903030202060203" pitchFamily="34" charset="0"/>
                  <a:ea typeface="Arial Narrow" charset="0"/>
                  <a:cs typeface="Arial Narrow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908634-7E0C-5E46-8C92-59636E83BB56}"/>
                </a:ext>
              </a:extLst>
            </p:cNvPr>
            <p:cNvSpPr txBox="1"/>
            <p:nvPr/>
          </p:nvSpPr>
          <p:spPr>
            <a:xfrm>
              <a:off x="1006409" y="3441326"/>
              <a:ext cx="2194560" cy="1714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 panose="020B0903030202060203" pitchFamily="34" charset="0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" panose="020B0503030202060203" pitchFamily="34" charset="0"/>
                  <a:ea typeface="+mn-ea"/>
                  <a:cs typeface="+mn-cs"/>
                </a:rPr>
                <a:t>YTD return, over years return, etc.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5F5790-EBC4-4A44-B623-08510A17D256}"/>
              </a:ext>
            </a:extLst>
          </p:cNvPr>
          <p:cNvGrpSpPr/>
          <p:nvPr/>
        </p:nvGrpSpPr>
        <p:grpSpPr>
          <a:xfrm>
            <a:off x="3474720" y="1784563"/>
            <a:ext cx="2194560" cy="3596696"/>
            <a:chOff x="3474720" y="1559130"/>
            <a:chExt cx="2194560" cy="3596696"/>
          </a:xfrm>
        </p:grpSpPr>
        <p:sp>
          <p:nvSpPr>
            <p:cNvPr id="5" name="#2">
              <a:extLst>
                <a:ext uri="{FF2B5EF4-FFF2-40B4-BE49-F238E27FC236}">
                  <a16:creationId xmlns:a16="http://schemas.microsoft.com/office/drawing/2014/main" id="{30E9CE13-0B4A-1D40-ACC8-B65390EE9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7620" y="1559130"/>
              <a:ext cx="1508760" cy="1508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 panose="020B0903030202060203" pitchFamily="34" charset="0"/>
                  <a:ea typeface="Arial Narrow" charset="0"/>
                  <a:cs typeface="Arial Narrow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C4C29F-D7D5-1E47-A81C-3A9EC97DE3D5}"/>
                </a:ext>
              </a:extLst>
            </p:cNvPr>
            <p:cNvSpPr txBox="1"/>
            <p:nvPr/>
          </p:nvSpPr>
          <p:spPr>
            <a:xfrm>
              <a:off x="3474720" y="3441326"/>
              <a:ext cx="2194560" cy="1714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 panose="020B0903030202060203" pitchFamily="34" charset="0"/>
                  <a:ea typeface="+mn-ea"/>
                  <a:cs typeface="+mn-cs"/>
                </a:rPr>
                <a:t>Composition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latin typeface="BLK Fort" panose="020B0503030202060203" pitchFamily="34" charset="0"/>
                </a:rPr>
                <a:t>Asset allocation in sector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AAB01-0B09-1D46-B9F6-C4FE2D6A126E}"/>
              </a:ext>
            </a:extLst>
          </p:cNvPr>
          <p:cNvGrpSpPr/>
          <p:nvPr/>
        </p:nvGrpSpPr>
        <p:grpSpPr>
          <a:xfrm>
            <a:off x="5943031" y="1784563"/>
            <a:ext cx="2194560" cy="3596696"/>
            <a:chOff x="5943031" y="1559130"/>
            <a:chExt cx="2194560" cy="3596696"/>
          </a:xfrm>
        </p:grpSpPr>
        <p:sp>
          <p:nvSpPr>
            <p:cNvPr id="6" name="#3">
              <a:extLst>
                <a:ext uri="{FF2B5EF4-FFF2-40B4-BE49-F238E27FC236}">
                  <a16:creationId xmlns:a16="http://schemas.microsoft.com/office/drawing/2014/main" id="{4B7A58BF-688A-4848-BC83-66F7302BA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931" y="1559130"/>
              <a:ext cx="1508760" cy="1508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 panose="020B0903030202060203" pitchFamily="34" charset="0"/>
                  <a:ea typeface="Arial Narrow" charset="0"/>
                  <a:cs typeface="Arial Narrow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453E12-0E9A-DD4C-B3ED-87EF11693E44}"/>
                </a:ext>
              </a:extLst>
            </p:cNvPr>
            <p:cNvSpPr txBox="1"/>
            <p:nvPr/>
          </p:nvSpPr>
          <p:spPr>
            <a:xfrm>
              <a:off x="5943031" y="3441326"/>
              <a:ext cx="2194560" cy="1714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 Extrabold" panose="020B0903030202060203" pitchFamily="34" charset="0"/>
                  <a:ea typeface="+mn-ea"/>
                  <a:cs typeface="+mn-cs"/>
                </a:rPr>
                <a:t>Comparative 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10000"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LK Fort" panose="020B0503030202060203" pitchFamily="34" charset="0"/>
                  <a:ea typeface="+mn-ea"/>
                  <a:cs typeface="+mn-cs"/>
                </a:rPr>
                <a:t>Performance across compositions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214111"/>
      </p:ext>
    </p:extLst>
  </p:cSld>
  <p:clrMapOvr>
    <a:masterClrMapping/>
  </p:clrMapOvr>
</p:sld>
</file>

<file path=ppt/theme/theme1.xml><?xml version="1.0" encoding="utf-8"?>
<a:theme xmlns:a="http://schemas.openxmlformats.org/drawingml/2006/main" name="BLK 4x3 2019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 (Updated 2019)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400" b="1" kern="0" dirty="0" err="1" smtClean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  <a:extLst>
    <a:ext uri="{05A4C25C-085E-4340-85A3-A5531E510DB2}">
      <thm15:themeFamily xmlns:thm15="http://schemas.microsoft.com/office/thememl/2012/main" name="Presentation1" id="{30546805-06BB-407E-9C24-A66C88789374}" vid="{926F3CF0-7ADC-470E-AAF6-E4F70375BBAB}"/>
    </a:ext>
  </a:extLst>
</a:theme>
</file>

<file path=ppt/theme/theme2.xml><?xml version="1.0" encoding="utf-8"?>
<a:theme xmlns:a="http://schemas.openxmlformats.org/drawingml/2006/main" name="1_BLK 4x3 2019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 (Updated 2019)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400" b="1" kern="0" dirty="0" err="1" smtClean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7160" indent="-137160" algn="l">
          <a:buClrTx/>
          <a:buSzPct val="10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  <a:extLst>
    <a:ext uri="{05A4C25C-085E-4340-85A3-A5531E510DB2}">
      <thm15:themeFamily xmlns:thm15="http://schemas.microsoft.com/office/thememl/2012/main" name="BLK-Graphics (1).pptx" id="{759624EF-4D18-41C9-A3F2-7EF44D51E929}" vid="{028B3B58-1CF1-47DC-902F-F79E3E68B81F}"/>
    </a:ext>
  </a:extLst>
</a:theme>
</file>

<file path=ppt/theme/theme3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ppt/theme/theme4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LK Documents" ma:contentTypeID="0x010100B79FE3E590E0634884EF6868889F987100FA755E1F3EDE1F41A8ED0CA335A35ECC" ma:contentTypeVersion="" ma:contentTypeDescription="Create a new document." ma:contentTypeScope="" ma:versionID="707937285f1f060fbc10a4722fdba5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0EC6B-5670-43E5-AAA5-861D4F028F2C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9F36C9-9041-420A-B7CD-BF63BB824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FC2582-7683-4702-944F-CBFFF79CEA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1507</TotalTime>
  <Words>117</Words>
  <Application>Microsoft Office PowerPoint</Application>
  <PresentationFormat>On-screen Show (4:3)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BLK Fort Extrabold</vt:lpstr>
      <vt:lpstr>Arial</vt:lpstr>
      <vt:lpstr>BLK Fort Cond Light</vt:lpstr>
      <vt:lpstr>BLK Fort</vt:lpstr>
      <vt:lpstr>BLK 4x3 2019</vt:lpstr>
      <vt:lpstr>1_BLK 4x3 2019</vt:lpstr>
      <vt:lpstr>Python data analysis for beginners</vt:lpstr>
      <vt:lpstr>Agenda</vt:lpstr>
      <vt:lpstr>PowerPoint Presentation</vt:lpstr>
      <vt:lpstr>Mutual Funds vs ETFs</vt:lpstr>
      <vt:lpstr>Sectors</vt:lpstr>
      <vt:lpstr>Questions?</vt:lpstr>
      <vt:lpstr>Dataset</vt:lpstr>
      <vt:lpstr>Focus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analysis for beginners</dc:title>
  <dc:creator>Doan, My</dc:creator>
  <cp:lastModifiedBy>Doan, My</cp:lastModifiedBy>
  <cp:revision>12</cp:revision>
  <cp:lastPrinted>2019-03-06T15:29:19Z</cp:lastPrinted>
  <dcterms:created xsi:type="dcterms:W3CDTF">2019-10-24T16:38:12Z</dcterms:created>
  <dcterms:modified xsi:type="dcterms:W3CDTF">2019-10-25T17:45:49Z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0x010100B79FE3E590E0634884EF6868889F987100FA755E1F3EDE1F41A8ED0CA335A35ECC</vt:lpwstr>
  </property>
</Properties>
</file>