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233C-672D-49D8-AE24-FA85164AA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8CB23-AEE9-4025-8F63-34606A240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C524-9B49-43A1-A4D2-4580624C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86AF-57AE-4FFC-BB07-F0B1B240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0A67-71BF-4D44-9D29-2C438CD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1381-77BB-4B84-95B1-021840DA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46D88-59E1-4AC6-96FE-6DAA52C4B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FF33-67DC-4882-8E39-1EA4A73F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CB87-1873-4586-A8B7-434FA549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FC6F-B145-454E-BFA4-21231341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8264F-B824-41F4-929C-36E6AA274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CD8C-0544-4C22-A8B8-B3CCE2AC2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1FB2-BCA4-438D-A67E-33E200C1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FFE8-388F-4952-BED1-02402F6A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2CB7-43A0-4D2D-B392-63FC8B1F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2186-4106-4322-8BDF-A4C33D52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1CDE-212F-4D47-B2A1-89EC0CC8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1357-5650-4A54-A7AA-AC758CF2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2C67-96B0-4515-921A-4A9E5D5D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2131-1F37-4D9C-B7AA-737D413F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4F5-89C7-415F-A441-E466F724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2B516-C161-47CB-AD76-FC2E91BD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32C9-B071-42D6-92FD-69AF6A00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D238-B768-440D-B65C-20E8C2E8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E249-B68F-42B1-83D4-22D92746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4C57-8969-4B4D-8FBA-8D94E3C5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D168-0E60-4A5C-B58F-C168BB6DB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BB18-4436-4061-BDC0-529EE9CC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DC443-53D2-43B4-BAEC-B0153EA5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683A-6994-4607-ADB5-4398843B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339E-33ED-4805-AE90-82521292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6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3204-516B-4D30-84F8-2AD2B3D1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9462-2D1F-4744-8117-31658B1B2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E31F-84F5-4264-B738-464C6619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48CA-1424-4F58-82A3-489E70FC0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8BBC3-2F6D-4760-8B73-177276C75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743A-4057-4B23-B4F5-30BB98D0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9214A-5AEB-4338-A4F3-B0619C2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81EB2-4FD4-453E-88AD-D8F1C106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1CD-A29F-4136-9018-49D66057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8B68A-BB86-4FFF-B974-EFD2BCA1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29A34-B31D-4D48-9DC3-711F5216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D7E4C-D157-4C58-977F-97C15CE5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6C6A5-AB2B-45F5-8166-4D31FF35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46AA4-248F-4B01-975A-9ED41A49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885F0-FC73-4A48-8F95-A74D5D4D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1F94-0305-474F-910E-C6099E21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F8F5-E27C-4FD4-B465-0116A715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F7921-559E-4620-A556-B23A9BC31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73DBD-448E-4725-90C2-BFB620A8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2D43-DABF-47DE-AA2D-57D1E1F3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D48DA-C266-41B3-AD2E-C57F2FD7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F849-66D1-45C7-8A4B-C9D2A9D6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08704-4458-4BE8-8EC4-F66415047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615C8-FA27-46DF-BDCE-59D19C56C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2645-C298-4D19-8376-3D973D55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3C37-CEC0-4AC9-B000-74FC4B81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57785-DB65-4A58-8F39-B97A8491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30704-873F-4623-AF23-E9132F2A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36085-25DE-46DB-A6F1-AEF0FF4C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222D-50F0-465F-A9DA-E4674423E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F077-D23F-4705-8E0B-C2DB4784932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9CD8-F300-40E7-ADD0-6012EB636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47A7-AC15-45E8-8A92-1D1D64F4C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8563-BAD6-44BD-8B68-45930F3D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2A507-A63C-456C-925B-757E8789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8" y="446660"/>
            <a:ext cx="11394063" cy="59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Kolton Bodnovich</dc:creator>
  <cp:lastModifiedBy>Kolton Bodnovich</cp:lastModifiedBy>
  <cp:revision>2</cp:revision>
  <dcterms:created xsi:type="dcterms:W3CDTF">2019-07-17T20:33:58Z</dcterms:created>
  <dcterms:modified xsi:type="dcterms:W3CDTF">2019-07-17T20:35:52Z</dcterms:modified>
</cp:coreProperties>
</file>