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sldIdLst>
    <p:sldId id="256" r:id="rId2"/>
    <p:sldId id="257" r:id="rId3"/>
    <p:sldId id="258" r:id="rId4"/>
    <p:sldId id="263" r:id="rId5"/>
    <p:sldId id="264" r:id="rId6"/>
    <p:sldId id="260" r:id="rId7"/>
    <p:sldId id="261" r:id="rId8"/>
    <p:sldId id="262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9"/>
  </p:normalViewPr>
  <p:slideViewPr>
    <p:cSldViewPr snapToGrid="0" snapToObjects="1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7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0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6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9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3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7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9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6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91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8" r:id="rId6"/>
    <p:sldLayoutId id="2147483783" r:id="rId7"/>
    <p:sldLayoutId id="2147483784" r:id="rId8"/>
    <p:sldLayoutId id="2147483785" r:id="rId9"/>
    <p:sldLayoutId id="2147483787" r:id="rId10"/>
    <p:sldLayoutId id="214748378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6CD8B-166F-73DA-4EE8-EA8345BC4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1447061"/>
            <a:ext cx="6253317" cy="2878051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Компьютерная игра на базе 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Unreal Engine 4. </a:t>
            </a:r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Алгоритмы искусственного интеллекта.</a:t>
            </a:r>
            <a:endParaRPr lang="en-BY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68400-FEB4-6864-BAB8-580A43823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Студент группы 850505, Богдан Е.В.</a:t>
            </a:r>
            <a:endParaRPr lang="en-B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4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EC6BC6E-A5B8-C65C-9402-C704034132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80" r="11945" b="-1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83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112-4442-196D-DDF6-5B88E148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  <a:endParaRPr lang="en-BY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254F5-C0BC-7920-D9DF-DD37686D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искусственного интеллекта реализован на трех объектах: бот, дрон и турель</a:t>
            </a:r>
          </a:p>
          <a:p>
            <a:pPr>
              <a:buFont typeface="Wingdings" pitchFamily="2" charset="2"/>
              <a:buChar char="§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 является экономически выгодным и полностью окупает инвестиции в течении года</a:t>
            </a:r>
          </a:p>
          <a:p>
            <a:pPr>
              <a:buFont typeface="Wingdings" pitchFamily="2" charset="2"/>
              <a:buChar char="§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Разработан универсальный интегрируемый алгоритм искусственного интеллекта</a:t>
            </a:r>
          </a:p>
          <a:p>
            <a:pPr>
              <a:buFont typeface="Wingdings" pitchFamily="2" charset="2"/>
              <a:buChar char="§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Разработана и реализована система частиц</a:t>
            </a:r>
          </a:p>
          <a:p>
            <a:pPr>
              <a:buFont typeface="Wingdings" pitchFamily="2" charset="2"/>
              <a:buChar char="§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 полностью разработан с использованием технологии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BluePrint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поэтому он является легко переносимым</a:t>
            </a:r>
          </a:p>
          <a:p>
            <a:pPr>
              <a:buFont typeface="Wingdings" pitchFamily="2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33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01567C-4815-45C4-A8C8-DEF2362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BB2CD-41A4-4E28-087D-9AED1851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23" y="3798858"/>
            <a:ext cx="6095777" cy="11918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chemeClr val="tx1"/>
                </a:solidFill>
              </a:rPr>
              <a:t>Спасибо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за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внимание</a:t>
            </a:r>
            <a:r>
              <a:rPr lang="en-US" sz="4000" dirty="0">
                <a:solidFill>
                  <a:schemeClr val="tx1"/>
                </a:solidFill>
              </a:rPr>
              <a:t>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2BBCA2-F039-47DF-B36F-39D7E7C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1458" y="5063468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77711D3-2534-4918-8661-020829D7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CCA5792-E1F9-BDA6-C6E8-9DB2F9AE31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80" r="11945" b="-1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0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F1263-9373-1B52-13C8-B6DFA8A4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и цели</a:t>
            </a:r>
            <a:endParaRPr lang="en-BY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8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4738B6-4BA1-0BD0-9369-A0A20AC5E074}"/>
              </a:ext>
            </a:extLst>
          </p:cNvPr>
          <p:cNvSpPr txBox="1"/>
          <p:nvPr/>
        </p:nvSpPr>
        <p:spPr>
          <a:xfrm>
            <a:off x="4225771" y="1582340"/>
            <a:ext cx="779459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проекта: </a:t>
            </a:r>
          </a:p>
          <a:p>
            <a:pPr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игрового искусственного интеллекта развлекательного типа на основе игрового движка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Unreal Engine 4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проекта: </a:t>
            </a:r>
          </a:p>
          <a:p>
            <a:pPr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летающего игрового персонажа</a:t>
            </a:r>
          </a:p>
          <a:p>
            <a:pPr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персонажа статического типа</a:t>
            </a:r>
          </a:p>
          <a:p>
            <a:pPr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базового бота</a:t>
            </a:r>
          </a:p>
          <a:p>
            <a:pPr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уровней различного назначения</a:t>
            </a:r>
          </a:p>
          <a:p>
            <a:pPr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простейшей системы частиц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BY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809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479A-5636-0B34-B1DE-99BEDB0E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265" y="1104946"/>
            <a:ext cx="2436033" cy="583263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Аналоги</a:t>
            </a:r>
            <a:endParaRPr lang="en-BY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oom-logo | Musical Time">
            <a:extLst>
              <a:ext uri="{FF2B5EF4-FFF2-40B4-BE49-F238E27FC236}">
                <a16:creationId xmlns:a16="http://schemas.microsoft.com/office/drawing/2014/main" id="{49FD8B68-2CA0-A8D7-5A35-A7F55E737A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046" y="2045760"/>
            <a:ext cx="1653445" cy="110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ar-wars-battlefront-ii-2017--1 [ Download - Logo - icon ] png svg logo  download">
            <a:extLst>
              <a:ext uri="{FF2B5EF4-FFF2-40B4-BE49-F238E27FC236}">
                <a16:creationId xmlns:a16="http://schemas.microsoft.com/office/drawing/2014/main" id="{AD638A0E-2A8A-8E3F-C8D6-7E5815BCA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746" y="2165167"/>
            <a:ext cx="3854203" cy="385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60EAE81-0948-FB34-24EC-7E98EF8AD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281" y="5036480"/>
            <a:ext cx="1866509" cy="108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4F1CB1-53FF-959C-0098-88B0D1008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559" y="3591556"/>
            <a:ext cx="755102" cy="84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Unreal Engine — Википедия">
            <a:extLst>
              <a:ext uri="{FF2B5EF4-FFF2-40B4-BE49-F238E27FC236}">
                <a16:creationId xmlns:a16="http://schemas.microsoft.com/office/drawing/2014/main" id="{2CC71FE2-8F40-BC14-D483-C6F3C5306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267" y="5036480"/>
            <a:ext cx="812561" cy="88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Custom Events | Unreal Engine Documentation">
            <a:extLst>
              <a:ext uri="{FF2B5EF4-FFF2-40B4-BE49-F238E27FC236}">
                <a16:creationId xmlns:a16="http://schemas.microsoft.com/office/drawing/2014/main" id="{B61E1248-E26E-74C5-F2BE-F4D06DA53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267" y="2952097"/>
            <a:ext cx="953806" cy="95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CBA304D9-BA0E-8973-9C40-CF06ADA2A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748" y="4893527"/>
            <a:ext cx="911849" cy="91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AB73F7-1BA8-652E-D9FB-491A094BD892}"/>
              </a:ext>
            </a:extLst>
          </p:cNvPr>
          <p:cNvSpPr txBox="1"/>
          <p:nvPr/>
        </p:nvSpPr>
        <p:spPr>
          <a:xfrm>
            <a:off x="6642717" y="656115"/>
            <a:ext cx="42057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Использованные технологии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69628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D620-8ADA-953C-2228-C2851060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поиска пути дрона</a:t>
            </a:r>
            <a:endParaRPr lang="en-BY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148C065-D786-11BD-BA92-08D40FBC82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6" y="2514224"/>
            <a:ext cx="5157254" cy="244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C8C61BA6-CD9C-5C17-E77E-B0DD1DE76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116" y="2530504"/>
            <a:ext cx="4746408" cy="241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68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0E3F-F985-3F5A-55F0-6EB953FC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поиска пути бота</a:t>
            </a:r>
            <a:endParaRPr lang="en-BY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61C8372-2634-CE82-283C-44096994D8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481" y="2324894"/>
            <a:ext cx="7285037" cy="338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280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DF08-8A63-C802-5C6E-A0550B07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 Query System</a:t>
            </a:r>
            <a:endParaRPr lang="en-BY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F427783-165C-EFB9-937E-73A8AF2E06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2259805"/>
            <a:ext cx="8552198" cy="371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2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1517-F48F-6CD2-61B7-077DE338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en-US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BluePrint</a:t>
            </a:r>
            <a:endParaRPr lang="en-BY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263BC25-E78B-7597-B6F7-94F1110194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88" y="1982666"/>
            <a:ext cx="6092825" cy="432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992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A63F-5246-C5EC-BDA7-E2924FEF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Объекты, реализующие алгоритмы ИИ</a:t>
            </a:r>
            <a:endParaRPr lang="en-BY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C587200-598B-8B5D-D9C9-33279D0193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7" y="2353468"/>
            <a:ext cx="2509837" cy="250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CFD952-2E8E-7066-C70A-5337DD3CB5D8}"/>
              </a:ext>
            </a:extLst>
          </p:cNvPr>
          <p:cNvSpPr txBox="1"/>
          <p:nvPr/>
        </p:nvSpPr>
        <p:spPr>
          <a:xfrm>
            <a:off x="2043112" y="4956193"/>
            <a:ext cx="1057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Дрон</a:t>
            </a:r>
            <a:endParaRPr lang="en-B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3E2773C-ABFA-703C-3438-06CA51028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18" y="2294889"/>
            <a:ext cx="2638108" cy="263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838798-EF1F-CB3C-E192-A4350CC1D645}"/>
              </a:ext>
            </a:extLst>
          </p:cNvPr>
          <p:cNvSpPr txBox="1"/>
          <p:nvPr/>
        </p:nvSpPr>
        <p:spPr>
          <a:xfrm>
            <a:off x="5567362" y="4967306"/>
            <a:ext cx="1057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Бот</a:t>
            </a:r>
            <a:endParaRPr lang="en-B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5D5A8552-FB2C-08B3-D6EF-751AA75ED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980" y="2353468"/>
            <a:ext cx="2638108" cy="263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C761AE-CE4F-323A-BFD8-F9D07AFA2FB1}"/>
              </a:ext>
            </a:extLst>
          </p:cNvPr>
          <p:cNvSpPr txBox="1"/>
          <p:nvPr/>
        </p:nvSpPr>
        <p:spPr>
          <a:xfrm>
            <a:off x="8715373" y="4967306"/>
            <a:ext cx="1409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Турель</a:t>
            </a:r>
            <a:endParaRPr lang="en-B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884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9E0EF-1DFF-3E1A-1569-C85FB1788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120" y="1053780"/>
            <a:ext cx="5474147" cy="592141"/>
          </a:xfrm>
        </p:spPr>
        <p:txBody>
          <a:bodyPr>
            <a:no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Деревья поведения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3F99B6-21AB-FCBB-3D71-6E6D995FF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525" y="2062534"/>
            <a:ext cx="6372742" cy="421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41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142</Words>
  <Application>Microsoft Office PowerPoint</Application>
  <PresentationFormat>Широкоэкранный</PresentationFormat>
  <Paragraphs>31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Wingdings</vt:lpstr>
      <vt:lpstr>RetrospectVTI</vt:lpstr>
      <vt:lpstr>Компьютерная игра на базе Unreal Engine 4. Алгоритмы искусственного интеллекта.</vt:lpstr>
      <vt:lpstr>Задачи и цели</vt:lpstr>
      <vt:lpstr>Аналоги</vt:lpstr>
      <vt:lpstr>Алгоритм поиска пути дрона</vt:lpstr>
      <vt:lpstr>Алгоритм поиска пути бота</vt:lpstr>
      <vt:lpstr>Environment Query System</vt:lpstr>
      <vt:lpstr>Работа с BluePrint</vt:lpstr>
      <vt:lpstr>Объекты, реализующие алгоритмы ИИ</vt:lpstr>
      <vt:lpstr>Деревья поведения</vt:lpstr>
      <vt:lpstr>Выводы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игра на базе Unreal Engine 4. Алгоритмы искусственного интеллекта.</dc:title>
  <dc:creator>Aliaksandr Matsiyuk</dc:creator>
  <cp:lastModifiedBy>Евгений Богдан</cp:lastModifiedBy>
  <cp:revision>6</cp:revision>
  <dcterms:created xsi:type="dcterms:W3CDTF">2022-05-22T18:12:43Z</dcterms:created>
  <dcterms:modified xsi:type="dcterms:W3CDTF">2022-05-26T08:26:47Z</dcterms:modified>
</cp:coreProperties>
</file>