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полностью разработан с использованием технологии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3" y="3798858"/>
            <a:ext cx="6095777" cy="1191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Спасибо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за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внимание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CA5792-E1F9-BDA6-C6E8-9DB2F9AE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Задачи 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en-BY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C048-9594-0C20-417B-54966263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игрового искусственного интеллекта (ИИ) развлекательного типа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Способность ИИ подстраиваться под игрока и окружение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Универсальность использования ИИ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базового персонажа для управления пользователем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алгоритмов ИИ на объектах: бот, дрон и автоматическая турель</a:t>
            </a:r>
            <a:endParaRPr lang="en-BY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1948106"/>
            <a:ext cx="3149880" cy="20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7" y="37662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4129468"/>
            <a:ext cx="3149880" cy="18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50B-3BEE-54D9-2179-9E152AE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CE1E24-24F9-8E69-C1CC-8FB15A338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8" y="2855591"/>
            <a:ext cx="2145325" cy="24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real Engine — Википедия">
            <a:extLst>
              <a:ext uri="{FF2B5EF4-FFF2-40B4-BE49-F238E27FC236}">
                <a16:creationId xmlns:a16="http://schemas.microsoft.com/office/drawing/2014/main" id="{E18EDDD5-FDF3-AE7E-72C7-D9322EDB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06" y="2736252"/>
            <a:ext cx="2308573" cy="25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stom Events | Unreal Engine Documentation">
            <a:extLst>
              <a:ext uri="{FF2B5EF4-FFF2-40B4-BE49-F238E27FC236}">
                <a16:creationId xmlns:a16="http://schemas.microsoft.com/office/drawing/2014/main" id="{1F361ABF-5233-3D86-B60C-0B669671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73" y="2639589"/>
            <a:ext cx="2709863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9301D86-1E1F-9794-4590-7B2C97AB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899" y="2609104"/>
            <a:ext cx="2590660" cy="25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дрона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бота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Query System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Объекты, реализующие алгоритмы ИИ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Дрон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Использованные технологии</vt:lpstr>
      <vt:lpstr>Алгоритм поиска пути дрона</vt:lpstr>
      <vt:lpstr>Алгоритм поиска пути бота</vt:lpstr>
      <vt:lpstr>Environment Query System</vt:lpstr>
      <vt:lpstr>Работа с BluePrint</vt:lpstr>
      <vt:lpstr>Объекты, реализующие алгоритмы ИИ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Евгений Богдан</cp:lastModifiedBy>
  <cp:revision>4</cp:revision>
  <dcterms:created xsi:type="dcterms:W3CDTF">2022-05-22T18:12:43Z</dcterms:created>
  <dcterms:modified xsi:type="dcterms:W3CDTF">2022-05-24T07:10:22Z</dcterms:modified>
</cp:coreProperties>
</file>