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D8B-166F-73DA-4EE8-EA8345B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Компьютерная игра на базе </a:t>
            </a:r>
            <a:r>
              <a:rPr lang="en-US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4. </a:t>
            </a:r>
            <a:r>
              <a:rPr lang="ru-RU" sz="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 искусственного интеллекта.</a:t>
            </a:r>
            <a:endParaRPr lang="en-BY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8400-FEB4-6864-BAB8-580A4382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850505, Богдан Е.В.</a:t>
            </a:r>
            <a:endParaRPr lang="en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6BC6E-A5B8-C65C-9402-C70403413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112-4442-196D-DDF6-5B88E14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4F5-C0BC-7920-D9DF-DD37686D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искусственного интеллекта реализован на трех объектах: бот, дрон и турель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является экономически выгодным и полностью окупает инвестиции в течении года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универсальный интегрируемый алгоритм искусственного интеллекта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и реализована система частиц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полностью разработан с использованием технологии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он является легко переносимым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3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BB2CD-41A4-4E28-087D-9AED185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3" y="3798858"/>
            <a:ext cx="6095777" cy="1191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Спасибо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за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внимание</a:t>
            </a:r>
            <a:r>
              <a:rPr lang="en-US" sz="40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CA5792-E1F9-BDA6-C6E8-9DB2F9AE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F1263-9373-1B52-13C8-B6DFA8A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цели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738B6-4BA1-0BD0-9369-A0A20AC5E074}"/>
              </a:ext>
            </a:extLst>
          </p:cNvPr>
          <p:cNvSpPr txBox="1"/>
          <p:nvPr/>
        </p:nvSpPr>
        <p:spPr>
          <a:xfrm>
            <a:off x="4225771" y="1582340"/>
            <a:ext cx="77945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</a:t>
            </a:r>
          </a:p>
          <a:p>
            <a:pPr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игрового искусственного интеллекта развлекательного типа на основе игрового движка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проекта: 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летающего игрового персонажа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персонажа статического типа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базового бота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уровней различного назначения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простейшей системы частиц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BY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0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9A-5636-0B34-B1DE-99BEDB0E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65" y="1104946"/>
            <a:ext cx="2436033" cy="58326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om-logo | Musical Time">
            <a:extLst>
              <a:ext uri="{FF2B5EF4-FFF2-40B4-BE49-F238E27FC236}">
                <a16:creationId xmlns:a16="http://schemas.microsoft.com/office/drawing/2014/main" id="{49FD8B68-2CA0-A8D7-5A35-A7F55E737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6" y="2045760"/>
            <a:ext cx="1653445" cy="11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-wars-battlefront-ii-2017--1 [ Download - Logo - icon ] png svg logo  download">
            <a:extLst>
              <a:ext uri="{FF2B5EF4-FFF2-40B4-BE49-F238E27FC236}">
                <a16:creationId xmlns:a16="http://schemas.microsoft.com/office/drawing/2014/main" id="{AD638A0E-2A8A-8E3F-C8D6-7E5815BC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46" y="2165167"/>
            <a:ext cx="3854203" cy="38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0EAE81-0948-FB34-24EC-7E98EF8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81" y="5036480"/>
            <a:ext cx="1866509" cy="108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F1CB1-53FF-959C-0098-88B0D100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59" y="3591556"/>
            <a:ext cx="755102" cy="8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real Engine — Википедия">
            <a:extLst>
              <a:ext uri="{FF2B5EF4-FFF2-40B4-BE49-F238E27FC236}">
                <a16:creationId xmlns:a16="http://schemas.microsoft.com/office/drawing/2014/main" id="{2CC71FE2-8F40-BC14-D483-C6F3C530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7" y="5036480"/>
            <a:ext cx="812561" cy="88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ustom Events | Unreal Engine Documentation">
            <a:extLst>
              <a:ext uri="{FF2B5EF4-FFF2-40B4-BE49-F238E27FC236}">
                <a16:creationId xmlns:a16="http://schemas.microsoft.com/office/drawing/2014/main" id="{B61E1248-E26E-74C5-F2BE-F4D06DA5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7" y="2952097"/>
            <a:ext cx="953806" cy="9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BA304D9-BA0E-8973-9C40-CF06ADA2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48" y="4893527"/>
            <a:ext cx="911849" cy="91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AB73F7-1BA8-652E-D9FB-491A094BD892}"/>
              </a:ext>
            </a:extLst>
          </p:cNvPr>
          <p:cNvSpPr txBox="1"/>
          <p:nvPr/>
        </p:nvSpPr>
        <p:spPr>
          <a:xfrm>
            <a:off x="6642717" y="656115"/>
            <a:ext cx="42057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 технологии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96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20-8ADA-953C-2228-C285106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дрона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48C065-D786-11BD-BA92-08D40FBC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6" y="2514224"/>
            <a:ext cx="5157254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C61BA6-CD9C-5C17-E77E-B0DD1DE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16" y="2530504"/>
            <a:ext cx="4746408" cy="2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E3F-F985-3F5A-55F0-6EB953F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бота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C8372-2634-CE82-283C-44096994D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2324894"/>
            <a:ext cx="7285037" cy="33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8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F08-8A63-C802-5C6E-A0550B0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Query System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7783-165C-EFB9-937E-73A8AF2E0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59805"/>
            <a:ext cx="8552198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517-F48F-6CD2-61B7-077DE33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3BC25-E78B-7597-B6F7-94F111019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82666"/>
            <a:ext cx="6092825" cy="43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63F-5246-C5EC-BDA7-E2924FE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Объекты, реализующие алгоритмы ИИ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87200-598B-8B5D-D9C9-33279D019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353468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FD952-2E8E-7066-C70A-5337DD3CB5D8}"/>
              </a:ext>
            </a:extLst>
          </p:cNvPr>
          <p:cNvSpPr txBox="1"/>
          <p:nvPr/>
        </p:nvSpPr>
        <p:spPr>
          <a:xfrm>
            <a:off x="2043112" y="4956193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Дрон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3E2773C-ABFA-703C-3438-06CA510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8" y="2294889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38798-EF1F-CB3C-E192-A4350CC1D645}"/>
              </a:ext>
            </a:extLst>
          </p:cNvPr>
          <p:cNvSpPr txBox="1"/>
          <p:nvPr/>
        </p:nvSpPr>
        <p:spPr>
          <a:xfrm>
            <a:off x="5567362" y="4967306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D5A8552-FB2C-08B3-D6EF-751AA7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80" y="2353468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761AE-CE4F-323A-BFD8-F9D07AFA2FB1}"/>
              </a:ext>
            </a:extLst>
          </p:cNvPr>
          <p:cNvSpPr txBox="1"/>
          <p:nvPr/>
        </p:nvSpPr>
        <p:spPr>
          <a:xfrm>
            <a:off x="8715373" y="4967306"/>
            <a:ext cx="140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Турель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9E0EF-1DFF-3E1A-1569-C85FB178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120" y="1053780"/>
            <a:ext cx="4575551" cy="59214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Деревья поведения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F99B6-21AB-FCBB-3D71-6E6D995F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25" y="2062534"/>
            <a:ext cx="6372742" cy="42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142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RetrospectVTI</vt:lpstr>
      <vt:lpstr>Компьютерная игра на базе Unreal Engine 4. Алгоритмы искусственного интеллекта.</vt:lpstr>
      <vt:lpstr>Задачи и цели</vt:lpstr>
      <vt:lpstr>Аналоги</vt:lpstr>
      <vt:lpstr>Алгоритм поиска пути дрона</vt:lpstr>
      <vt:lpstr>Алгоритм поиска пути бота</vt:lpstr>
      <vt:lpstr>Environment Query System</vt:lpstr>
      <vt:lpstr>Работа с BluePrint</vt:lpstr>
      <vt:lpstr>Объекты, реализующие алгоритмы ИИ</vt:lpstr>
      <vt:lpstr>Деревья поведения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на базе Unreal Engine 4. Алгоритмы искусственного интеллекта.</dc:title>
  <dc:creator>Aliaksandr Matsiyuk</dc:creator>
  <cp:lastModifiedBy>Евгений Богдан</cp:lastModifiedBy>
  <cp:revision>5</cp:revision>
  <dcterms:created xsi:type="dcterms:W3CDTF">2022-05-22T18:12:43Z</dcterms:created>
  <dcterms:modified xsi:type="dcterms:W3CDTF">2022-05-24T23:16:33Z</dcterms:modified>
</cp:coreProperties>
</file>