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9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7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0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6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9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7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9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6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8" r:id="rId6"/>
    <p:sldLayoutId id="2147483783" r:id="rId7"/>
    <p:sldLayoutId id="2147483784" r:id="rId8"/>
    <p:sldLayoutId id="2147483785" r:id="rId9"/>
    <p:sldLayoutId id="2147483787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6CD8B-166F-73DA-4EE8-EA8345BC4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ru-RU" sz="5000">
                <a:latin typeface="Arial" panose="020B0604020202020204" pitchFamily="34" charset="0"/>
                <a:cs typeface="Arial" panose="020B0604020202020204" pitchFamily="34" charset="0"/>
              </a:rPr>
              <a:t>Компьютерная игра на базе </a:t>
            </a:r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Unreal Engine 4. </a:t>
            </a:r>
            <a:r>
              <a:rPr lang="ru-RU" sz="5000">
                <a:latin typeface="Arial" panose="020B0604020202020204" pitchFamily="34" charset="0"/>
                <a:cs typeface="Arial" panose="020B0604020202020204" pitchFamily="34" charset="0"/>
              </a:rPr>
              <a:t>Алгоритмы искусственного интеллекта.</a:t>
            </a:r>
            <a:endParaRPr lang="en-BY" sz="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68400-FEB4-6864-BAB8-580A43823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 группы 850505, Богдан Е.В.</a:t>
            </a:r>
            <a:endParaRPr lang="en-BY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EC6BC6E-A5B8-C65C-9402-C70403413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80" r="11945" b="-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112-4442-196D-DDF6-5B88E148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en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54F5-C0BC-7920-D9DF-DD37686D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Алгоритм искусственного интеллекта реализован на трех объектах: бот, дрон и турель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Проект является экономически выгодным и полностью окупает инвестиции в течении года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 универсальный интегрируемый алгоритм искусственного интеллекта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Разработана и реализована система частиц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Проект полностью разработан с использованием технологии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поэтому он является легко переносимым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33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BB2CD-41A4-4E28-087D-9AED1851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988" y="2383259"/>
            <a:ext cx="3022710" cy="11918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Спасибо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за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внимание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CCA5792-E1F9-BDA6-C6E8-9DB2F9AE3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80" r="11945" b="-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F1263-9373-1B52-13C8-B6DFA8A4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Задачи 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endParaRPr lang="en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C048-9594-0C20-417B-54966263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Создание игрового искусственного интеллекта (ИИ) развлекательного типа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Способность ИИ подстраиваться под игрока и окружение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Универсальность использования ИИ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Создание базового персонажа для управления пользователем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алгоритмов ИИ на объектах: бот, дрон и автоматическая турель</a:t>
            </a:r>
            <a:endParaRPr lang="en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809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479A-5636-0B34-B1DE-99BEDB0E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endParaRPr lang="en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oom-logo | Musical Time">
            <a:extLst>
              <a:ext uri="{FF2B5EF4-FFF2-40B4-BE49-F238E27FC236}">
                <a16:creationId xmlns:a16="http://schemas.microsoft.com/office/drawing/2014/main" id="{49FD8B68-2CA0-A8D7-5A35-A7F55E737A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4" y="1948106"/>
            <a:ext cx="3149880" cy="20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r-wars-battlefront-ii-2017--1 [ Download - Logo - icon ] png svg logo  download">
            <a:extLst>
              <a:ext uri="{FF2B5EF4-FFF2-40B4-BE49-F238E27FC236}">
                <a16:creationId xmlns:a16="http://schemas.microsoft.com/office/drawing/2014/main" id="{AD638A0E-2A8A-8E3F-C8D6-7E5815BC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50091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60EAE81-0948-FB34-24EC-7E98EF8A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4" y="4129468"/>
            <a:ext cx="3149880" cy="18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28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C50B-3BEE-54D9-2179-9E152AE5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Использованные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endParaRPr lang="en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CE1E24-24F9-8E69-C1CC-8FB15A3388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78" y="2855591"/>
            <a:ext cx="2145325" cy="241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real Engine — Википедия">
            <a:extLst>
              <a:ext uri="{FF2B5EF4-FFF2-40B4-BE49-F238E27FC236}">
                <a16:creationId xmlns:a16="http://schemas.microsoft.com/office/drawing/2014/main" id="{E18EDDD5-FDF3-AE7E-72C7-D9322EDB8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06" y="2736252"/>
            <a:ext cx="2308573" cy="251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stom Events | Unreal Engine Documentation">
            <a:extLst>
              <a:ext uri="{FF2B5EF4-FFF2-40B4-BE49-F238E27FC236}">
                <a16:creationId xmlns:a16="http://schemas.microsoft.com/office/drawing/2014/main" id="{1F361ABF-5233-3D86-B60C-0B669671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73" y="2639589"/>
            <a:ext cx="2709863" cy="27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9301D86-1E1F-9794-4590-7B2C97AB6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899" y="2609104"/>
            <a:ext cx="2590660" cy="259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42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DF08-8A63-C802-5C6E-A0550B07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Environment Query System</a:t>
            </a:r>
            <a:endParaRPr lang="en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427783-165C-EFB9-937E-73A8AF2E06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259805"/>
            <a:ext cx="8552198" cy="37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D620-8ADA-953C-2228-C2851060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Алгоритм поиска пути дрона</a:t>
            </a:r>
            <a:endParaRPr lang="en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48C065-D786-11BD-BA92-08D40FBC82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6" y="2514224"/>
            <a:ext cx="5157254" cy="2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8C61BA6-CD9C-5C17-E77E-B0DD1DE76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16" y="2530504"/>
            <a:ext cx="4746408" cy="241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8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0E3F-F985-3F5A-55F0-6EB953FC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Алгоритм поиска пути бота</a:t>
            </a:r>
            <a:endParaRPr lang="en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61C8372-2634-CE82-283C-44096994D8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81" y="2324894"/>
            <a:ext cx="7285037" cy="338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28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1517-F48F-6CD2-61B7-077DE338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Алгоритм стрельбы</a:t>
            </a:r>
            <a:endParaRPr lang="en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63BC25-E78B-7597-B6F7-94F1110194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1982666"/>
            <a:ext cx="6092825" cy="432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99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A63F-5246-C5EC-BDA7-E2924FEF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Объекты, реализующие алгоритмы ИИ</a:t>
            </a:r>
            <a:endParaRPr lang="en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587200-598B-8B5D-D9C9-33279D0193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2353468"/>
            <a:ext cx="2509837" cy="25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FD952-2E8E-7066-C70A-5337DD3CB5D8}"/>
              </a:ext>
            </a:extLst>
          </p:cNvPr>
          <p:cNvSpPr txBox="1"/>
          <p:nvPr/>
        </p:nvSpPr>
        <p:spPr>
          <a:xfrm>
            <a:off x="2043112" y="4956193"/>
            <a:ext cx="105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Дрон</a:t>
            </a:r>
            <a:endParaRPr lang="en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3E2773C-ABFA-703C-3438-06CA5102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18" y="2294889"/>
            <a:ext cx="2638108" cy="26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838798-EF1F-CB3C-E192-A4350CC1D645}"/>
              </a:ext>
            </a:extLst>
          </p:cNvPr>
          <p:cNvSpPr txBox="1"/>
          <p:nvPr/>
        </p:nvSpPr>
        <p:spPr>
          <a:xfrm>
            <a:off x="5567362" y="4967306"/>
            <a:ext cx="105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Бот</a:t>
            </a:r>
            <a:endParaRPr lang="en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D5A8552-FB2C-08B3-D6EF-751AA75E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980" y="2353468"/>
            <a:ext cx="2638108" cy="26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C761AE-CE4F-323A-BFD8-F9D07AFA2FB1}"/>
              </a:ext>
            </a:extLst>
          </p:cNvPr>
          <p:cNvSpPr txBox="1"/>
          <p:nvPr/>
        </p:nvSpPr>
        <p:spPr>
          <a:xfrm>
            <a:off x="8715373" y="4967306"/>
            <a:ext cx="1409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Турель</a:t>
            </a:r>
            <a:endParaRPr lang="en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848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138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Wingdings</vt:lpstr>
      <vt:lpstr>RetrospectVTI</vt:lpstr>
      <vt:lpstr>Компьютерная игра на базе Unreal Engine 4. Алгоритмы искусственного интеллекта.</vt:lpstr>
      <vt:lpstr>Задачи и цели</vt:lpstr>
      <vt:lpstr>Аналоги</vt:lpstr>
      <vt:lpstr>Использованные технологии</vt:lpstr>
      <vt:lpstr>Environment Query System</vt:lpstr>
      <vt:lpstr>Алгоритм поиска пути дрона</vt:lpstr>
      <vt:lpstr>Алгоритм поиска пути бота</vt:lpstr>
      <vt:lpstr>Алгоритм стрельбы</vt:lpstr>
      <vt:lpstr>Объекты, реализующие алгоритмы ИИ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на базе Unreal Engine 4. Алгоритмы искусственного интеллекта.</dc:title>
  <dc:creator>Aliaksandr Matsiyuk</dc:creator>
  <cp:lastModifiedBy>Евгений Богдан</cp:lastModifiedBy>
  <cp:revision>2</cp:revision>
  <dcterms:created xsi:type="dcterms:W3CDTF">2022-05-22T18:12:43Z</dcterms:created>
  <dcterms:modified xsi:type="dcterms:W3CDTF">2022-05-23T21:04:13Z</dcterms:modified>
</cp:coreProperties>
</file>