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3B14D-18C0-438A-9E7D-B8292C4C7C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BCAE-B38C-44B7-ACF3-7986D4D9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BCAE-B38C-44B7-ACF3-7986D4D9A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0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2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7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6416"/>
            <a:ext cx="7766936" cy="1646302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PROJECT PROPOSAL OF E-MART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9640" y="2319436"/>
            <a:ext cx="8152195" cy="4191000"/>
          </a:xfrm>
          <a:prstGeom prst="rect">
            <a:avLst/>
          </a:prstGeom>
          <a:solidFill>
            <a:schemeClr val="bg1"/>
          </a:solidFill>
          <a:ln w="55000" cap="flat" cmpd="thickThin" algn="ctr">
            <a:solidFill>
              <a:schemeClr val="accent2"/>
            </a:solidFill>
            <a:prstDash val="solid"/>
          </a:ln>
          <a:effectLst/>
        </p:spPr>
        <p:txBody>
          <a:bodyPr vert="horz" lIns="45720" rIns="45720" numCol="2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sng" strike="noStrike" kern="1200" cap="none" spc="0" normalizeH="0" baseline="0" noProof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SANDESH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LAWAJU(730335)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US" sz="2400" spc="50" baseline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SUJAN</a:t>
            </a:r>
            <a:r>
              <a:rPr lang="en-US" sz="2400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KOJU(730342)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UNIKA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SHAKYA(730348)</a:t>
            </a:r>
            <a:endParaRPr kumimoji="0" lang="en-US" sz="2400" b="0" i="0" u="none" strike="noStrike" kern="1200" cap="none" spc="50" normalizeH="0" baseline="0" noProof="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939" y="2599888"/>
            <a:ext cx="1298561" cy="12924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224965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68" y="51159"/>
            <a:ext cx="4757146" cy="68068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PLATFORM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Java Hibernate, Spring-MVC,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Tomcat,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Eclipse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interaction between buyer and seller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comment.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product manipulation.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user’s feedback.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https://kathmandupost.com/columns/2019/07/15/digital-development-and-e-commerce-in-nepal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https://hansikar.com/online-shopping-in-nepal/ (18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https://chautaari.com/e-commerce-nepal/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https://en.wikipedia.org/wiki/Timeline_of_e-commerce (20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https://becominghuman.ai/how-ecommerce-companies-are-using-ai-to-drive-higher-sales-user-experience-20d9d9bbb2b0 (20 November 2019)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597" y="2614412"/>
            <a:ext cx="3850783" cy="104318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buying and selling of products or services via internet is termed as  E-commerce.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E-commerce sites help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increase sales, retain customers, boost customer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and many more.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this domestic E-commerce website named “E-Mart” to meet the needs of Nepali community.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different people to create an account, advertise products, so that other users can view and buy them directly from the seller.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AI to personalize recommendations and provide chat filer.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OLX has motivated us to build this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to satisfy consumer of Nepali community.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normally go from shop to shop until we find the product of interest.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 this method is 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Tiresome.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exact product.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platform where people or 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buy and sell any kind of goods with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1994, Pizza Hut offered online ordering of Pizza on their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1995 EBay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built as an auction site which later became one of the most popular online person-to-person trading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Nepal, Munchahouse.com was started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Hamrobazar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free online classified portal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Sastodeal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e-commerce platform specializing in “deals”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 contd..)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Recommendation technology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AI to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present, digital marketing or e-commerce has taken the business prospect to the next level with the help of AI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uses artificial intelligence in personalization, search,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and so 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implements artificial intelligence by providing three super smart options for the customers to shop online with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comfort.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5"/>
          <a:stretch/>
        </p:blipFill>
        <p:spPr bwMode="auto">
          <a:xfrm>
            <a:off x="317634" y="1485900"/>
            <a:ext cx="11158448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r="34854" b="1"/>
          <a:stretch/>
        </p:blipFill>
        <p:spPr bwMode="auto">
          <a:xfrm>
            <a:off x="2348866" y="306907"/>
            <a:ext cx="4684794" cy="65510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482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 A PRESENTATION ON PROJECT PROPOSAL OF E-MART</vt:lpstr>
      <vt:lpstr>INTRODUCTION</vt:lpstr>
      <vt:lpstr>MOTIVATION</vt:lpstr>
      <vt:lpstr>STATEMENT OF PROBLEM</vt:lpstr>
      <vt:lpstr>OBJECTIVE</vt:lpstr>
      <vt:lpstr>LITERATURE REVIEW</vt:lpstr>
      <vt:lpstr>LITERATURE REVIEW ( contd..)</vt:lpstr>
      <vt:lpstr>SYSTEM BLOCK DIAGRAM</vt:lpstr>
      <vt:lpstr>FLOW CHART</vt:lpstr>
      <vt:lpstr>ER DIAGRAM</vt:lpstr>
      <vt:lpstr>TOOLS AND PLATFORM</vt:lpstr>
      <vt:lpstr>EXPECTED RESULTS</vt:lpstr>
      <vt:lpstr>REFERENCES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creator>Koju</dc:creator>
  <cp:lastModifiedBy>Shakya</cp:lastModifiedBy>
  <cp:revision>22</cp:revision>
  <dcterms:created xsi:type="dcterms:W3CDTF">2019-11-21T00:16:34Z</dcterms:created>
  <dcterms:modified xsi:type="dcterms:W3CDTF">2019-11-21T15:08:00Z</dcterms:modified>
</cp:coreProperties>
</file>