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7" r:id="rId21"/>
    <p:sldId id="268" r:id="rId22"/>
    <p:sldId id="278" r:id="rId23"/>
    <p:sldId id="269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B14965-447A-45C4-8ECE-53F39FDD2145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3/12/2020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022335-4A44-4D10-AB43-1C4F6D7E1EA2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742F95-9304-455A-AA69-BCE03397A8C4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3/12/2020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0FC33E-6974-4BDD-AF17-AEA36A621D81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65628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MID-TERM </a:t>
            </a:r>
          </a:p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E-MART</a:t>
            </a:r>
            <a:endParaRPr lang="en-US" sz="36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961" y="3043452"/>
            <a:ext cx="7014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Sandesh Lawaju(730335)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Koju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(730342)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(730348)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/>
          <p:nvPr/>
        </p:nvPicPr>
        <p:blipFill>
          <a:blip r:embed="rId2"/>
          <a:stretch/>
        </p:blipFill>
        <p:spPr>
          <a:xfrm>
            <a:off x="7975440" y="3282314"/>
            <a:ext cx="1298160" cy="129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TOOLS AND PLATFORM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Front End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: HTML, CSS,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Javascript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Back End 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: Java Hibernate, Spring-MVC,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Mysql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Server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: Tomcat,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Xampp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IDE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60" y="500296"/>
            <a:ext cx="7061121" cy="864478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 DONE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1602412"/>
            <a:ext cx="8936992" cy="4307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1605" y="6037933"/>
            <a:ext cx="24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5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4" y="551143"/>
            <a:ext cx="9723152" cy="5079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251881" y="6073254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 Register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2" y="308216"/>
            <a:ext cx="7755669" cy="5437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516" y="6196084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Upload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ingleProdu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7" y="507740"/>
            <a:ext cx="7002865" cy="5060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10687" y="6018663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Product Upload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1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Contact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2" y="351751"/>
            <a:ext cx="7988533" cy="56396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38233" y="5991367"/>
            <a:ext cx="292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3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esktop\com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90" y="687207"/>
            <a:ext cx="8015828" cy="47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37731" y="5895833"/>
            <a:ext cx="57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Product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2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Admin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627797"/>
            <a:ext cx="5732344" cy="48595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78675" y="6114197"/>
            <a:ext cx="495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2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AdminHo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7" y="559557"/>
            <a:ext cx="8215952" cy="45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24084" y="5882185"/>
            <a:ext cx="514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7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36776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TO BE DONE</a:t>
            </a:r>
            <a:endParaRPr lang="en-US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86342" y="1359129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chat filer</a:t>
            </a:r>
            <a:endParaRPr lang="en-US" sz="2400" b="0" strike="noStrike" spc="-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general buying and selling of products or services via internet is termed as  E-commerce.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AI-driven E-commerce sites help businesses increase sales, retain customers, boost customer satisfaction and many more.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We proposed this domestic E-commerce website named “E-Mart” to meet the needs of Nepali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Platform for different people to create an account, advertise products, so that other users can view and buy them directly from the seller. 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It implements AI to personalize recommendations and provide chat filer.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Binshan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"E-commerce in Nepal: a case study of an underdeveloped country" in International Journal of Management and Enterprise Development , January 2005  (17 November 2019)</a:t>
            </a:r>
          </a:p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http://leafcloud.blogspot.com/2016/09/an-article-on-e-commerce-in-nepal.html (17 November 2019)</a:t>
            </a:r>
          </a:p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"E-Commerce in Developing Economies: A Review of Theoretical Frameworks and Approaches", January 2008  (18 November 2019)</a:t>
            </a:r>
          </a:p>
          <a:p>
            <a:pPr marL="457560" indent="-457200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Srinivasan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Kathirvel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"ARTIFICIAL INTELLIGENCE OF E-COMMERCE PLATFORM",  January 2018   (18 November 2019)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endParaRPr lang="en-US" sz="2400" b="0" strike="noStrike" spc="-1" dirty="0" smtClean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Times New Roman"/>
              </a:rPr>
              <a:t>REFERENCES(contd..)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22" y="1433015"/>
            <a:ext cx="84956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Kathirvel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,"ARTIFICIAL INTELLIGENCE OF E-COMMERCE PLATFORM" in Asian Journal of Marketing , January 2018  (20 November 2019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://becominghuman.ai/how-ecommerce-companies-are-using-ai-to-drive-higher-sales-user-experience-20d9d9bbb2b0 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https://www.forbes.com/sites/bernardmarr/2019/04/26/the-amazing-ways-ebay-is-using-artificial-intelligence-to-boost-business-success/#41b4ef02c2ee 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http://icetoday.net/2018/09/the-new-daraz-app-comes-with-artificial-intelligence/(20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https://neoteric.eu/blog/6-ways-to-use-artificial-intelligence-in-e-commerce/ (20 November 2019)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232440" y="2614320"/>
            <a:ext cx="3850560" cy="1042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262626"/>
                </a:solidFill>
                <a:latin typeface="Times New Roman"/>
              </a:rPr>
              <a:t>Thank you!!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MOTIVATION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Sites like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Ebay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, OLX has motivated us to build this website.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Desired to satisfy consumer of Nepali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STATEMENT OF PROBLEM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We normally go from shop to shop until we find the product of interest.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The problem in this method is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Time consuming.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Tiresome.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Finding exact product.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OBJECTIVE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To build a platform where people or business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orgaizations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can buy and sell any kind of goods with each other.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1994, Pizza Hut offered online ordering of Pizza on their website.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1995 EBay was built as an auction site which later became one of the most popular online person-to-person trading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the context of Nepal, Munchahouse.com was started in 2000.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2005,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Hamrobazar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, a free online classified portal was opened.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2011,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Sastodeal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, an e-commerce platform specializing in “deals” was launched.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LITERATURE REVIEW ( contd..)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At present, digital marketing or e-commerce has taken the business prospect to the next level with the help of AI technology.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eBay uses artificial intelligence in personalization, search, natural language processing and so on.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The Daraz Mobile Application implements artificial intelligence by providing three super smart options for the customers to shop online with more 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SYSTEM BLOCK DIAGRAM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1" name="Content Placeholder 3"/>
          <p:cNvPicPr/>
          <p:nvPr/>
        </p:nvPicPr>
        <p:blipFill>
          <a:blip r:embed="rId2"/>
          <a:srcRect t="17097"/>
          <a:stretch/>
        </p:blipFill>
        <p:spPr>
          <a:xfrm>
            <a:off x="317520" y="1486080"/>
            <a:ext cx="11158200" cy="464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322452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ER DIAGRAM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5" name="Picture 3"/>
          <p:cNvPicPr/>
          <p:nvPr/>
        </p:nvPicPr>
        <p:blipFill>
          <a:blip r:embed="rId2"/>
          <a:stretch/>
        </p:blipFill>
        <p:spPr>
          <a:xfrm>
            <a:off x="3615480" y="51120"/>
            <a:ext cx="4756680" cy="680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542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subject/>
  <dc:creator>Koju</dc:creator>
  <dc:description/>
  <cp:lastModifiedBy>lawaju</cp:lastModifiedBy>
  <cp:revision>27</cp:revision>
  <dcterms:created xsi:type="dcterms:W3CDTF">2019-11-21T00:16:34Z</dcterms:created>
  <dcterms:modified xsi:type="dcterms:W3CDTF">2020-03-12T06:53:15Z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