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7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3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5603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71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7520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474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23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1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1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71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92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80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4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656416"/>
            <a:ext cx="7766936" cy="1646302"/>
          </a:xfrm>
        </p:spPr>
        <p:txBody>
          <a:bodyPr/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PRESENTATION ON PROJECT PROPOSAL OF E-MART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29640" y="2319436"/>
            <a:ext cx="8152195" cy="4191000"/>
          </a:xfrm>
          <a:prstGeom prst="rect">
            <a:avLst/>
          </a:prstGeom>
          <a:solidFill>
            <a:schemeClr val="bg1"/>
          </a:solidFill>
          <a:ln w="55000" cap="flat" cmpd="thickThin" algn="ctr">
            <a:solidFill>
              <a:schemeClr val="accent2"/>
            </a:solidFill>
            <a:prstDash val="solid"/>
          </a:ln>
          <a:effectLst/>
        </p:spPr>
        <p:txBody>
          <a:bodyPr vert="horz" lIns="45720" rIns="45720" numCol="2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marR="64008" lvl="0" indent="0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700" b="1" i="0" u="sng" strike="noStrike" kern="1200" cap="none" spc="0" normalizeH="0" baseline="0" noProof="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PRESENTED BY</a:t>
            </a:r>
          </a:p>
          <a:p>
            <a:pPr marL="0" marR="64008" lvl="0" indent="0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400" b="0" i="0" u="none" strike="noStrike" kern="1200" cap="none" spc="50" normalizeH="0" baseline="0" noProof="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SANDESH</a:t>
            </a:r>
            <a:r>
              <a:rPr kumimoji="0" lang="en-US" sz="2400" b="0" i="0" u="none" strike="noStrike" kern="1200" cap="none" spc="50" normalizeH="0" noProof="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LAWAJU(730335)</a:t>
            </a:r>
          </a:p>
          <a:p>
            <a:pPr marL="0" marR="64008" lvl="0" indent="0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lang="en-US" sz="2400" spc="50" baseline="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SUJAN</a:t>
            </a:r>
            <a:r>
              <a:rPr lang="en-US" sz="2400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KOJU(730342)</a:t>
            </a:r>
          </a:p>
          <a:p>
            <a:pPr marL="0" marR="64008" lvl="0" indent="0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400" b="0" i="0" u="none" strike="noStrike" kern="1200" cap="none" spc="50" normalizeH="0" baseline="0" noProof="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UNIKA</a:t>
            </a:r>
            <a:r>
              <a:rPr kumimoji="0" lang="en-US" sz="2400" b="0" i="0" u="none" strike="noStrike" kern="1200" cap="none" spc="50" normalizeH="0" noProof="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SHAKYA(730348)</a:t>
            </a:r>
            <a:endParaRPr kumimoji="0" lang="en-US" sz="2400" b="0" i="0" u="none" strike="noStrike" kern="1200" cap="none" spc="50" normalizeH="0" baseline="0" noProof="0" dirty="0" smtClean="0">
              <a:ln w="11430"/>
              <a:solidFill>
                <a:schemeClr val="tx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64008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64646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939" y="2599888"/>
            <a:ext cx="1298561" cy="12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3224965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368" y="51159"/>
            <a:ext cx="4757146" cy="68068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969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PLATFORM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9831827" cy="523188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HTML, CSS,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Java Hibernate, Spring-MVC,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Tomcat,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Eclipse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86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RESULTS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9831827" cy="5231885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Userfriendly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site.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for interaction between buyer and seller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personalized recommendation.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Filters comment.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product manipulation.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user’s feedback.</a:t>
            </a:r>
          </a:p>
        </p:txBody>
      </p:sp>
    </p:spTree>
    <p:extLst>
      <p:ext uri="{BB962C8B-B14F-4D97-AF65-F5344CB8AC3E}">
        <p14:creationId xmlns:p14="http://schemas.microsoft.com/office/powerpoint/2010/main" val="372629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9831827" cy="5231885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http://leafcloud.blogspot.com/2016/09/an-article-on-e-commerce-in-nepal.html (17 November 2019)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https://kathmandupost.com/columns/2019/07/15/digital-development-and-e-commerce-in-nepal (17 November 2019)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https://hansikar.com/online-shopping-in-nepal/ (18 November 2019)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https://chautaari.com/e-commerce-nepal/ (17 November 2019)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https://en.wikipedia.org/wiki/Timeline_of_e-commerce (20 November 2019)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https://becominghuman.ai/how-ecommerce-companies-are-using-ai-to-drive-higher-sales-user-experience-20d9d9bbb2b0 (20 November 2019)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15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597" y="2614412"/>
            <a:ext cx="3850783" cy="1043188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41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9831827" cy="523188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 buying and selling of products or services via internet is termed as  E-commerce.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E-commerce sites help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 increase sales, retain customers, boost customer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and many more.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proposed this domestic E-commerce website named “E-Mart” to meet the needs of Nepali community.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for different people to create an account, advertise products, so that other users can view and buy them directly from the seller. 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implements AI to personalize recommendations and provide chat filer.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58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9831827" cy="523188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OLX has motivated us to build this website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Desired to satisfy consumer of Nepali community.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8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PROBLEM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9831827" cy="523188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normally go from shop to shop until we find the product of interest.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in this method is </a:t>
            </a:r>
          </a:p>
          <a:p>
            <a:pPr lvl="1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consuming.</a:t>
            </a:r>
          </a:p>
          <a:p>
            <a:pPr lvl="1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Tiresome.</a:t>
            </a:r>
          </a:p>
          <a:p>
            <a:pPr lvl="1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exact product.</a:t>
            </a:r>
          </a:p>
          <a:p>
            <a:pPr marL="400050" lvl="1" indent="0">
              <a:buNone/>
            </a:pPr>
            <a:endParaRPr lang="en-US" dirty="0" smtClean="0"/>
          </a:p>
          <a:p>
            <a:pPr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9831827" cy="523188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platform where people or business originations can buy and sell any kind of goods with each other.</a:t>
            </a:r>
          </a:p>
        </p:txBody>
      </p:sp>
    </p:spTree>
    <p:extLst>
      <p:ext uri="{BB962C8B-B14F-4D97-AF65-F5344CB8AC3E}">
        <p14:creationId xmlns:p14="http://schemas.microsoft.com/office/powerpoint/2010/main" val="235720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9831827" cy="523188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1994, Pizza Hut offered online ordering of Pizza on their website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1995 EBay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built as an auction site which later became one of the most popular online person-to-person trading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context of Nepal, Munchahouse.com was started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2005,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Hamrobazar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 free online classified portal was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Sastodeal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 e-commerce platform specializing in “deals” was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launched.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26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(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contd..)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9831827" cy="523188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present, digital marketing or e-commerce has taken the business prospect to the next level with the help of AI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eBay uses artificial intelligence in personalization, search,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and so 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Application implements artificial intelligence by providing three super smart options for the customers to shop online with more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comfort.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58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BLOCK DIAGRAM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95"/>
          <a:stretch/>
        </p:blipFill>
        <p:spPr bwMode="auto">
          <a:xfrm>
            <a:off x="317634" y="1485900"/>
            <a:ext cx="11158448" cy="4640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954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" r="34854" b="1"/>
          <a:stretch/>
        </p:blipFill>
        <p:spPr bwMode="auto">
          <a:xfrm>
            <a:off x="2348866" y="306907"/>
            <a:ext cx="4684794" cy="65510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6003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442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Lucida Sans Unicode</vt:lpstr>
      <vt:lpstr>Times New Roman</vt:lpstr>
      <vt:lpstr>Trebuchet MS</vt:lpstr>
      <vt:lpstr>Wingdings 3</vt:lpstr>
      <vt:lpstr>Facet</vt:lpstr>
      <vt:lpstr> A PRESENTATION ON PROJECT PROPOSAL OF E-MART</vt:lpstr>
      <vt:lpstr>INTRODUCTION</vt:lpstr>
      <vt:lpstr>MOTIVATION</vt:lpstr>
      <vt:lpstr>STATEMENT OF PROBLEM</vt:lpstr>
      <vt:lpstr>OBJECTIVE</vt:lpstr>
      <vt:lpstr>LITERATURE REVIEW</vt:lpstr>
      <vt:lpstr>LITERATURE REVIEW ( contd..)</vt:lpstr>
      <vt:lpstr>SYSTEM BLOCK DIAGRAM</vt:lpstr>
      <vt:lpstr>FLOW CHART</vt:lpstr>
      <vt:lpstr>ER DIAGRAM</vt:lpstr>
      <vt:lpstr>TOOLS AND PLATFORM</vt:lpstr>
      <vt:lpstr>EXPECTED RESULTS</vt:lpstr>
      <vt:lpstr>REFERENCES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project proposal of E-Mart</dc:title>
  <dc:creator>Koju</dc:creator>
  <cp:lastModifiedBy>lawaju</cp:lastModifiedBy>
  <cp:revision>18</cp:revision>
  <dcterms:created xsi:type="dcterms:W3CDTF">2019-11-21T00:16:34Z</dcterms:created>
  <dcterms:modified xsi:type="dcterms:W3CDTF">2019-11-21T09:53:52Z</dcterms:modified>
</cp:coreProperties>
</file>