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09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47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1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5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6416"/>
            <a:ext cx="7766936" cy="1646302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Presentation on project proposal of E-Mart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690" y="2786810"/>
            <a:ext cx="7766936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ER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6" y="51159"/>
            <a:ext cx="4757146" cy="680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6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Tools and platform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Java Hibernate, Spring-MVC,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Tomcat,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Eclipse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6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Expected 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interaction between buyer and seller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comment.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product manipulation.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user’s feedback.</a:t>
            </a:r>
          </a:p>
        </p:txBody>
      </p:sp>
    </p:spTree>
    <p:extLst>
      <p:ext uri="{BB962C8B-B14F-4D97-AF65-F5344CB8AC3E}">
        <p14:creationId xmlns:p14="http://schemas.microsoft.com/office/powerpoint/2010/main" val="372629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References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http://leafcloud.blogspot.com/2016/09/an-article-on-e-commerce-in-nepal.html (17 November 2019)</a:t>
            </a:r>
          </a:p>
          <a:p>
            <a:pPr lvl="0"/>
            <a:r>
              <a:rPr lang="en-US" sz="2400" dirty="0"/>
              <a:t>https://kathmandupost.com/columns/2019/07/15/digital-development-and-e-commerce-in-nepal (17 November 2019)</a:t>
            </a:r>
          </a:p>
          <a:p>
            <a:pPr lvl="0"/>
            <a:r>
              <a:rPr lang="en-US" sz="2400" dirty="0"/>
              <a:t>https://hansikar.com/online-shopping-in-nepal/ (18 November 2019)</a:t>
            </a:r>
          </a:p>
          <a:p>
            <a:pPr lvl="0"/>
            <a:r>
              <a:rPr lang="en-US" sz="2400" dirty="0"/>
              <a:t>https://chautaari.com/e-commerce-nepal/ (17 November 2019)</a:t>
            </a:r>
          </a:p>
          <a:p>
            <a:pPr lvl="0"/>
            <a:r>
              <a:rPr lang="en-US" sz="2400" dirty="0"/>
              <a:t>https://en.wikipedia.org/wiki/Timeline_of_e-commerce (20 November 2019)</a:t>
            </a:r>
          </a:p>
          <a:p>
            <a:pPr lvl="0"/>
            <a:r>
              <a:rPr lang="en-US" sz="2400" dirty="0"/>
              <a:t>https://becominghuman.ai/how-ecommerce-companies-are-using-ai-to-drive-higher-sales-user-experience-20d9d9bbb2b0 (20 November 2019)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9" y="3057832"/>
            <a:ext cx="3688189" cy="1543666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tx1"/>
                </a:solidFill>
              </a:rPr>
              <a:t>Thankyou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general buying and selling of products or services via internet is termed as  E-commerce.</a:t>
            </a:r>
          </a:p>
          <a:p>
            <a:r>
              <a:rPr lang="en-US" sz="2400" dirty="0" smtClean="0"/>
              <a:t>AI-driven E-commerce sites help </a:t>
            </a:r>
            <a:r>
              <a:rPr lang="en-US" sz="2400" dirty="0"/>
              <a:t>businesses increase sales, retain customers, boost customer </a:t>
            </a:r>
            <a:r>
              <a:rPr lang="en-US" sz="2400" dirty="0" smtClean="0"/>
              <a:t>satisfaction and many more.</a:t>
            </a:r>
          </a:p>
          <a:p>
            <a:r>
              <a:rPr lang="en-US" sz="2400" dirty="0" smtClean="0"/>
              <a:t>We proposed this domestic E-commerce website named “E-Mart” to meet the needs of Nepali community.</a:t>
            </a:r>
          </a:p>
          <a:p>
            <a:r>
              <a:rPr lang="en-US" sz="2400" dirty="0" smtClean="0"/>
              <a:t>Platform for different people to create an account, advertise products, so that other users can view and buy them directly from the seller.  </a:t>
            </a:r>
          </a:p>
          <a:p>
            <a:r>
              <a:rPr lang="en-US" sz="2400" dirty="0" smtClean="0"/>
              <a:t>It implements AI to personalize recommendations and provide chat filer.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Motivation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Sites </a:t>
            </a:r>
            <a:r>
              <a:rPr lang="en-US" sz="2400" dirty="0"/>
              <a:t>like </a:t>
            </a:r>
            <a:r>
              <a:rPr lang="en-US" sz="2400" dirty="0" err="1"/>
              <a:t>Ebay</a:t>
            </a:r>
            <a:r>
              <a:rPr lang="en-US" sz="2400" dirty="0"/>
              <a:t>, OLX has motivated us to build this website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Desired to satisfy consumer of Nepali community.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Statement of Problem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normally go from shop to shop until we find the product of interest.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 this method is 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Tiresome.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exact product.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Objective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platform where people or business originations can buy and sell any kind of goods with each 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Literature Review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In 1994, Pizza Hut offered online ordering of Pizza on their website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1995 EBay </a:t>
            </a:r>
            <a:r>
              <a:rPr lang="en-US" sz="2400" dirty="0"/>
              <a:t>was built as an auction site which later became one of the most popular online person-to-person trading </a:t>
            </a:r>
            <a:r>
              <a:rPr lang="en-US" sz="2400" dirty="0" smtClean="0"/>
              <a:t>community.</a:t>
            </a:r>
          </a:p>
          <a:p>
            <a:r>
              <a:rPr lang="en-US" sz="2400" dirty="0"/>
              <a:t>In the context of Nepal, Munchahouse.com was started in </a:t>
            </a:r>
            <a:r>
              <a:rPr lang="en-US" sz="2400" dirty="0" smtClean="0"/>
              <a:t>2000.</a:t>
            </a:r>
          </a:p>
          <a:p>
            <a:r>
              <a:rPr lang="en-US" sz="2400" dirty="0"/>
              <a:t>In 2005, </a:t>
            </a:r>
            <a:r>
              <a:rPr lang="en-US" sz="2400" dirty="0" err="1"/>
              <a:t>Hamrobazar</a:t>
            </a:r>
            <a:r>
              <a:rPr lang="en-US" sz="2400" dirty="0"/>
              <a:t> , a free online classified portal was </a:t>
            </a:r>
            <a:r>
              <a:rPr lang="en-US" sz="2400" dirty="0" smtClean="0"/>
              <a:t>opened.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2011, </a:t>
            </a:r>
            <a:r>
              <a:rPr lang="en-US" sz="2400" dirty="0" err="1"/>
              <a:t>Sastodeal</a:t>
            </a:r>
            <a:r>
              <a:rPr lang="en-US" sz="2400" dirty="0"/>
              <a:t>, an e-commerce platform specializing in “deals” was </a:t>
            </a:r>
            <a:r>
              <a:rPr lang="en-US" sz="2400" dirty="0" smtClean="0"/>
              <a:t>launched.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Literature Review ( contd..)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/>
              <a:t>At present, digital marketing or e-commerce has taken the business prospect to the next level with the help of AI </a:t>
            </a:r>
            <a:r>
              <a:rPr lang="en-US" sz="2400" dirty="0" smtClean="0"/>
              <a:t>technology.</a:t>
            </a:r>
          </a:p>
          <a:p>
            <a:r>
              <a:rPr lang="en-US" sz="2400" dirty="0"/>
              <a:t>eBay uses artificial intelligence in personalization, search, </a:t>
            </a:r>
            <a:r>
              <a:rPr lang="en-US" sz="2400" dirty="0" smtClean="0"/>
              <a:t>natural language processing and so on.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Daraz</a:t>
            </a:r>
            <a:r>
              <a:rPr lang="en-US" sz="2400" dirty="0"/>
              <a:t> Mobile Application implements artificial intelligence by providing three super smart options for the customers to shop online with more </a:t>
            </a:r>
            <a:r>
              <a:rPr lang="en-US" sz="2400" dirty="0" smtClean="0"/>
              <a:t>comfort.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SYSTEM BLOCK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5"/>
          <a:stretch/>
        </p:blipFill>
        <p:spPr bwMode="auto">
          <a:xfrm>
            <a:off x="317634" y="1485900"/>
            <a:ext cx="11158448" cy="464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5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FLOW CHART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r="34854" b="1"/>
          <a:stretch/>
        </p:blipFill>
        <p:spPr bwMode="auto">
          <a:xfrm>
            <a:off x="2348866" y="306907"/>
            <a:ext cx="4684794" cy="65510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00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429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 A Presentation on project proposal of E-Mart</vt:lpstr>
      <vt:lpstr>Introduction</vt:lpstr>
      <vt:lpstr>Motivation</vt:lpstr>
      <vt:lpstr>Statement of Problem</vt:lpstr>
      <vt:lpstr>Objective</vt:lpstr>
      <vt:lpstr>Literature Review</vt:lpstr>
      <vt:lpstr>Literature Review ( contd..)</vt:lpstr>
      <vt:lpstr>SYSTEM BLOCK DIAGRAM</vt:lpstr>
      <vt:lpstr>FLOW CHART</vt:lpstr>
      <vt:lpstr>ER DIAGRAM</vt:lpstr>
      <vt:lpstr>Tools and platform</vt:lpstr>
      <vt:lpstr>Expected Results</vt:lpstr>
      <vt:lpstr>References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creator>Koju</dc:creator>
  <cp:lastModifiedBy>Koju</cp:lastModifiedBy>
  <cp:revision>15</cp:revision>
  <dcterms:created xsi:type="dcterms:W3CDTF">2019-11-21T00:16:34Z</dcterms:created>
  <dcterms:modified xsi:type="dcterms:W3CDTF">2019-11-21T02:12:17Z</dcterms:modified>
</cp:coreProperties>
</file>