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DF4"/>
    <a:srgbClr val="D2DEEF"/>
    <a:srgbClr val="C2C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13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0F26-1DD0-4B61-8765-6B0BA195C9F2}" type="datetimeFigureOut">
              <a:rPr kumimoji="1" lang="ja-JP" altLang="en-US" smtClean="0"/>
              <a:t>2016/11/7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8E61-9A6D-49B7-BD88-93B0392CFC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65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0F26-1DD0-4B61-8765-6B0BA195C9F2}" type="datetimeFigureOut">
              <a:rPr kumimoji="1" lang="ja-JP" altLang="en-US" smtClean="0"/>
              <a:t>2016/11/7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8E61-9A6D-49B7-BD88-93B0392CFC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83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0F26-1DD0-4B61-8765-6B0BA195C9F2}" type="datetimeFigureOut">
              <a:rPr kumimoji="1" lang="ja-JP" altLang="en-US" smtClean="0"/>
              <a:t>2016/11/7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8E61-9A6D-49B7-BD88-93B0392CFC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30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0F26-1DD0-4B61-8765-6B0BA195C9F2}" type="datetimeFigureOut">
              <a:rPr kumimoji="1" lang="ja-JP" altLang="en-US" smtClean="0"/>
              <a:t>2016/11/7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8E61-9A6D-49B7-BD88-93B0392CFC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98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0F26-1DD0-4B61-8765-6B0BA195C9F2}" type="datetimeFigureOut">
              <a:rPr kumimoji="1" lang="ja-JP" altLang="en-US" smtClean="0"/>
              <a:t>2016/11/7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8E61-9A6D-49B7-BD88-93B0392CFC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91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0F26-1DD0-4B61-8765-6B0BA195C9F2}" type="datetimeFigureOut">
              <a:rPr kumimoji="1" lang="ja-JP" altLang="en-US" smtClean="0"/>
              <a:t>2016/11/7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8E61-9A6D-49B7-BD88-93B0392CFC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51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0F26-1DD0-4B61-8765-6B0BA195C9F2}" type="datetimeFigureOut">
              <a:rPr kumimoji="1" lang="ja-JP" altLang="en-US" smtClean="0"/>
              <a:t>2016/11/7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8E61-9A6D-49B7-BD88-93B0392CFC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7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0F26-1DD0-4B61-8765-6B0BA195C9F2}" type="datetimeFigureOut">
              <a:rPr kumimoji="1" lang="ja-JP" altLang="en-US" smtClean="0"/>
              <a:t>2016/11/7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8E61-9A6D-49B7-BD88-93B0392CFC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43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0F26-1DD0-4B61-8765-6B0BA195C9F2}" type="datetimeFigureOut">
              <a:rPr kumimoji="1" lang="ja-JP" altLang="en-US" smtClean="0"/>
              <a:t>2016/11/7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8E61-9A6D-49B7-BD88-93B0392CFC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98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0F26-1DD0-4B61-8765-6B0BA195C9F2}" type="datetimeFigureOut">
              <a:rPr kumimoji="1" lang="ja-JP" altLang="en-US" smtClean="0"/>
              <a:t>2016/11/7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8E61-9A6D-49B7-BD88-93B0392CFC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25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0F26-1DD0-4B61-8765-6B0BA195C9F2}" type="datetimeFigureOut">
              <a:rPr kumimoji="1" lang="ja-JP" altLang="en-US" smtClean="0"/>
              <a:t>2016/11/7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8E61-9A6D-49B7-BD88-93B0392CFC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93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D0F26-1DD0-4B61-8765-6B0BA195C9F2}" type="datetimeFigureOut">
              <a:rPr kumimoji="1" lang="ja-JP" altLang="en-US" smtClean="0"/>
              <a:t>2016/11/7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B8E61-9A6D-49B7-BD88-93B0392CFC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02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すべきこと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2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CMOS</a:t>
            </a:r>
            <a:r>
              <a:rPr kumimoji="1" lang="ja-JP" altLang="en-US" dirty="0" smtClean="0"/>
              <a:t>ベクトル行列積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6025" y="1481070"/>
            <a:ext cx="8248919" cy="5177307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設計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決めるべきこと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行列</a:t>
            </a:r>
            <a:r>
              <a:rPr lang="ja-JP" altLang="en-US" dirty="0" smtClean="0"/>
              <a:t>のサイズ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数値のビット幅</a:t>
            </a:r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専用回路</a:t>
            </a:r>
            <a:r>
              <a:rPr lang="en-US" altLang="ja-JP" dirty="0" smtClean="0"/>
              <a:t>(2</a:t>
            </a:r>
            <a:r>
              <a:rPr lang="ja-JP" altLang="en-US" dirty="0" smtClean="0"/>
              <a:t>日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dirty="0" smtClean="0"/>
              <a:t>Verilog</a:t>
            </a:r>
            <a:r>
              <a:rPr lang="ja-JP" altLang="en-US" dirty="0" smtClean="0"/>
              <a:t>で設計</a:t>
            </a:r>
            <a:endParaRPr kumimoji="1" lang="en-US" altLang="ja-JP" dirty="0"/>
          </a:p>
          <a:p>
            <a:pPr lvl="3"/>
            <a:r>
              <a:rPr lang="ja-JP" altLang="en-US" dirty="0" smtClean="0"/>
              <a:t>おそらくプロセッサ設計の知識が残っているはず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GPU(1</a:t>
            </a:r>
            <a:r>
              <a:rPr kumimoji="1" lang="ja-JP" altLang="en-US" dirty="0" smtClean="0"/>
              <a:t>週間</a:t>
            </a:r>
            <a:r>
              <a:rPr kumimoji="1" lang="en-US" altLang="ja-JP" dirty="0" smtClean="0"/>
              <a:t>)</a:t>
            </a:r>
          </a:p>
          <a:p>
            <a:pPr lvl="2"/>
            <a:r>
              <a:rPr lang="ja-JP" altLang="en-US" dirty="0" smtClean="0"/>
              <a:t>ネットで必要最低限の知識を得る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CUDA</a:t>
            </a:r>
            <a:r>
              <a:rPr lang="ja-JP" altLang="en-US" dirty="0" smtClean="0"/>
              <a:t>の勉強する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CUDA</a:t>
            </a:r>
            <a:r>
              <a:rPr lang="ja-JP" altLang="en-US" dirty="0" smtClean="0"/>
              <a:t>で設計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CPU(2</a:t>
            </a:r>
            <a:r>
              <a:rPr lang="ja-JP" altLang="en-US" dirty="0" smtClean="0"/>
              <a:t>日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C</a:t>
            </a:r>
            <a:r>
              <a:rPr kumimoji="1" lang="ja-JP" altLang="en-US" dirty="0" smtClean="0"/>
              <a:t>言語で設計</a:t>
            </a:r>
            <a:endParaRPr kumimoji="1" lang="en-US" altLang="ja-JP" dirty="0" smtClean="0"/>
          </a:p>
          <a:p>
            <a:pPr lvl="3"/>
            <a:r>
              <a:rPr kumimoji="1" lang="ja-JP" altLang="en-US" dirty="0" smtClean="0"/>
              <a:t>最も早いアルゴリズムを探す</a:t>
            </a:r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4" name="右中かっこ 3"/>
          <p:cNvSpPr/>
          <p:nvPr/>
        </p:nvSpPr>
        <p:spPr>
          <a:xfrm>
            <a:off x="3760631" y="2202287"/>
            <a:ext cx="257577" cy="56667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78817" y="2300956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MZI</a:t>
            </a:r>
            <a:r>
              <a:rPr kumimoji="1" lang="ja-JP" altLang="en-US" dirty="0" err="1" smtClean="0"/>
              <a:t>での</a:t>
            </a:r>
            <a:r>
              <a:rPr kumimoji="1" lang="ja-JP" altLang="en-US" dirty="0" smtClean="0"/>
              <a:t>設計に合わせる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012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CMOS</a:t>
            </a:r>
            <a:r>
              <a:rPr kumimoji="1" lang="ja-JP" altLang="en-US" dirty="0" smtClean="0"/>
              <a:t>ベクトル行列積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6025" y="1690689"/>
            <a:ext cx="8490398" cy="5167311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評価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専用回路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テスト用のコードが必要？？</a:t>
            </a:r>
            <a:endParaRPr lang="en-US" altLang="ja-JP" dirty="0" smtClean="0"/>
          </a:p>
          <a:p>
            <a:pPr lvl="3"/>
            <a:r>
              <a:rPr lang="ja-JP" altLang="en-US" dirty="0"/>
              <a:t>ネット</a:t>
            </a:r>
            <a:r>
              <a:rPr lang="ja-JP" altLang="en-US" dirty="0" smtClean="0"/>
              <a:t>で探す。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論理合成ツール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DesignCompiler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を使用し、面積、遅延時間を測定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GPU</a:t>
            </a:r>
          </a:p>
          <a:p>
            <a:pPr lvl="2"/>
            <a:r>
              <a:rPr lang="en-US" altLang="ja-JP" dirty="0" smtClean="0"/>
              <a:t>CUDA Event</a:t>
            </a:r>
            <a:r>
              <a:rPr lang="ja-JP" altLang="en-US" dirty="0" smtClean="0"/>
              <a:t>を使って実行時間を計測</a:t>
            </a:r>
            <a:endParaRPr lang="en-US" altLang="ja-JP" dirty="0"/>
          </a:p>
          <a:p>
            <a:pPr lvl="2"/>
            <a:r>
              <a:rPr lang="ja-JP" altLang="en-US" dirty="0" smtClean="0"/>
              <a:t>面積、消費電力はつかう</a:t>
            </a:r>
            <a:r>
              <a:rPr lang="en-US" altLang="ja-JP" dirty="0" smtClean="0"/>
              <a:t>GPU</a:t>
            </a:r>
            <a:r>
              <a:rPr lang="ja-JP" altLang="en-US" dirty="0" smtClean="0"/>
              <a:t>に依存？？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どの</a:t>
            </a:r>
            <a:r>
              <a:rPr lang="en-US" altLang="ja-JP" dirty="0" smtClean="0"/>
              <a:t>GPU</a:t>
            </a:r>
            <a:r>
              <a:rPr lang="ja-JP" altLang="en-US" dirty="0" smtClean="0"/>
              <a:t>を使うべきか調査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CPU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CLOCK</a:t>
            </a:r>
            <a:r>
              <a:rPr kumimoji="1" lang="ja-JP" altLang="en-US" dirty="0" smtClean="0"/>
              <a:t>関数など使って実行時間を計測</a:t>
            </a:r>
            <a:endParaRPr kumimoji="1" lang="en-US" altLang="ja-JP" dirty="0" smtClean="0"/>
          </a:p>
          <a:p>
            <a:pPr lvl="3"/>
            <a:r>
              <a:rPr lang="ja-JP" altLang="en-US" dirty="0" smtClean="0"/>
              <a:t>どの関数が自分の環境にあっているか調査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面積、消費電力は使う</a:t>
            </a:r>
            <a:r>
              <a:rPr kumimoji="1" lang="en-US" altLang="ja-JP" dirty="0" smtClean="0"/>
              <a:t>CPU</a:t>
            </a:r>
            <a:r>
              <a:rPr kumimoji="1" lang="ja-JP" altLang="en-US" dirty="0" smtClean="0"/>
              <a:t>に依存？？</a:t>
            </a:r>
            <a:endParaRPr kumimoji="1" lang="en-US" altLang="ja-JP" dirty="0" smtClean="0"/>
          </a:p>
          <a:p>
            <a:pPr lvl="3"/>
            <a:r>
              <a:rPr lang="ja-JP" altLang="en-US" dirty="0" smtClean="0"/>
              <a:t>どの</a:t>
            </a:r>
            <a:r>
              <a:rPr lang="en-US" altLang="ja-JP" dirty="0" smtClean="0"/>
              <a:t>CPU</a:t>
            </a:r>
            <a:r>
              <a:rPr lang="ja-JP" altLang="en-US" dirty="0" smtClean="0"/>
              <a:t>を使うべきか調査</a:t>
            </a:r>
            <a:endParaRPr kumimoji="1" lang="en-US" altLang="ja-JP" dirty="0" smtClean="0"/>
          </a:p>
          <a:p>
            <a:pPr lvl="2"/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5119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26490"/>
            <a:ext cx="7886700" cy="1325563"/>
          </a:xfrm>
        </p:spPr>
        <p:txBody>
          <a:bodyPr/>
          <a:lstStyle/>
          <a:p>
            <a:r>
              <a:rPr kumimoji="1" lang="en-US" altLang="ja-JP" dirty="0" smtClean="0"/>
              <a:t>MZI</a:t>
            </a:r>
            <a:r>
              <a:rPr kumimoji="1" lang="ja-JP" altLang="en-US" dirty="0" smtClean="0"/>
              <a:t>ベクトル行列演算積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652052"/>
            <a:ext cx="7886700" cy="5019203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設計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さとしさんのデータもらう</a:t>
            </a:r>
            <a:endParaRPr lang="en-US" altLang="ja-JP" dirty="0" smtClean="0"/>
          </a:p>
          <a:p>
            <a:pPr lvl="1"/>
            <a:r>
              <a:rPr lang="el-GR" altLang="ja-JP" dirty="0" smtClean="0"/>
              <a:t>Θ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φ</a:t>
            </a:r>
            <a:r>
              <a:rPr lang="ja-JP" altLang="en-US" dirty="0" smtClean="0"/>
              <a:t>の決定方法の勉強</a:t>
            </a:r>
            <a:r>
              <a:rPr lang="en-US" altLang="ja-JP" dirty="0" smtClean="0"/>
              <a:t>(</a:t>
            </a:r>
            <a:r>
              <a:rPr lang="ja-JP" altLang="en-US" dirty="0" smtClean="0"/>
              <a:t>連立方程式を解く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評価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評価方法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行列、数値のサイズを決定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モデル式</a:t>
            </a:r>
            <a:r>
              <a:rPr lang="ja-JP" altLang="en-US" dirty="0"/>
              <a:t>作成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コンポーネント</a:t>
            </a:r>
            <a:r>
              <a:rPr kumimoji="1" lang="ja-JP" altLang="en-US" dirty="0" smtClean="0"/>
              <a:t>のパラメータを調べて、</a:t>
            </a:r>
            <a:r>
              <a:rPr lang="ja-JP" altLang="en-US" dirty="0" smtClean="0"/>
              <a:t>モデル</a:t>
            </a:r>
            <a:r>
              <a:rPr lang="ja-JP" altLang="en-US" dirty="0"/>
              <a:t>式</a:t>
            </a:r>
            <a:r>
              <a:rPr lang="ja-JP" altLang="en-US" dirty="0" smtClean="0"/>
              <a:t>に代入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速度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面積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消費</a:t>
            </a:r>
            <a:r>
              <a:rPr kumimoji="1" lang="ja-JP" altLang="en-US" dirty="0"/>
              <a:t>電力</a:t>
            </a:r>
          </a:p>
        </p:txBody>
      </p:sp>
    </p:spTree>
    <p:extLst>
      <p:ext uri="{BB962C8B-B14F-4D97-AF65-F5344CB8AC3E}">
        <p14:creationId xmlns:p14="http://schemas.microsoft.com/office/powerpoint/2010/main" val="71211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683188"/>
              </p:ext>
            </p:extLst>
          </p:nvPr>
        </p:nvGraphicFramePr>
        <p:xfrm>
          <a:off x="0" y="1"/>
          <a:ext cx="9144000" cy="5047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65790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11/7</a:t>
                      </a:r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13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11/14</a:t>
                      </a:r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20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11/21</a:t>
                      </a:r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27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11/28</a:t>
                      </a:r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12/4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12/5</a:t>
                      </a:r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12/12</a:t>
                      </a:r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12/19</a:t>
                      </a:r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12/26</a:t>
                      </a:r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31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6670">
                <a:tc row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CMOS</a:t>
                      </a:r>
                      <a:r>
                        <a:rPr kumimoji="1" lang="ja-JP" altLang="en-US" sz="1200" dirty="0" smtClean="0"/>
                        <a:t>　</a:t>
                      </a:r>
                      <a:r>
                        <a:rPr kumimoji="1" lang="en-US" altLang="ja-JP" sz="1200" dirty="0" smtClean="0"/>
                        <a:t>VMM</a:t>
                      </a:r>
                      <a:r>
                        <a:rPr kumimoji="1" lang="ja-JP" altLang="en-US" sz="1200" dirty="0" smtClean="0"/>
                        <a:t>専用</a:t>
                      </a:r>
                      <a:r>
                        <a:rPr kumimoji="1" lang="ja-JP" altLang="en-US" sz="1200" dirty="0" smtClean="0"/>
                        <a:t>回路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en-US" altLang="ja-JP" sz="1200" dirty="0" smtClean="0"/>
                        <a:t>Verilog</a:t>
                      </a:r>
                      <a:r>
                        <a:rPr kumimoji="1" lang="ja-JP" altLang="en-US" sz="1200" dirty="0" smtClean="0"/>
                        <a:t>で設計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70">
                <a:tc rowSpan="2"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CMOS</a:t>
                      </a:r>
                      <a:r>
                        <a:rPr kumimoji="1" lang="ja-JP" altLang="en-US" sz="1100" dirty="0" smtClean="0"/>
                        <a:t>　</a:t>
                      </a:r>
                      <a:r>
                        <a:rPr kumimoji="1" lang="en-US" altLang="ja-JP" sz="1100" dirty="0" smtClean="0"/>
                        <a:t>VMM</a:t>
                      </a:r>
                      <a:r>
                        <a:rPr kumimoji="1" lang="ja-JP" altLang="en-US" sz="1100" dirty="0" smtClean="0"/>
                        <a:t>専用回路</a:t>
                      </a:r>
                      <a:endParaRPr kumimoji="1" lang="en-US" altLang="ja-JP" sz="1100" dirty="0" smtClean="0"/>
                    </a:p>
                    <a:p>
                      <a:r>
                        <a:rPr kumimoji="1" lang="ja-JP" altLang="en-US" sz="1100" dirty="0" smtClean="0"/>
                        <a:t>テスト用コード調査</a:t>
                      </a:r>
                      <a:r>
                        <a:rPr kumimoji="1" lang="en-US" altLang="ja-JP" sz="1100" dirty="0" smtClean="0"/>
                        <a:t>&amp;</a:t>
                      </a:r>
                      <a:r>
                        <a:rPr kumimoji="1" lang="ja-JP" altLang="en-US" sz="1100" dirty="0" smtClean="0"/>
                        <a:t>テスト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70">
                <a:tc rowSpan="2">
                  <a:txBody>
                    <a:bodyPr/>
                    <a:lstStyle/>
                    <a:p>
                      <a:r>
                        <a:rPr kumimoji="1" lang="en-US" altLang="ja-JP" sz="1100" dirty="0" smtClean="0"/>
                        <a:t>CMOS</a:t>
                      </a:r>
                      <a:r>
                        <a:rPr kumimoji="1" lang="ja-JP" altLang="en-US" sz="1100" dirty="0" smtClean="0"/>
                        <a:t>　</a:t>
                      </a:r>
                      <a:r>
                        <a:rPr kumimoji="1" lang="en-US" altLang="ja-JP" sz="1100" dirty="0" smtClean="0"/>
                        <a:t>VMM</a:t>
                      </a:r>
                      <a:r>
                        <a:rPr kumimoji="1" lang="ja-JP" altLang="en-US" sz="1100" dirty="0" smtClean="0"/>
                        <a:t>専用回路</a:t>
                      </a:r>
                      <a:endParaRPr kumimoji="1" lang="en-US" altLang="ja-JP" sz="1100" dirty="0" smtClean="0"/>
                    </a:p>
                    <a:p>
                      <a:r>
                        <a:rPr kumimoji="1" lang="en-US" altLang="ja-JP" sz="1100" dirty="0" err="1" smtClean="0"/>
                        <a:t>DesignCompiler</a:t>
                      </a:r>
                      <a:r>
                        <a:rPr kumimoji="1" lang="ja-JP" altLang="en-US" sz="1100" dirty="0" smtClean="0"/>
                        <a:t>を使い評価</a:t>
                      </a:r>
                      <a:endParaRPr kumimoji="1" lang="ja-JP" altLang="en-US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70">
                <a:tc row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MZI</a:t>
                      </a:r>
                      <a:r>
                        <a:rPr kumimoji="1" lang="ja-JP" altLang="en-US" sz="1200" dirty="0" smtClean="0"/>
                        <a:t>　さとしさんにデータ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ja-JP" altLang="en-US" sz="1200" dirty="0" smtClean="0"/>
                        <a:t>もらう＆質問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70">
                <a:tc row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MZI</a:t>
                      </a:r>
                      <a:r>
                        <a:rPr kumimoji="1" lang="ja-JP" altLang="en-US" sz="1200" dirty="0" smtClean="0"/>
                        <a:t>　行列サイズ</a:t>
                      </a:r>
                      <a:r>
                        <a:rPr kumimoji="1" lang="en-US" altLang="ja-JP" sz="1200" dirty="0" smtClean="0"/>
                        <a:t>&amp;</a:t>
                      </a:r>
                      <a:r>
                        <a:rPr kumimoji="1" lang="ja-JP" altLang="en-US" sz="1200" dirty="0" smtClean="0"/>
                        <a:t>ビット幅決定</a:t>
                      </a:r>
                      <a:endParaRPr kumimoji="1" lang="en-US" altLang="ja-JP" sz="1200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70">
                <a:tc row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MZI</a:t>
                      </a:r>
                      <a:r>
                        <a:rPr kumimoji="1" lang="ja-JP" altLang="en-US" sz="1200" dirty="0" smtClean="0"/>
                        <a:t>　モデル式作成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ja-JP" altLang="en-US" sz="1200" dirty="0" smtClean="0"/>
                        <a:t>評価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70">
                <a:tc rowSpan="2"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卒論ランチゼミ発表準備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206670">
                <a:tc row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OS</a:t>
                      </a:r>
                      <a:r>
                        <a:rPr kumimoji="1" lang="ja-JP" altLang="en-US" sz="1200" dirty="0" smtClean="0"/>
                        <a:t>輪講発表準備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733585"/>
              </p:ext>
            </p:extLst>
          </p:nvPr>
        </p:nvGraphicFramePr>
        <p:xfrm>
          <a:off x="0" y="5045075"/>
          <a:ext cx="9144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206670">
                <a:tc rowSpan="2">
                  <a:txBody>
                    <a:bodyPr/>
                    <a:lstStyle/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</a:rPr>
                        <a:t>GPU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</a:rPr>
                        <a:t>CUDA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の勉強</a:t>
                      </a:r>
                      <a:endParaRPr kumimoji="1" lang="en-US" altLang="ja-JP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</a:rPr>
                        <a:t>VMM</a:t>
                      </a:r>
                      <a:r>
                        <a:rPr kumimoji="1" lang="ja-JP" altLang="en-US" sz="1200" b="0" dirty="0" smtClean="0">
                          <a:solidFill>
                            <a:schemeClr val="tx1"/>
                          </a:solidFill>
                        </a:rPr>
                        <a:t>のコードの調査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70">
                <a:tc row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GPU</a:t>
                      </a:r>
                      <a:r>
                        <a:rPr kumimoji="1" lang="ja-JP" altLang="en-US" sz="1200" dirty="0" smtClean="0"/>
                        <a:t>　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en-US" altLang="ja-JP" sz="1200" dirty="0" smtClean="0"/>
                        <a:t>CUDA</a:t>
                      </a:r>
                      <a:r>
                        <a:rPr kumimoji="1" lang="ja-JP" altLang="en-US" sz="1200" dirty="0" smtClean="0"/>
                        <a:t>で</a:t>
                      </a:r>
                      <a:r>
                        <a:rPr kumimoji="1" lang="en-US" altLang="ja-JP" sz="1200" dirty="0" smtClean="0"/>
                        <a:t>VMM</a:t>
                      </a:r>
                      <a:r>
                        <a:rPr kumimoji="1" lang="ja-JP" altLang="en-US" sz="1200" dirty="0" smtClean="0"/>
                        <a:t>の設計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206670">
                <a:tc rowSpan="2">
                  <a:txBody>
                    <a:bodyPr/>
                    <a:lstStyle/>
                    <a:p>
                      <a:r>
                        <a:rPr kumimoji="1" lang="en-US" altLang="ja-JP" sz="1200" b="0" dirty="0" smtClean="0"/>
                        <a:t>GPU</a:t>
                      </a:r>
                      <a:r>
                        <a:rPr kumimoji="1" lang="ja-JP" altLang="en-US" sz="1200" b="0" dirty="0" smtClean="0"/>
                        <a:t>　</a:t>
                      </a:r>
                      <a:r>
                        <a:rPr kumimoji="1" lang="en-US" altLang="ja-JP" sz="1200" b="0" dirty="0" err="1" smtClean="0"/>
                        <a:t>CUDAEvent</a:t>
                      </a:r>
                      <a:r>
                        <a:rPr kumimoji="1" lang="ja-JP" altLang="en-US" sz="1200" b="0" dirty="0" smtClean="0"/>
                        <a:t>を使い実行時間評価</a:t>
                      </a:r>
                      <a:endParaRPr kumimoji="1" lang="ja-JP" altLang="en-US" sz="1200" b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70">
                <a:tc row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CPU</a:t>
                      </a:r>
                    </a:p>
                    <a:p>
                      <a:r>
                        <a:rPr kumimoji="1" lang="ja-JP" altLang="en-US" sz="1200" dirty="0" smtClean="0"/>
                        <a:t>アルゴリズム調査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rgbClr val="EAEDF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70">
                <a:tc row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CPU</a:t>
                      </a:r>
                    </a:p>
                    <a:p>
                      <a:r>
                        <a:rPr kumimoji="1" lang="en-US" altLang="ja-JP" sz="1200" dirty="0" smtClean="0"/>
                        <a:t>VMM</a:t>
                      </a:r>
                      <a:r>
                        <a:rPr kumimoji="1" lang="ja-JP" altLang="en-US" sz="1200" dirty="0" smtClean="0"/>
                        <a:t>設計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6670">
                <a:tc row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CPU</a:t>
                      </a:r>
                      <a:r>
                        <a:rPr kumimoji="1" lang="ja-JP" altLang="en-US" sz="1200" dirty="0" smtClean="0"/>
                        <a:t>　</a:t>
                      </a:r>
                      <a:r>
                        <a:rPr kumimoji="1" lang="en-US" altLang="ja-JP" sz="1200" dirty="0" smtClean="0"/>
                        <a:t>CLOCK</a:t>
                      </a:r>
                      <a:r>
                        <a:rPr kumimoji="1" lang="ja-JP" altLang="en-US" sz="1200" dirty="0" smtClean="0"/>
                        <a:t>関数を使い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ja-JP" altLang="en-US" sz="1200" dirty="0" smtClean="0"/>
                        <a:t>実行時間評価</a:t>
                      </a:r>
                      <a:endParaRPr kumimoji="1" lang="en-US" altLang="ja-JP" sz="1200" dirty="0" smtClean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2066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17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922</TotalTime>
  <Words>265</Words>
  <Application>Microsoft Office PowerPoint</Application>
  <PresentationFormat>画面に合わせる (4:3)</PresentationFormat>
  <Paragraphs>81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すべきこと</vt:lpstr>
      <vt:lpstr>CMOSベクトル行列積</vt:lpstr>
      <vt:lpstr>CMOSベクトル行列積</vt:lpstr>
      <vt:lpstr>MZIベクトル行列演算積</vt:lpstr>
      <vt:lpstr>PowerPoint プレゼンテーション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すべきこと</dc:title>
  <dc:creator>kouji satou</dc:creator>
  <cp:lastModifiedBy>kouji satou</cp:lastModifiedBy>
  <cp:revision>20</cp:revision>
  <dcterms:created xsi:type="dcterms:W3CDTF">2016-11-04T02:51:26Z</dcterms:created>
  <dcterms:modified xsi:type="dcterms:W3CDTF">2016-11-07T04:09:05Z</dcterms:modified>
</cp:coreProperties>
</file>