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09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11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71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66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5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6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32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7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6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5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5D5A-9538-4E77-B7D4-D816ED12DF60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D2E5-9954-44E6-8671-50BC0348A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8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光素子を用いたベクトル行列演算器への各光素子の雑音の影響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38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実験方法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8960"/>
            <a:ext cx="7886700" cy="4635140"/>
          </a:xfrm>
        </p:spPr>
        <p:txBody>
          <a:bodyPr/>
          <a:lstStyle/>
          <a:p>
            <a:r>
              <a:rPr lang="ja-JP" altLang="en-US" dirty="0" smtClean="0"/>
              <a:t>シミュレータ上で、雑音を入れてない</a:t>
            </a:r>
            <a:r>
              <a:rPr lang="en-US" altLang="ja-JP" dirty="0" smtClean="0"/>
              <a:t>MZIVMM</a:t>
            </a:r>
            <a:r>
              <a:rPr lang="ja-JP" altLang="en-US" dirty="0" smtClean="0"/>
              <a:t>と雑音を入れた</a:t>
            </a:r>
            <a:r>
              <a:rPr lang="en-US" altLang="ja-JP" dirty="0" smtClean="0"/>
              <a:t>MZIVMM</a:t>
            </a:r>
            <a:r>
              <a:rPr lang="ja-JP" altLang="en-US" dirty="0" smtClean="0"/>
              <a:t>で同じ演算を実行し、誤差の分布を求める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この</a:t>
            </a:r>
            <a:r>
              <a:rPr lang="ja-JP" altLang="en-US" dirty="0"/>
              <a:t>実験</a:t>
            </a:r>
            <a:r>
              <a:rPr lang="ja-JP" altLang="en-US" dirty="0" smtClean="0"/>
              <a:t>をパラメータ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未定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を変化させて、複数回行い、累積分布関数がどのように変化するか調べる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これにより、そのパラメータにどのような値を用いれば、精度よく計算できるかがわかる。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073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MZIVMM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accuracy</a:t>
            </a:r>
            <a:r>
              <a:rPr lang="ja-JP" altLang="en-US" dirty="0" smtClean="0"/>
              <a:t>に対して十分な評価・検討がされておらず、</a:t>
            </a:r>
            <a:r>
              <a:rPr lang="en-US" altLang="ja-JP" dirty="0" smtClean="0"/>
              <a:t>MZIVMM</a:t>
            </a:r>
            <a:r>
              <a:rPr lang="ja-JP" altLang="en-US" dirty="0" smtClean="0"/>
              <a:t>が実用できるかわからない</a:t>
            </a:r>
            <a:endParaRPr lang="en-US" altLang="ja-JP" dirty="0"/>
          </a:p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MZIVMM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accuracy</a:t>
            </a:r>
            <a:r>
              <a:rPr kumimoji="1" lang="ja-JP" altLang="en-US" dirty="0" smtClean="0"/>
              <a:t>について評価・検討し、</a:t>
            </a:r>
            <a:r>
              <a:rPr kumimoji="1" lang="en-US" altLang="ja-JP" dirty="0" smtClean="0"/>
              <a:t>MZIVMM</a:t>
            </a:r>
            <a:r>
              <a:rPr kumimoji="1" lang="ja-JP" altLang="en-US" dirty="0" smtClean="0"/>
              <a:t>が一定の精度を保って実用可能な条件などを明らかにする。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やったこと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77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72998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はじめに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光</a:t>
            </a:r>
            <a:r>
              <a:rPr lang="ja-JP" altLang="en-US" dirty="0"/>
              <a:t>素子</a:t>
            </a:r>
            <a:r>
              <a:rPr kumimoji="1" lang="ja-JP" altLang="en-US" dirty="0" smtClean="0"/>
              <a:t>を用いたベクトル行列演算器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基本光素子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光素子を用いたベクトル行列演算器の構成</a:t>
            </a:r>
            <a:endParaRPr lang="en-US" altLang="ja-JP" dirty="0"/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によるユニタリ行列演算</a:t>
            </a:r>
            <a:endParaRPr kumimoji="1" lang="en-US" altLang="ja-JP" dirty="0" smtClean="0"/>
          </a:p>
          <a:p>
            <a:pPr marL="1428750" lvl="2" indent="-514350">
              <a:buFont typeface="+mj-lt"/>
              <a:buAutoNum type="arabicPeriod"/>
            </a:pPr>
            <a:r>
              <a:rPr lang="ja-JP" altLang="en-US" dirty="0" smtClean="0"/>
              <a:t>ベクトル行列演算</a:t>
            </a:r>
            <a:r>
              <a:rPr lang="ja-JP" altLang="en-US" dirty="0"/>
              <a:t>器</a:t>
            </a:r>
            <a:r>
              <a:rPr lang="ja-JP" altLang="en-US" dirty="0" smtClean="0"/>
              <a:t>の全体像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光素子の動作原理と雑音の発生原理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フォトディテクタ</a:t>
            </a:r>
            <a:endParaRPr lang="en-US" altLang="ja-JP" dirty="0" smtClean="0"/>
          </a:p>
          <a:p>
            <a:pPr marL="1428750" lvl="2" indent="-514350">
              <a:buFont typeface="+mj-lt"/>
              <a:buAutoNum type="arabicPeriod"/>
            </a:pPr>
            <a:r>
              <a:rPr lang="ja-JP" altLang="en-US" dirty="0" smtClean="0"/>
              <a:t>動作原理</a:t>
            </a:r>
            <a:endParaRPr lang="en-US" altLang="ja-JP" dirty="0" smtClean="0"/>
          </a:p>
          <a:p>
            <a:pPr marL="1428750" lvl="2" indent="-514350">
              <a:buFont typeface="+mj-lt"/>
              <a:buAutoNum type="arabicPeriod"/>
            </a:pPr>
            <a:r>
              <a:rPr lang="ja-JP" altLang="en-US" dirty="0"/>
              <a:t>雑音</a:t>
            </a:r>
            <a:r>
              <a:rPr lang="ja-JP" altLang="en-US" dirty="0" smtClean="0"/>
              <a:t>の発生原理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光増幅器における雑音</a:t>
            </a:r>
            <a:endParaRPr lang="en-US" altLang="ja-JP" dirty="0" smtClean="0"/>
          </a:p>
          <a:p>
            <a:pPr marL="1428750" lvl="2" indent="-514350">
              <a:buFont typeface="+mj-lt"/>
              <a:buAutoNum type="arabicPeriod"/>
            </a:pPr>
            <a:r>
              <a:rPr lang="ja-JP" altLang="en-US" dirty="0"/>
              <a:t>動作原理</a:t>
            </a:r>
            <a:endParaRPr lang="en-US" altLang="ja-JP" dirty="0"/>
          </a:p>
          <a:p>
            <a:pPr marL="1428750" lvl="2" indent="-514350">
              <a:buFont typeface="+mj-lt"/>
              <a:buAutoNum type="arabicPeriod"/>
            </a:pPr>
            <a:r>
              <a:rPr lang="ja-JP" altLang="en-US" dirty="0"/>
              <a:t>雑音の発生</a:t>
            </a:r>
            <a:r>
              <a:rPr lang="ja-JP" altLang="en-US" dirty="0" smtClean="0"/>
              <a:t>原理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位相シフタにおける雑音</a:t>
            </a:r>
            <a:endParaRPr lang="en-US" altLang="ja-JP" dirty="0" smtClean="0"/>
          </a:p>
          <a:p>
            <a:pPr marL="1428750" lvl="2" indent="-514350">
              <a:buFont typeface="+mj-lt"/>
              <a:buAutoNum type="arabicPeriod"/>
            </a:pPr>
            <a:r>
              <a:rPr lang="ja-JP" altLang="en-US" dirty="0"/>
              <a:t>動作原理</a:t>
            </a:r>
            <a:endParaRPr lang="en-US" altLang="ja-JP" dirty="0"/>
          </a:p>
          <a:p>
            <a:pPr marL="1428750" lvl="2" indent="-514350">
              <a:buFont typeface="+mj-lt"/>
              <a:buAutoNum type="arabicPeriod"/>
            </a:pPr>
            <a:r>
              <a:rPr lang="ja-JP" altLang="en-US" dirty="0"/>
              <a:t>雑音の発生</a:t>
            </a:r>
            <a:r>
              <a:rPr lang="ja-JP" altLang="en-US" dirty="0" smtClean="0"/>
              <a:t>原理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光源における雑音</a:t>
            </a:r>
            <a:endParaRPr lang="en-US" altLang="ja-JP" dirty="0" smtClean="0"/>
          </a:p>
          <a:p>
            <a:pPr marL="1428750" lvl="2" indent="-514350">
              <a:buFont typeface="+mj-lt"/>
              <a:buAutoNum type="arabicPeriod"/>
            </a:pPr>
            <a:r>
              <a:rPr lang="ja-JP" altLang="en-US" dirty="0"/>
              <a:t>動作原理</a:t>
            </a:r>
            <a:endParaRPr lang="en-US" altLang="ja-JP" dirty="0"/>
          </a:p>
          <a:p>
            <a:pPr marL="1428750" lvl="2" indent="-514350">
              <a:buFont typeface="+mj-lt"/>
              <a:buAutoNum type="arabicPeriod"/>
            </a:pPr>
            <a:r>
              <a:rPr lang="ja-JP" altLang="en-US" dirty="0"/>
              <a:t>雑音の発生</a:t>
            </a:r>
            <a:r>
              <a:rPr lang="ja-JP" altLang="en-US" dirty="0" smtClean="0"/>
              <a:t>原理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各光</a:t>
            </a:r>
            <a:r>
              <a:rPr lang="ja-JP" altLang="en-US" dirty="0"/>
              <a:t>素子</a:t>
            </a:r>
            <a:r>
              <a:rPr lang="ja-JP" altLang="en-US" dirty="0" smtClean="0"/>
              <a:t>の雑音のベクトル行列演算器への影響</a:t>
            </a:r>
            <a:r>
              <a:rPr kumimoji="1" lang="ja-JP" altLang="en-US" dirty="0" smtClean="0"/>
              <a:t>評価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評価方法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評価</a:t>
            </a:r>
            <a:r>
              <a:rPr kumimoji="1" lang="ja-JP" altLang="en-US" dirty="0" smtClean="0"/>
              <a:t>結果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複数の光素子の雑音のベクトル行列演算器への影響評価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評価方法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 dirty="0" smtClean="0"/>
              <a:t>評価</a:t>
            </a:r>
            <a:r>
              <a:rPr kumimoji="1" lang="ja-JP" altLang="en-US" dirty="0"/>
              <a:t>結果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おわりに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470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1</a:t>
            </a:r>
            <a:r>
              <a:rPr kumimoji="1" lang="ja-JP" altLang="en-US" sz="3600" dirty="0" smtClean="0"/>
              <a:t>章　はじめに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6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2</a:t>
            </a:r>
            <a:r>
              <a:rPr kumimoji="1" lang="ja-JP" altLang="en-US" sz="3200" dirty="0" smtClean="0"/>
              <a:t>章　光デバイスを用いたベクトル行列演算機の紹介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93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3</a:t>
            </a:r>
            <a:r>
              <a:rPr kumimoji="1" lang="ja-JP" altLang="en-US" sz="3200" dirty="0" smtClean="0"/>
              <a:t>章　各光デバイスにおける雑音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フォトディテクタにおける雑音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163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4</a:t>
            </a:r>
            <a:r>
              <a:rPr kumimoji="1" lang="ja-JP" altLang="en-US" sz="3200" dirty="0" smtClean="0"/>
              <a:t>章　</a:t>
            </a:r>
            <a:r>
              <a:rPr kumimoji="1" lang="en-US" altLang="ja-JP" sz="3200" dirty="0" smtClean="0"/>
              <a:t>MZIVMM</a:t>
            </a:r>
            <a:r>
              <a:rPr kumimoji="1" lang="ja-JP" altLang="en-US" sz="3200" dirty="0" smtClean="0"/>
              <a:t>の正確性の評価　　　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75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</a:t>
            </a:r>
            <a:r>
              <a:rPr kumimoji="1" lang="ja-JP" altLang="en-US" dirty="0" smtClean="0"/>
              <a:t>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84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やることリスト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27354"/>
            <a:ext cx="7886700" cy="553064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論文のストーリー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評価方法の考察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目的は何で、そのためにほしいデータは？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雑音のパラメータの決定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光源のノイズ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位相シフタの制御信号に乗るノイズの電力</a:t>
            </a:r>
            <a:endParaRPr lang="en-US" altLang="ja-JP" dirty="0" smtClean="0"/>
          </a:p>
          <a:p>
            <a:pPr lvl="1"/>
            <a:r>
              <a:rPr lang="ja-JP" altLang="en-US" dirty="0"/>
              <a:t>アンプ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NF</a:t>
            </a:r>
          </a:p>
          <a:p>
            <a:pPr lvl="1"/>
            <a:r>
              <a:rPr lang="ja-JP" altLang="en-US" dirty="0" smtClean="0"/>
              <a:t>フォトディテクタのノイズ</a:t>
            </a:r>
            <a:endParaRPr lang="en-US" altLang="ja-JP" dirty="0"/>
          </a:p>
          <a:p>
            <a:r>
              <a:rPr kumimoji="1" lang="ja-JP" altLang="en-US" dirty="0" smtClean="0"/>
              <a:t>雑音以外のパラメータ</a:t>
            </a:r>
            <a:r>
              <a:rPr lang="ja-JP" altLang="en-US" dirty="0" smtClean="0"/>
              <a:t>決定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位相シフタの移相量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光源の電力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アンプのゲイン</a:t>
            </a:r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97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332</Words>
  <Application>Microsoft Office PowerPoint</Application>
  <PresentationFormat>画面に合わせる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光素子を用いたベクトル行列演算器への各光素子の雑音の影響</vt:lpstr>
      <vt:lpstr>PowerPoint プレゼンテーション</vt:lpstr>
      <vt:lpstr>PowerPoint プレゼンテーション</vt:lpstr>
      <vt:lpstr>1章　はじめに</vt:lpstr>
      <vt:lpstr>2章　光デバイスを用いたベクトル行列演算機の紹介</vt:lpstr>
      <vt:lpstr>3章　各光デバイスにおける雑音</vt:lpstr>
      <vt:lpstr>4章　MZIVMMの正確性の評価　　　</vt:lpstr>
      <vt:lpstr>5章</vt:lpstr>
      <vt:lpstr>やることリスト</vt:lpstr>
      <vt:lpstr>実験方法2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kouji satou</dc:creator>
  <cp:lastModifiedBy>kouji satou</cp:lastModifiedBy>
  <cp:revision>12</cp:revision>
  <dcterms:created xsi:type="dcterms:W3CDTF">2017-01-11T14:15:08Z</dcterms:created>
  <dcterms:modified xsi:type="dcterms:W3CDTF">2017-01-24T07:51:07Z</dcterms:modified>
</cp:coreProperties>
</file>