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8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D1AB-7581-4369-A530-1EAB0054ABDD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7F04-3378-4408-A4CE-D74747F317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0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D1AB-7581-4369-A530-1EAB0054ABDD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7F04-3378-4408-A4CE-D74747F317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D1AB-7581-4369-A530-1EAB0054ABDD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7F04-3378-4408-A4CE-D74747F317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55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D1AB-7581-4369-A530-1EAB0054ABDD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7F04-3378-4408-A4CE-D74747F317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34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D1AB-7581-4369-A530-1EAB0054ABDD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7F04-3378-4408-A4CE-D74747F317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23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D1AB-7581-4369-A530-1EAB0054ABDD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7F04-3378-4408-A4CE-D74747F317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D1AB-7581-4369-A530-1EAB0054ABDD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7F04-3378-4408-A4CE-D74747F317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88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D1AB-7581-4369-A530-1EAB0054ABDD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7F04-3378-4408-A4CE-D74747F317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04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D1AB-7581-4369-A530-1EAB0054ABDD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7F04-3378-4408-A4CE-D74747F317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21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D1AB-7581-4369-A530-1EAB0054ABDD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7F04-3378-4408-A4CE-D74747F317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D1AB-7581-4369-A530-1EAB0054ABDD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7F04-3378-4408-A4CE-D74747F317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25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D1AB-7581-4369-A530-1EAB0054ABDD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7F04-3378-4408-A4CE-D74747F317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1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1/17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0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描くグラフの縦軸と横軸の決定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縦軸：</a:t>
            </a:r>
            <a:endParaRPr lang="en-US" altLang="ja-JP" dirty="0"/>
          </a:p>
          <a:p>
            <a:pPr lvl="1"/>
            <a:r>
              <a:rPr lang="ja-JP" altLang="en-US" dirty="0" smtClean="0"/>
              <a:t>横軸：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光源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位相シフタ</a:t>
            </a:r>
            <a:endParaRPr lang="en-US" altLang="ja-JP" dirty="0"/>
          </a:p>
          <a:p>
            <a:pPr lvl="2"/>
            <a:r>
              <a:rPr lang="ja-JP" altLang="en-US" dirty="0" smtClean="0"/>
              <a:t>光アンプ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フォトディテクタ</a:t>
            </a:r>
            <a:endParaRPr lang="en-US" altLang="ja-JP" dirty="0"/>
          </a:p>
          <a:p>
            <a:r>
              <a:rPr kumimoji="1" lang="ja-JP" altLang="en-US" dirty="0" smtClean="0"/>
              <a:t>描くグラフのパラメータの範囲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94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使うパラメータ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24775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位相シフタの制御信号のノイズ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雑音源がわからないため、白色雑音を使用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パラメータの変化させる範囲は雑音が大きくなりすぎない値まで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雑音平均電力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信号電力の</a:t>
            </a:r>
            <a:r>
              <a:rPr lang="en-US" altLang="ja-JP" dirty="0" smtClean="0"/>
              <a:t>0.1</a:t>
            </a:r>
            <a:r>
              <a:rPr lang="ja-JP" altLang="en-US" dirty="0" smtClean="0"/>
              <a:t>％～</a:t>
            </a:r>
            <a:r>
              <a:rPr lang="en-US" altLang="ja-JP" dirty="0" smtClean="0"/>
              <a:t>2</a:t>
            </a:r>
            <a:r>
              <a:rPr lang="ja-JP" altLang="en-US" dirty="0" smtClean="0"/>
              <a:t>％</a:t>
            </a:r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4951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使うパラメータ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 smtClean="0"/>
                  <a:t>フォトディテクタ</a:t>
                </a:r>
                <a:r>
                  <a:rPr lang="en-US" altLang="ja-JP" dirty="0"/>
                  <a:t>(PD)</a:t>
                </a:r>
                <a:r>
                  <a:rPr lang="ja-JP" altLang="en-US" dirty="0" smtClean="0"/>
                  <a:t>のノイズ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共に白色雑音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ショット</a:t>
                </a:r>
                <a:r>
                  <a:rPr lang="ja-JP" altLang="en-US" dirty="0" smtClean="0"/>
                  <a:t>雑音電力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𝑠h𝑜𝑡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ja-JP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ja-JP" dirty="0"/>
              </a:p>
              <a:p>
                <a:pPr marL="1371600" lvl="3" indent="0">
                  <a:buNone/>
                </a:pPr>
                <a:r>
                  <a:rPr lang="en-US" altLang="ja-JP" dirty="0"/>
                  <a:t>q</a:t>
                </a:r>
                <a:r>
                  <a:rPr lang="ja-JP" altLang="en-US" dirty="0"/>
                  <a:t>：電子１個あたりの電気量［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］</a:t>
                </a:r>
                <a:endParaRPr lang="en-US" altLang="ja-JP" dirty="0"/>
              </a:p>
              <a:p>
                <a:pPr marL="1371600" lvl="3" indent="0">
                  <a:buNone/>
                </a:pPr>
                <a:r>
                  <a:rPr lang="en-US" altLang="ja-JP" dirty="0" smtClean="0"/>
                  <a:t>I</a:t>
                </a:r>
                <a:r>
                  <a:rPr lang="en-US" altLang="ja-JP" sz="1100" dirty="0" smtClean="0"/>
                  <a:t>L</a:t>
                </a:r>
                <a:r>
                  <a:rPr lang="ja-JP" altLang="en-US" dirty="0" smtClean="0"/>
                  <a:t>：</a:t>
                </a:r>
                <a:r>
                  <a:rPr lang="en-US" altLang="ja-JP" dirty="0"/>
                  <a:t>PD</a:t>
                </a:r>
                <a:r>
                  <a:rPr lang="ja-JP" altLang="en-US" dirty="0"/>
                  <a:t>によって生じた電流［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］</a:t>
                </a:r>
                <a:endParaRPr lang="en-US" altLang="ja-JP" dirty="0"/>
              </a:p>
              <a:p>
                <a:pPr marL="1371600" lvl="3" indent="0">
                  <a:buNone/>
                </a:pPr>
                <a:r>
                  <a:rPr lang="en-US" altLang="ja-JP" dirty="0"/>
                  <a:t>Δ</a:t>
                </a:r>
                <a:r>
                  <a:rPr lang="ja-JP" altLang="en-US" dirty="0"/>
                  <a:t>ｆ</a:t>
                </a:r>
                <a:r>
                  <a:rPr lang="ja-JP" altLang="en-US" dirty="0" smtClean="0"/>
                  <a:t>：雑音帯域幅</a:t>
                </a:r>
                <a:r>
                  <a:rPr lang="ja-JP" altLang="en-US" dirty="0"/>
                  <a:t>［</a:t>
                </a:r>
                <a:r>
                  <a:rPr lang="en-US" altLang="ja-JP" dirty="0"/>
                  <a:t>Hz</a:t>
                </a:r>
                <a:r>
                  <a:rPr lang="ja-JP" altLang="en-US" dirty="0"/>
                  <a:t>］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熱雑音電力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𝑡h𝑎𝑟𝑚𝑎𝑙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ja-JP" dirty="0"/>
              </a:p>
              <a:p>
                <a:pPr marL="1371600" lvl="3" indent="0">
                  <a:buNone/>
                </a:pPr>
                <a:r>
                  <a:rPr lang="en-US" altLang="ja-JP" dirty="0" err="1"/>
                  <a:t>k</a:t>
                </a:r>
                <a:r>
                  <a:rPr lang="en-US" altLang="ja-JP" sz="1000" dirty="0" err="1"/>
                  <a:t>B</a:t>
                </a:r>
                <a:r>
                  <a:rPr lang="ja-JP" altLang="en-US" dirty="0"/>
                  <a:t>：ボルツマン定数</a:t>
                </a:r>
                <a:endParaRPr lang="en-US" altLang="ja-JP" dirty="0"/>
              </a:p>
              <a:p>
                <a:pPr marL="1371600" lvl="3" indent="0">
                  <a:buNone/>
                </a:pPr>
                <a:r>
                  <a:rPr lang="en-US" altLang="ja-JP" dirty="0"/>
                  <a:t>T</a:t>
                </a:r>
                <a:r>
                  <a:rPr lang="ja-JP" altLang="en-US" dirty="0"/>
                  <a:t>：絶対温度［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］</a:t>
                </a:r>
                <a:endParaRPr lang="en-US" altLang="ja-JP" dirty="0"/>
              </a:p>
              <a:p>
                <a:pPr lvl="2"/>
                <a:r>
                  <a:rPr kumimoji="1" lang="ja-JP" altLang="en-US" dirty="0" smtClean="0"/>
                  <a:t>熱雑音による電流</a:t>
                </a:r>
                <a:endParaRPr kumimoji="1" lang="en-US" altLang="ja-JP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𝑡h𝑎𝑟𝑚𝑎𝑙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Δf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rad>
                  </m:oMath>
                </a14:m>
                <a:endParaRPr kumimoji="1" lang="en-US" altLang="ja-JP" b="0" dirty="0" smtClean="0"/>
              </a:p>
              <a:p>
                <a:pPr marL="1371600" lvl="3" indent="0">
                  <a:buNone/>
                </a:pPr>
                <a:r>
                  <a:rPr lang="en-US" altLang="ja-JP" dirty="0" err="1" smtClean="0"/>
                  <a:t>Rsh</a:t>
                </a:r>
                <a:r>
                  <a:rPr lang="en-US" altLang="ja-JP" dirty="0" smtClean="0"/>
                  <a:t>:</a:t>
                </a:r>
                <a:r>
                  <a:rPr lang="ja-JP" altLang="en-US" dirty="0" smtClean="0"/>
                  <a:t>並列抵抗</a:t>
                </a:r>
                <a:r>
                  <a:rPr lang="en-US" altLang="ja-JP" dirty="0" smtClean="0"/>
                  <a:t>[Ω] </a:t>
                </a:r>
                <a:endParaRPr kumimoji="1" lang="en-US" altLang="ja-JP" b="0" dirty="0" smtClean="0"/>
              </a:p>
              <a:p>
                <a:pPr lvl="3"/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 rotWithShape="0">
                <a:blip r:embed="rId2"/>
                <a:stretch>
                  <a:fillRect l="-1391" t="-3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76" y="1546946"/>
            <a:ext cx="3316274" cy="310048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34022" y="2705415"/>
            <a:ext cx="1782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フォトディテクタの等価回路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0084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使うパラメータ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00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議論したいこと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257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グラフの縦軸について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3×3MZIVMM</a:t>
            </a:r>
            <a:r>
              <a:rPr kumimoji="1" lang="ja-JP" altLang="en-US" dirty="0" smtClean="0"/>
              <a:t>の出力の一つから評価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3×3MZIVMM</a:t>
            </a:r>
            <a:r>
              <a:rPr kumimoji="1" lang="ja-JP" altLang="en-US" dirty="0" smtClean="0"/>
              <a:t>の出力の三つを見てその平均をとる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入力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光源の電力や位相シフタの移相量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を変化させるかどうか、そしてどのように変化させるか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入力を変化させる場合、かなり手間がかかる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入力を変化させない場合は、その固定した入力に何らかの理由がある必要がある</a:t>
            </a:r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40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26519"/>
            <a:ext cx="7886700" cy="4650444"/>
          </a:xfrm>
        </p:spPr>
        <p:txBody>
          <a:bodyPr/>
          <a:lstStyle/>
          <a:p>
            <a:r>
              <a:rPr kumimoji="1" lang="en-US" altLang="ja-JP" dirty="0" smtClean="0"/>
              <a:t>1/18</a:t>
            </a:r>
            <a:r>
              <a:rPr kumimoji="1" lang="ja-JP" altLang="en-US" dirty="0" smtClean="0"/>
              <a:t>　ゼミ　使用するパラメータ、実験方法の決定</a:t>
            </a:r>
            <a:endParaRPr kumimoji="1" lang="en-US" altLang="ja-JP" dirty="0" smtClean="0"/>
          </a:p>
          <a:p>
            <a:r>
              <a:rPr kumimoji="1" lang="en-US" altLang="ja-JP" dirty="0" smtClean="0"/>
              <a:t>1/19,20</a:t>
            </a:r>
            <a:r>
              <a:rPr kumimoji="1" lang="ja-JP" altLang="en-US" dirty="0" smtClean="0"/>
              <a:t>　実験、実験結果からの考察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　　タイトル、章立て</a:t>
            </a:r>
            <a:endParaRPr kumimoji="1" lang="en-US" altLang="ja-JP" dirty="0" smtClean="0"/>
          </a:p>
          <a:p>
            <a:r>
              <a:rPr kumimoji="1" lang="en-US" altLang="ja-JP" dirty="0" smtClean="0"/>
              <a:t>1/21,22</a:t>
            </a:r>
            <a:r>
              <a:rPr kumimoji="1" lang="ja-JP" altLang="en-US" dirty="0" smtClean="0"/>
              <a:t>　卒論執筆開始　</a:t>
            </a:r>
            <a:endParaRPr lang="en-US" altLang="ja-JP" dirty="0"/>
          </a:p>
          <a:p>
            <a:r>
              <a:rPr kumimoji="1" lang="en-US" altLang="ja-JP" dirty="0" smtClean="0"/>
              <a:t>1/30</a:t>
            </a:r>
            <a:r>
              <a:rPr kumimoji="1" lang="ja-JP" altLang="en-US" dirty="0" smtClean="0"/>
              <a:t>　卒論　第１版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8577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172</Words>
  <Application>Microsoft Office PowerPoint</Application>
  <PresentationFormat>画面に合わせる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Cambria Math</vt:lpstr>
      <vt:lpstr>Office テーマ</vt:lpstr>
      <vt:lpstr>1/17</vt:lpstr>
      <vt:lpstr>やること</vt:lpstr>
      <vt:lpstr>使うパラメータ</vt:lpstr>
      <vt:lpstr>使うパラメータ</vt:lpstr>
      <vt:lpstr>使うパラメータ</vt:lpstr>
      <vt:lpstr>議論したいこと</vt:lpstr>
      <vt:lpstr>予定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1/18</dc:title>
  <dc:creator>kouji satou</dc:creator>
  <cp:lastModifiedBy>kouji satou</cp:lastModifiedBy>
  <cp:revision>23</cp:revision>
  <dcterms:created xsi:type="dcterms:W3CDTF">2017-01-17T07:38:02Z</dcterms:created>
  <dcterms:modified xsi:type="dcterms:W3CDTF">2017-01-17T19:06:08Z</dcterms:modified>
</cp:coreProperties>
</file>