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155-B4B1-4BE0-9FA5-E21029C37E83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9C3-C316-405D-A9A0-FC7BB0FFA8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3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155-B4B1-4BE0-9FA5-E21029C37E83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9C3-C316-405D-A9A0-FC7BB0FFA8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17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155-B4B1-4BE0-9FA5-E21029C37E83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9C3-C316-405D-A9A0-FC7BB0FFA8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20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155-B4B1-4BE0-9FA5-E21029C37E83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9C3-C316-405D-A9A0-FC7BB0FFA8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00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155-B4B1-4BE0-9FA5-E21029C37E83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9C3-C316-405D-A9A0-FC7BB0FFA8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04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155-B4B1-4BE0-9FA5-E21029C37E83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9C3-C316-405D-A9A0-FC7BB0FFA8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9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155-B4B1-4BE0-9FA5-E21029C37E83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9C3-C316-405D-A9A0-FC7BB0FFA8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7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155-B4B1-4BE0-9FA5-E21029C37E83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9C3-C316-405D-A9A0-FC7BB0FFA8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9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155-B4B1-4BE0-9FA5-E21029C37E83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9C3-C316-405D-A9A0-FC7BB0FFA8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3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155-B4B1-4BE0-9FA5-E21029C37E83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9C3-C316-405D-A9A0-FC7BB0FFA8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16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155-B4B1-4BE0-9FA5-E21029C37E83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99C3-C316-405D-A9A0-FC7BB0FFA8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57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A155-B4B1-4BE0-9FA5-E21029C37E83}" type="datetimeFigureOut">
              <a:rPr kumimoji="1" lang="ja-JP" altLang="en-US" smtClean="0"/>
              <a:t>2016/11/4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499C3-C316-405D-A9A0-FC7BB0FFA8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54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30771" y="1519602"/>
            <a:ext cx="7772400" cy="2387600"/>
          </a:xfrm>
        </p:spPr>
        <p:txBody>
          <a:bodyPr/>
          <a:lstStyle/>
          <a:p>
            <a:r>
              <a:rPr kumimoji="1" lang="en-US" altLang="ja-JP" dirty="0" smtClean="0"/>
              <a:t>10/12</a:t>
            </a:r>
            <a:r>
              <a:rPr kumimoji="1" lang="ja-JP" altLang="en-US" dirty="0" smtClean="0"/>
              <a:t>　進捗報告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836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20156"/>
            <a:ext cx="7886700" cy="1325563"/>
          </a:xfrm>
        </p:spPr>
        <p:txBody>
          <a:bodyPr>
            <a:normAutofit/>
          </a:bodyPr>
          <a:lstStyle/>
          <a:p>
            <a:r>
              <a:rPr kumimoji="1" lang="en-US" altLang="ja-JP" sz="4800" dirty="0" smtClean="0"/>
              <a:t>Agenda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1252" y="2049462"/>
            <a:ext cx="8365449" cy="4351338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Optisystem</a:t>
            </a:r>
            <a:r>
              <a:rPr kumimoji="1" lang="ja-JP" altLang="en-US" dirty="0" smtClean="0"/>
              <a:t>のチュートリアル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CMOS</a:t>
            </a:r>
            <a:r>
              <a:rPr kumimoji="1" lang="ja-JP" altLang="en-US" dirty="0" smtClean="0"/>
              <a:t>を使ったベクトル行列積の論文サーベイ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036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Optisystem</a:t>
            </a:r>
            <a:r>
              <a:rPr kumimoji="1" lang="ja-JP" altLang="en-US" dirty="0" smtClean="0"/>
              <a:t>のチュートリアル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2307" y="1825625"/>
            <a:ext cx="8514413" cy="4351338"/>
          </a:xfrm>
        </p:spPr>
        <p:txBody>
          <a:bodyPr/>
          <a:lstStyle/>
          <a:p>
            <a:r>
              <a:rPr kumimoji="1" lang="en-US" altLang="ja-JP" dirty="0" err="1" smtClean="0"/>
              <a:t>Optiwave</a:t>
            </a:r>
            <a:r>
              <a:rPr kumimoji="1" lang="ja-JP" altLang="en-US" dirty="0" smtClean="0"/>
              <a:t>社より用意されていたチュートリアルの実施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りなさんが作った</a:t>
            </a:r>
            <a:r>
              <a:rPr kumimoji="1" lang="en-US" altLang="ja-JP" dirty="0" smtClean="0"/>
              <a:t>MZI</a:t>
            </a:r>
            <a:r>
              <a:rPr kumimoji="1" lang="ja-JP" altLang="en-US" dirty="0" smtClean="0"/>
              <a:t>を使ったパタンマッチ回路をまず作成予定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166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CMOS</a:t>
            </a:r>
            <a:r>
              <a:rPr kumimoji="1" lang="ja-JP" altLang="en-US" sz="3600" dirty="0" smtClean="0"/>
              <a:t>を使ったベクトル行列積回路の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en-US" altLang="ja-JP" sz="3600" dirty="0" smtClean="0"/>
              <a:t>					</a:t>
            </a:r>
            <a:r>
              <a:rPr lang="ja-JP" altLang="en-US" sz="3600" dirty="0" smtClean="0"/>
              <a:t>論文</a:t>
            </a:r>
            <a:r>
              <a:rPr lang="ja-JP" altLang="en-US" sz="3600" dirty="0"/>
              <a:t>サーベイ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kumimoji="1" lang="ja-JP" altLang="en-US" dirty="0" smtClean="0"/>
              <a:t>アルゴリズム</a:t>
            </a:r>
            <a:endParaRPr lang="en-US" altLang="ja-JP" dirty="0"/>
          </a:p>
          <a:p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844" y="2247902"/>
            <a:ext cx="1159064" cy="120873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756" y="2247902"/>
            <a:ext cx="2579154" cy="120873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699" y="3471863"/>
            <a:ext cx="4429125" cy="923925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951875" y="4841823"/>
            <a:ext cx="6428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このアルゴリズム以外存在しないものとして、サーベイしていたが</a:t>
            </a:r>
            <a:endParaRPr kumimoji="1" lang="en-US" altLang="ja-JP" dirty="0" smtClean="0"/>
          </a:p>
          <a:p>
            <a:r>
              <a:rPr kumimoji="1" lang="ja-JP" altLang="en-US" dirty="0" smtClean="0"/>
              <a:t>存在する場合を考えていなかったのでまだサーベイ続行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87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CMOS</a:t>
            </a:r>
            <a:r>
              <a:rPr kumimoji="1" lang="ja-JP" altLang="en-US" dirty="0" smtClean="0"/>
              <a:t>を使ったベクトル行列積の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				</a:t>
            </a:r>
            <a:r>
              <a:rPr lang="ja-JP" altLang="en-US" dirty="0" smtClean="0"/>
              <a:t>論文</a:t>
            </a:r>
            <a:r>
              <a:rPr lang="ja-JP" altLang="en-US" dirty="0"/>
              <a:t>サーベイ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7730" y="1825625"/>
            <a:ext cx="8796269" cy="4351338"/>
          </a:xfrm>
        </p:spPr>
        <p:txBody>
          <a:bodyPr/>
          <a:lstStyle/>
          <a:p>
            <a:r>
              <a:rPr kumimoji="1" lang="ja-JP" altLang="en-US" dirty="0" smtClean="0"/>
              <a:t>サーベイしたものの</a:t>
            </a:r>
            <a:r>
              <a:rPr kumimoji="1" lang="en-US" altLang="ja-JP" dirty="0" smtClean="0"/>
              <a:t>GPU</a:t>
            </a:r>
            <a:r>
              <a:rPr kumimoji="1" lang="ja-JP" altLang="en-US" dirty="0" smtClean="0"/>
              <a:t>や</a:t>
            </a:r>
            <a:r>
              <a:rPr lang="en-US" altLang="ja-JP" dirty="0" smtClean="0"/>
              <a:t>CPU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ベクトル行列積の高速化などしかない</a:t>
            </a:r>
            <a:endParaRPr lang="en-US" altLang="ja-JP" dirty="0" smtClean="0"/>
          </a:p>
          <a:p>
            <a:pPr marL="685800" lvl="2">
              <a:spcBef>
                <a:spcPts val="1000"/>
              </a:spcBef>
            </a:pPr>
            <a:r>
              <a:rPr lang="ja-JP" altLang="en-US" sz="2400" dirty="0"/>
              <a:t>これらの論文はレジスタの利用効率を上げたり、並列化を利用したりして高速化しているのであまり関係なし</a:t>
            </a:r>
            <a:endParaRPr lang="en-US" altLang="ja-JP" sz="2400" dirty="0"/>
          </a:p>
          <a:p>
            <a:endParaRPr lang="en-US" altLang="ja-JP" dirty="0"/>
          </a:p>
          <a:p>
            <a:r>
              <a:rPr lang="ja-JP" altLang="en-US" dirty="0"/>
              <a:t>積和</a:t>
            </a:r>
            <a:r>
              <a:rPr lang="ja-JP" altLang="en-US" dirty="0" smtClean="0"/>
              <a:t>計算の高速化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上と同様の理由で有用な資料が見つからず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ただまだサーベイが足りない可能性があるのでサーベイ続行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7305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160916"/>
            <a:ext cx="7886700" cy="1325563"/>
          </a:xfrm>
        </p:spPr>
        <p:txBody>
          <a:bodyPr/>
          <a:lstStyle/>
          <a:p>
            <a:r>
              <a:rPr kumimoji="1" lang="ja-JP" altLang="en-US" dirty="0" smtClean="0"/>
              <a:t>積和計算の高速化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私見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AutoShape 4" descr="photo"/>
          <p:cNvSpPr>
            <a:spLocks noChangeAspect="1" noChangeArrowheads="1"/>
          </p:cNvSpPr>
          <p:nvPr/>
        </p:nvSpPr>
        <p:spPr bwMode="auto">
          <a:xfrm>
            <a:off x="469900" y="-1007207"/>
            <a:ext cx="37052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881854" y="1535563"/>
            <a:ext cx="4261646" cy="4279340"/>
            <a:chOff x="881854" y="1535563"/>
            <a:chExt cx="4261646" cy="427934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237" y="1535563"/>
              <a:ext cx="3078163" cy="1006603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854" y="2644088"/>
              <a:ext cx="3078163" cy="1006603"/>
            </a:xfrm>
            <a:prstGeom prst="rect">
              <a:avLst/>
            </a:prstGeom>
          </p:spPr>
        </p:pic>
        <p:sp>
          <p:nvSpPr>
            <p:cNvPr id="9" name="正方形/長方形 8"/>
            <p:cNvSpPr/>
            <p:nvPr/>
          </p:nvSpPr>
          <p:spPr>
            <a:xfrm>
              <a:off x="2514600" y="2870928"/>
              <a:ext cx="1445417" cy="10422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矢印コネクタ 10"/>
            <p:cNvCxnSpPr/>
            <p:nvPr/>
          </p:nvCxnSpPr>
          <p:spPr>
            <a:xfrm flipV="1">
              <a:off x="2514600" y="2542166"/>
              <a:ext cx="342900" cy="493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237" y="3699775"/>
              <a:ext cx="3078163" cy="1006603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854" y="4808300"/>
              <a:ext cx="3078163" cy="1006603"/>
            </a:xfrm>
            <a:prstGeom prst="rect">
              <a:avLst/>
            </a:prstGeom>
          </p:spPr>
        </p:pic>
        <p:sp>
          <p:nvSpPr>
            <p:cNvPr id="14" name="正方形/長方形 13"/>
            <p:cNvSpPr/>
            <p:nvPr/>
          </p:nvSpPr>
          <p:spPr>
            <a:xfrm>
              <a:off x="2514600" y="4755353"/>
              <a:ext cx="1445417" cy="10422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矢印コネクタ 14"/>
            <p:cNvCxnSpPr/>
            <p:nvPr/>
          </p:nvCxnSpPr>
          <p:spPr>
            <a:xfrm flipV="1">
              <a:off x="2514600" y="4706378"/>
              <a:ext cx="342900" cy="493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0500" y="2140805"/>
              <a:ext cx="1143000" cy="381000"/>
            </a:xfrm>
            <a:prstGeom prst="rect">
              <a:avLst/>
            </a:prstGeom>
          </p:spPr>
        </p:pic>
        <p:sp>
          <p:nvSpPr>
            <p:cNvPr id="17" name="正方形/長方形 16"/>
            <p:cNvSpPr/>
            <p:nvPr/>
          </p:nvSpPr>
          <p:spPr>
            <a:xfrm>
              <a:off x="3759200" y="2038864"/>
              <a:ext cx="292100" cy="132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3452416" y="3870888"/>
              <a:ext cx="1445417" cy="10422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 flipV="1">
              <a:off x="3419046" y="2595234"/>
              <a:ext cx="622300" cy="19087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/>
          <p:cNvSpPr txBox="1"/>
          <p:nvPr/>
        </p:nvSpPr>
        <p:spPr>
          <a:xfrm>
            <a:off x="4987129" y="3589979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単純にこの方法が</a:t>
            </a:r>
            <a:endParaRPr kumimoji="1" lang="en-US" altLang="ja-JP" dirty="0" smtClean="0"/>
          </a:p>
          <a:p>
            <a:r>
              <a:rPr kumimoji="1" lang="ja-JP" altLang="en-US" dirty="0" smtClean="0"/>
              <a:t>一番早いのではないか</a:t>
            </a:r>
            <a:r>
              <a:rPr kumimoji="1" lang="ja-JP" altLang="en-US" dirty="0" err="1" smtClean="0"/>
              <a:t>、、、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デメリットは面積が大きくなること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97833" y="2766834"/>
            <a:ext cx="387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</a:t>
            </a:r>
            <a:r>
              <a:rPr kumimoji="1" lang="ja-JP" altLang="en-US" dirty="0" smtClean="0"/>
              <a:t>個の要素に対しての</a:t>
            </a:r>
            <a:r>
              <a:rPr kumimoji="1" lang="en-US" altLang="ja-JP" dirty="0" smtClean="0"/>
              <a:t>log</a:t>
            </a:r>
            <a:r>
              <a:rPr kumimoji="1" lang="en-US" altLang="ja-JP" sz="1100" dirty="0" smtClean="0"/>
              <a:t>2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回の加算と</a:t>
            </a:r>
            <a:endParaRPr kumimoji="1"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回の乗算分の時間しかかからない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670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160916"/>
            <a:ext cx="7886700" cy="1325563"/>
          </a:xfrm>
        </p:spPr>
        <p:txBody>
          <a:bodyPr/>
          <a:lstStyle/>
          <a:p>
            <a:r>
              <a:rPr kumimoji="1" lang="ja-JP" altLang="en-US" dirty="0" smtClean="0"/>
              <a:t>積和計算の高速化</a:t>
            </a:r>
            <a:r>
              <a:rPr kumimoji="1" lang="en-US" altLang="ja-JP" dirty="0" smtClean="0"/>
              <a:t>(DSP)</a:t>
            </a:r>
            <a:endParaRPr kumimoji="1" lang="ja-JP" altLang="en-US" dirty="0"/>
          </a:p>
        </p:txBody>
      </p:sp>
      <p:pic>
        <p:nvPicPr>
          <p:cNvPr id="2050" name="Picture 2" descr="phot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1254305"/>
            <a:ext cx="36957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photo"/>
          <p:cNvSpPr>
            <a:spLocks noChangeAspect="1" noChangeArrowheads="1"/>
          </p:cNvSpPr>
          <p:nvPr/>
        </p:nvSpPr>
        <p:spPr bwMode="auto">
          <a:xfrm>
            <a:off x="63500" y="-1143000"/>
            <a:ext cx="37052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054" name="Picture 6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3864734"/>
            <a:ext cx="37052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628650" y="6081200"/>
            <a:ext cx="595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参考：</a:t>
            </a:r>
            <a:r>
              <a:rPr lang="en-US" altLang="ja-JP" dirty="0" smtClean="0"/>
              <a:t>http</a:t>
            </a:r>
            <a:r>
              <a:rPr lang="en-US" altLang="ja-JP" dirty="0"/>
              <a:t>://ednjapan.com/edn/articles/1206/29/news110.html</a:t>
            </a:r>
            <a:endParaRPr kumimoji="1" lang="ja-JP" altLang="en-US" dirty="0"/>
          </a:p>
        </p:txBody>
      </p:sp>
      <p:sp>
        <p:nvSpPr>
          <p:cNvPr id="3" name="円/楕円 2"/>
          <p:cNvSpPr/>
          <p:nvPr/>
        </p:nvSpPr>
        <p:spPr>
          <a:xfrm>
            <a:off x="6276975" y="1933575"/>
            <a:ext cx="361950" cy="2714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9100" y="1564243"/>
            <a:ext cx="4182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デジタルシグナルプロセッサの積和計算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3176" y="3033737"/>
            <a:ext cx="4855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要素数だけクロック数がかかるので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時間はかかるが面積は小さい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646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217</Words>
  <Application>Microsoft Office PowerPoint</Application>
  <PresentationFormat>画面に合わせる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10/12　進捗報告</vt:lpstr>
      <vt:lpstr>Agenda</vt:lpstr>
      <vt:lpstr>Optisystemのチュートリアル</vt:lpstr>
      <vt:lpstr>CMOSを使ったベクトル行列積回路の      論文サーベイ</vt:lpstr>
      <vt:lpstr>CMOSを使ったベクトル行列積の      論文サーベイ</vt:lpstr>
      <vt:lpstr>積和計算の高速化(私見)</vt:lpstr>
      <vt:lpstr>積和計算の高速化(DSP)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10/12　進捗報告</dc:title>
  <dc:creator>kouji satou</dc:creator>
  <cp:lastModifiedBy>kouji satou</cp:lastModifiedBy>
  <cp:revision>15</cp:revision>
  <dcterms:created xsi:type="dcterms:W3CDTF">2016-10-12T01:32:21Z</dcterms:created>
  <dcterms:modified xsi:type="dcterms:W3CDTF">2016-11-03T20:15:08Z</dcterms:modified>
</cp:coreProperties>
</file>