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3" r:id="rId4"/>
    <p:sldId id="258" r:id="rId5"/>
    <p:sldId id="280" r:id="rId6"/>
    <p:sldId id="281" r:id="rId7"/>
    <p:sldId id="259" r:id="rId8"/>
    <p:sldId id="274" r:id="rId9"/>
    <p:sldId id="263" r:id="rId10"/>
    <p:sldId id="264" r:id="rId11"/>
    <p:sldId id="260" r:id="rId12"/>
    <p:sldId id="262" r:id="rId13"/>
    <p:sldId id="265" r:id="rId14"/>
    <p:sldId id="278" r:id="rId15"/>
    <p:sldId id="279" r:id="rId16"/>
    <p:sldId id="275" r:id="rId17"/>
    <p:sldId id="266" r:id="rId18"/>
    <p:sldId id="270" r:id="rId19"/>
    <p:sldId id="267" r:id="rId20"/>
    <p:sldId id="271" r:id="rId21"/>
    <p:sldId id="272" r:id="rId22"/>
    <p:sldId id="276" r:id="rId23"/>
    <p:sldId id="269" r:id="rId24"/>
    <p:sldId id="277" r:id="rId25"/>
    <p:sldId id="268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ji satou" initials="ks" lastIdx="2" clrIdx="0">
    <p:extLst>
      <p:ext uri="{19B8F6BF-5375-455C-9EA6-DF929625EA0E}">
        <p15:presenceInfo xmlns:p15="http://schemas.microsoft.com/office/powerpoint/2012/main" userId="81766d29bbb35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66" d="100"/>
          <a:sy n="66" d="100"/>
        </p:scale>
        <p:origin x="10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3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ji\AppData\Roaming\Microsoft\Excel\MZI&#12514;&#12487;&#12523;&#24335;&#29992;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ji\Documents\&#21330;&#26989;&#30740;&#31350;\MZI&#12514;&#12487;&#12523;&#24335;&#2999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29093395693492"/>
          <c:y val="0.1425244746988871"/>
          <c:w val="0.80398950804591962"/>
          <c:h val="0.64488847925601522"/>
        </c:manualLayout>
      </c:layout>
      <c:lineChart>
        <c:grouping val="standard"/>
        <c:varyColors val="0"/>
        <c:ser>
          <c:idx val="0"/>
          <c:order val="0"/>
          <c:tx>
            <c:strRef>
              <c:f>Sheet1!$G$37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Sheet1!$F$38:$F$292</c:f>
              <c:numCache>
                <c:formatCode>General</c:formatCode>
                <c:ptCount val="25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</c:numCache>
            </c:numRef>
          </c:cat>
          <c:val>
            <c:numRef>
              <c:f>Sheet1!$G$38:$G$292</c:f>
              <c:numCache>
                <c:formatCode>General</c:formatCode>
                <c:ptCount val="255"/>
                <c:pt idx="0">
                  <c:v>1.0501099999999999E-2</c:v>
                </c:pt>
                <c:pt idx="1">
                  <c:v>1.1569899999999999E-2</c:v>
                </c:pt>
                <c:pt idx="2">
                  <c:v>1.1585600000000001E-2</c:v>
                </c:pt>
                <c:pt idx="3">
                  <c:v>1.1673300000000001E-2</c:v>
                </c:pt>
                <c:pt idx="4">
                  <c:v>1.2510799999999999E-2</c:v>
                </c:pt>
                <c:pt idx="5">
                  <c:v>1.2114900000000001E-2</c:v>
                </c:pt>
                <c:pt idx="6">
                  <c:v>1.21057E-2</c:v>
                </c:pt>
                <c:pt idx="7">
                  <c:v>1.2638399999999999E-2</c:v>
                </c:pt>
                <c:pt idx="8">
                  <c:v>1.3076699999999997E-2</c:v>
                </c:pt>
                <c:pt idx="9">
                  <c:v>1.2632900000000002E-2</c:v>
                </c:pt>
                <c:pt idx="10">
                  <c:v>1.24739E-2</c:v>
                </c:pt>
                <c:pt idx="11">
                  <c:v>1.3455799999999999E-2</c:v>
                </c:pt>
                <c:pt idx="12">
                  <c:v>1.3858499999999999E-2</c:v>
                </c:pt>
                <c:pt idx="13">
                  <c:v>1.4144199999999999E-2</c:v>
                </c:pt>
                <c:pt idx="14">
                  <c:v>1.3788699999999997E-2</c:v>
                </c:pt>
                <c:pt idx="15">
                  <c:v>1.5206399999999998E-2</c:v>
                </c:pt>
                <c:pt idx="16">
                  <c:v>1.4739499999999999E-2</c:v>
                </c:pt>
                <c:pt idx="17">
                  <c:v>1.5109799999999998E-2</c:v>
                </c:pt>
                <c:pt idx="18">
                  <c:v>1.4468299999999998E-2</c:v>
                </c:pt>
                <c:pt idx="19">
                  <c:v>1.56998E-2</c:v>
                </c:pt>
                <c:pt idx="20">
                  <c:v>1.5272299999999999E-2</c:v>
                </c:pt>
                <c:pt idx="21">
                  <c:v>1.5740700000000003E-2</c:v>
                </c:pt>
                <c:pt idx="22">
                  <c:v>1.4705599999999999E-2</c:v>
                </c:pt>
                <c:pt idx="23">
                  <c:v>1.59731E-2</c:v>
                </c:pt>
                <c:pt idx="24">
                  <c:v>1.5996100000000003E-2</c:v>
                </c:pt>
                <c:pt idx="25">
                  <c:v>1.6444900000000002E-2</c:v>
                </c:pt>
                <c:pt idx="26">
                  <c:v>1.6639599999999997E-2</c:v>
                </c:pt>
                <c:pt idx="27">
                  <c:v>1.7034899999999999E-2</c:v>
                </c:pt>
                <c:pt idx="28">
                  <c:v>1.7428300000000001E-2</c:v>
                </c:pt>
                <c:pt idx="29">
                  <c:v>1.80138E-2</c:v>
                </c:pt>
                <c:pt idx="30">
                  <c:v>1.5861699999999999E-2</c:v>
                </c:pt>
                <c:pt idx="31">
                  <c:v>1.7374800000000003E-2</c:v>
                </c:pt>
                <c:pt idx="32">
                  <c:v>1.7734399999999997E-2</c:v>
                </c:pt>
                <c:pt idx="33">
                  <c:v>1.8055999999999999E-2</c:v>
                </c:pt>
                <c:pt idx="34">
                  <c:v>1.8030399999999995E-2</c:v>
                </c:pt>
                <c:pt idx="35">
                  <c:v>1.8925900000000002E-2</c:v>
                </c:pt>
                <c:pt idx="36">
                  <c:v>1.88433E-2</c:v>
                </c:pt>
                <c:pt idx="37">
                  <c:v>1.92552E-2</c:v>
                </c:pt>
                <c:pt idx="38">
                  <c:v>1.9476E-2</c:v>
                </c:pt>
                <c:pt idx="39">
                  <c:v>1.9600900000000004E-2</c:v>
                </c:pt>
                <c:pt idx="40">
                  <c:v>1.9421099999999997E-2</c:v>
                </c:pt>
                <c:pt idx="41">
                  <c:v>2.0001699999999997E-2</c:v>
                </c:pt>
                <c:pt idx="42">
                  <c:v>1.97593E-2</c:v>
                </c:pt>
                <c:pt idx="43">
                  <c:v>1.9764999999999998E-2</c:v>
                </c:pt>
                <c:pt idx="44">
                  <c:v>2.0746900000000002E-2</c:v>
                </c:pt>
                <c:pt idx="45">
                  <c:v>2.0837300000000003E-2</c:v>
                </c:pt>
                <c:pt idx="46">
                  <c:v>2.0546900000000003E-2</c:v>
                </c:pt>
                <c:pt idx="47">
                  <c:v>2.1501099999999999E-2</c:v>
                </c:pt>
                <c:pt idx="48">
                  <c:v>2.1184099999999997E-2</c:v>
                </c:pt>
                <c:pt idx="49">
                  <c:v>2.1641300000000002E-2</c:v>
                </c:pt>
                <c:pt idx="50">
                  <c:v>2.1280899999999995E-2</c:v>
                </c:pt>
                <c:pt idx="51">
                  <c:v>2.10534E-2</c:v>
                </c:pt>
                <c:pt idx="52">
                  <c:v>2.2690100000000001E-2</c:v>
                </c:pt>
                <c:pt idx="53">
                  <c:v>2.2206499999999997E-2</c:v>
                </c:pt>
                <c:pt idx="54">
                  <c:v>2.2380200000000003E-2</c:v>
                </c:pt>
                <c:pt idx="55">
                  <c:v>2.3075499999999999E-2</c:v>
                </c:pt>
                <c:pt idx="56">
                  <c:v>2.3434600000000007E-2</c:v>
                </c:pt>
                <c:pt idx="57">
                  <c:v>2.2582499999999998E-2</c:v>
                </c:pt>
                <c:pt idx="58">
                  <c:v>2.3204000000000002E-2</c:v>
                </c:pt>
                <c:pt idx="59">
                  <c:v>2.3041400000000004E-2</c:v>
                </c:pt>
                <c:pt idx="60">
                  <c:v>2.4230099999999997E-2</c:v>
                </c:pt>
                <c:pt idx="61">
                  <c:v>2.4341700000000001E-2</c:v>
                </c:pt>
                <c:pt idx="62">
                  <c:v>2.2833300000000001E-2</c:v>
                </c:pt>
                <c:pt idx="63">
                  <c:v>2.4354499999999998E-2</c:v>
                </c:pt>
                <c:pt idx="64">
                  <c:v>2.4114799999999999E-2</c:v>
                </c:pt>
                <c:pt idx="65">
                  <c:v>2.4739199999999999E-2</c:v>
                </c:pt>
                <c:pt idx="66">
                  <c:v>2.5469499999999999E-2</c:v>
                </c:pt>
                <c:pt idx="67">
                  <c:v>2.5142100000000007E-2</c:v>
                </c:pt>
                <c:pt idx="68">
                  <c:v>2.5661400000000001E-2</c:v>
                </c:pt>
                <c:pt idx="69">
                  <c:v>2.6075499999999995E-2</c:v>
                </c:pt>
                <c:pt idx="70">
                  <c:v>2.5488299999999998E-2</c:v>
                </c:pt>
                <c:pt idx="71">
                  <c:v>2.6803E-2</c:v>
                </c:pt>
                <c:pt idx="72">
                  <c:v>2.5713699999999996E-2</c:v>
                </c:pt>
                <c:pt idx="73">
                  <c:v>2.6114699999999998E-2</c:v>
                </c:pt>
                <c:pt idx="74">
                  <c:v>2.6015699999999996E-2</c:v>
                </c:pt>
                <c:pt idx="75">
                  <c:v>2.7232099999999999E-2</c:v>
                </c:pt>
                <c:pt idx="76">
                  <c:v>2.7661199999999997E-2</c:v>
                </c:pt>
                <c:pt idx="77">
                  <c:v>2.7462699999999996E-2</c:v>
                </c:pt>
                <c:pt idx="78">
                  <c:v>2.7489200000000009E-2</c:v>
                </c:pt>
                <c:pt idx="79">
                  <c:v>2.8261399999999992E-2</c:v>
                </c:pt>
                <c:pt idx="80">
                  <c:v>2.7825500000000003E-2</c:v>
                </c:pt>
                <c:pt idx="81">
                  <c:v>2.8425200000000005E-2</c:v>
                </c:pt>
                <c:pt idx="82">
                  <c:v>2.8103400000000001E-2</c:v>
                </c:pt>
                <c:pt idx="83">
                  <c:v>2.9486699999999998E-2</c:v>
                </c:pt>
                <c:pt idx="84">
                  <c:v>2.9047499999999997E-2</c:v>
                </c:pt>
                <c:pt idx="85">
                  <c:v>2.8884799999999999E-2</c:v>
                </c:pt>
                <c:pt idx="86">
                  <c:v>2.9175800000000002E-2</c:v>
                </c:pt>
                <c:pt idx="87">
                  <c:v>2.9656699999999998E-2</c:v>
                </c:pt>
                <c:pt idx="88">
                  <c:v>3.0037599999999998E-2</c:v>
                </c:pt>
                <c:pt idx="89">
                  <c:v>2.96458E-2</c:v>
                </c:pt>
                <c:pt idx="90">
                  <c:v>2.9722400000000003E-2</c:v>
                </c:pt>
                <c:pt idx="91">
                  <c:v>3.0469600000000003E-2</c:v>
                </c:pt>
                <c:pt idx="92">
                  <c:v>3.0518200000000002E-2</c:v>
                </c:pt>
                <c:pt idx="93">
                  <c:v>3.0756500000000003E-2</c:v>
                </c:pt>
                <c:pt idx="94">
                  <c:v>2.8609700000000005E-2</c:v>
                </c:pt>
                <c:pt idx="95">
                  <c:v>3.1536700000000001E-2</c:v>
                </c:pt>
                <c:pt idx="96">
                  <c:v>3.1223399999999991E-2</c:v>
                </c:pt>
                <c:pt idx="97">
                  <c:v>3.1646600000000004E-2</c:v>
                </c:pt>
                <c:pt idx="98">
                  <c:v>3.1703200000000001E-2</c:v>
                </c:pt>
                <c:pt idx="99">
                  <c:v>3.1874200000000005E-2</c:v>
                </c:pt>
                <c:pt idx="100">
                  <c:v>3.2439299999999997E-2</c:v>
                </c:pt>
                <c:pt idx="101">
                  <c:v>3.2197600000000007E-2</c:v>
                </c:pt>
                <c:pt idx="102">
                  <c:v>3.1811000000000006E-2</c:v>
                </c:pt>
                <c:pt idx="103">
                  <c:v>3.2295200000000003E-2</c:v>
                </c:pt>
                <c:pt idx="104">
                  <c:v>3.3112800000000005E-2</c:v>
                </c:pt>
                <c:pt idx="105">
                  <c:v>3.3125599999999998E-2</c:v>
                </c:pt>
                <c:pt idx="106">
                  <c:v>3.3136700000000005E-2</c:v>
                </c:pt>
                <c:pt idx="107">
                  <c:v>3.4154399999999988E-2</c:v>
                </c:pt>
                <c:pt idx="108">
                  <c:v>3.4348200000000002E-2</c:v>
                </c:pt>
                <c:pt idx="109">
                  <c:v>3.4197200000000004E-2</c:v>
                </c:pt>
                <c:pt idx="110">
                  <c:v>3.3579699999999997E-2</c:v>
                </c:pt>
                <c:pt idx="111">
                  <c:v>3.4399399999999997E-2</c:v>
                </c:pt>
                <c:pt idx="112">
                  <c:v>3.43095E-2</c:v>
                </c:pt>
                <c:pt idx="113">
                  <c:v>3.4555099999999998E-2</c:v>
                </c:pt>
                <c:pt idx="114">
                  <c:v>3.4468099999999995E-2</c:v>
                </c:pt>
                <c:pt idx="115">
                  <c:v>3.5188499999999998E-2</c:v>
                </c:pt>
                <c:pt idx="116">
                  <c:v>3.5507999999999998E-2</c:v>
                </c:pt>
                <c:pt idx="117">
                  <c:v>3.5487299999999999E-2</c:v>
                </c:pt>
                <c:pt idx="118">
                  <c:v>3.5116099999999997E-2</c:v>
                </c:pt>
                <c:pt idx="119">
                  <c:v>3.5905100000000009E-2</c:v>
                </c:pt>
                <c:pt idx="120">
                  <c:v>3.5879100000000011E-2</c:v>
                </c:pt>
                <c:pt idx="121">
                  <c:v>3.7299999999999993E-2</c:v>
                </c:pt>
                <c:pt idx="122">
                  <c:v>3.6052399999999998E-2</c:v>
                </c:pt>
                <c:pt idx="123">
                  <c:v>3.6210100000000009E-2</c:v>
                </c:pt>
                <c:pt idx="124">
                  <c:v>3.7372199999999994E-2</c:v>
                </c:pt>
                <c:pt idx="125">
                  <c:v>3.7358999999999989E-2</c:v>
                </c:pt>
                <c:pt idx="126">
                  <c:v>3.49427E-2</c:v>
                </c:pt>
                <c:pt idx="127">
                  <c:v>3.87937E-2</c:v>
                </c:pt>
                <c:pt idx="128">
                  <c:v>3.8705699999999996E-2</c:v>
                </c:pt>
                <c:pt idx="129">
                  <c:v>3.84742E-2</c:v>
                </c:pt>
                <c:pt idx="130">
                  <c:v>3.8722100000000002E-2</c:v>
                </c:pt>
                <c:pt idx="131">
                  <c:v>3.97198E-2</c:v>
                </c:pt>
                <c:pt idx="132">
                  <c:v>3.9264500000000001E-2</c:v>
                </c:pt>
                <c:pt idx="133">
                  <c:v>4.0120499999999996E-2</c:v>
                </c:pt>
                <c:pt idx="134">
                  <c:v>3.9290400000000003E-2</c:v>
                </c:pt>
                <c:pt idx="135">
                  <c:v>3.9796999999999999E-2</c:v>
                </c:pt>
                <c:pt idx="136">
                  <c:v>4.0318699999999999E-2</c:v>
                </c:pt>
                <c:pt idx="137">
                  <c:v>4.0710800000000005E-2</c:v>
                </c:pt>
                <c:pt idx="138">
                  <c:v>3.9681399999999999E-2</c:v>
                </c:pt>
                <c:pt idx="139">
                  <c:v>4.1174599999999999E-2</c:v>
                </c:pt>
                <c:pt idx="140">
                  <c:v>4.13566E-2</c:v>
                </c:pt>
                <c:pt idx="141">
                  <c:v>4.2216099999999999E-2</c:v>
                </c:pt>
                <c:pt idx="142">
                  <c:v>4.0582099999999996E-2</c:v>
                </c:pt>
                <c:pt idx="143">
                  <c:v>4.1877099999999987E-2</c:v>
                </c:pt>
                <c:pt idx="144">
                  <c:v>4.1797500000000001E-2</c:v>
                </c:pt>
                <c:pt idx="145">
                  <c:v>4.2718700000000005E-2</c:v>
                </c:pt>
                <c:pt idx="146">
                  <c:v>4.1774200000000004E-2</c:v>
                </c:pt>
                <c:pt idx="147">
                  <c:v>4.3300500000000006E-2</c:v>
                </c:pt>
                <c:pt idx="148">
                  <c:v>4.2601399999999998E-2</c:v>
                </c:pt>
                <c:pt idx="149">
                  <c:v>4.2576799999999998E-2</c:v>
                </c:pt>
                <c:pt idx="150">
                  <c:v>4.2772299999999999E-2</c:v>
                </c:pt>
                <c:pt idx="151">
                  <c:v>4.4203900000000004E-2</c:v>
                </c:pt>
                <c:pt idx="152">
                  <c:v>4.3815500000000007E-2</c:v>
                </c:pt>
                <c:pt idx="153">
                  <c:v>4.4293899999999983E-2</c:v>
                </c:pt>
                <c:pt idx="154">
                  <c:v>4.363750000000001E-2</c:v>
                </c:pt>
                <c:pt idx="155">
                  <c:v>4.4004599999999998E-2</c:v>
                </c:pt>
                <c:pt idx="156">
                  <c:v>4.4513299999999999E-2</c:v>
                </c:pt>
                <c:pt idx="157">
                  <c:v>4.4972799999999993E-2</c:v>
                </c:pt>
                <c:pt idx="158">
                  <c:v>4.0991399999999997E-2</c:v>
                </c:pt>
                <c:pt idx="159">
                  <c:v>4.5531200000000008E-2</c:v>
                </c:pt>
                <c:pt idx="160">
                  <c:v>4.59076E-2</c:v>
                </c:pt>
                <c:pt idx="161">
                  <c:v>4.6258899999999992E-2</c:v>
                </c:pt>
                <c:pt idx="162">
                  <c:v>4.4756699999999996E-2</c:v>
                </c:pt>
                <c:pt idx="163">
                  <c:v>4.6685999999999991E-2</c:v>
                </c:pt>
                <c:pt idx="164">
                  <c:v>4.6268899999999995E-2</c:v>
                </c:pt>
                <c:pt idx="165">
                  <c:v>4.6943100000000001E-2</c:v>
                </c:pt>
                <c:pt idx="166">
                  <c:v>4.52252E-2</c:v>
                </c:pt>
                <c:pt idx="167">
                  <c:v>4.7412499999999996E-2</c:v>
                </c:pt>
                <c:pt idx="168">
                  <c:v>4.7333799999999995E-2</c:v>
                </c:pt>
                <c:pt idx="169">
                  <c:v>4.6823500000000004E-2</c:v>
                </c:pt>
                <c:pt idx="170">
                  <c:v>4.6990900000000002E-2</c:v>
                </c:pt>
                <c:pt idx="171">
                  <c:v>4.7277600000000003E-2</c:v>
                </c:pt>
                <c:pt idx="172">
                  <c:v>4.7169599999999999E-2</c:v>
                </c:pt>
                <c:pt idx="173">
                  <c:v>4.7509300000000011E-2</c:v>
                </c:pt>
                <c:pt idx="174">
                  <c:v>4.70818E-2</c:v>
                </c:pt>
                <c:pt idx="175">
                  <c:v>4.8669599999999993E-2</c:v>
                </c:pt>
                <c:pt idx="176">
                  <c:v>4.8800200000000002E-2</c:v>
                </c:pt>
                <c:pt idx="177">
                  <c:v>4.9042099999999998E-2</c:v>
                </c:pt>
                <c:pt idx="178">
                  <c:v>4.7854400000000005E-2</c:v>
                </c:pt>
                <c:pt idx="179">
                  <c:v>4.9656600000000009E-2</c:v>
                </c:pt>
                <c:pt idx="180">
                  <c:v>4.9663399999999996E-2</c:v>
                </c:pt>
                <c:pt idx="181">
                  <c:v>4.9967299999999992E-2</c:v>
                </c:pt>
                <c:pt idx="182">
                  <c:v>4.9269600000000011E-2</c:v>
                </c:pt>
                <c:pt idx="183">
                  <c:v>5.0013799999999997E-2</c:v>
                </c:pt>
                <c:pt idx="184">
                  <c:v>5.0123200000000014E-2</c:v>
                </c:pt>
                <c:pt idx="185">
                  <c:v>5.0090100000000005E-2</c:v>
                </c:pt>
                <c:pt idx="186">
                  <c:v>4.99005E-2</c:v>
                </c:pt>
                <c:pt idx="187">
                  <c:v>5.035280000000001E-2</c:v>
                </c:pt>
                <c:pt idx="188">
                  <c:v>5.1585400000000003E-2</c:v>
                </c:pt>
                <c:pt idx="189">
                  <c:v>5.1946100000000009E-2</c:v>
                </c:pt>
                <c:pt idx="190">
                  <c:v>4.7110900000000004E-2</c:v>
                </c:pt>
                <c:pt idx="191">
                  <c:v>5.2324599999999999E-2</c:v>
                </c:pt>
                <c:pt idx="192">
                  <c:v>5.1870399999999997E-2</c:v>
                </c:pt>
                <c:pt idx="193">
                  <c:v>5.2224300000000001E-2</c:v>
                </c:pt>
                <c:pt idx="194">
                  <c:v>5.1926399999999998E-2</c:v>
                </c:pt>
                <c:pt idx="195">
                  <c:v>5.2656599999999984E-2</c:v>
                </c:pt>
                <c:pt idx="196">
                  <c:v>5.2272600000000002E-2</c:v>
                </c:pt>
                <c:pt idx="197">
                  <c:v>5.38497E-2</c:v>
                </c:pt>
                <c:pt idx="198">
                  <c:v>5.1685200000000001E-2</c:v>
                </c:pt>
                <c:pt idx="199">
                  <c:v>5.4184799999999998E-2</c:v>
                </c:pt>
                <c:pt idx="200">
                  <c:v>5.4124000000000005E-2</c:v>
                </c:pt>
                <c:pt idx="201">
                  <c:v>5.3682500000000001E-2</c:v>
                </c:pt>
                <c:pt idx="202">
                  <c:v>5.3623999999999991E-2</c:v>
                </c:pt>
                <c:pt idx="203">
                  <c:v>5.4650399999999988E-2</c:v>
                </c:pt>
                <c:pt idx="204">
                  <c:v>5.4812400000000004E-2</c:v>
                </c:pt>
                <c:pt idx="205">
                  <c:v>5.4786599999999998E-2</c:v>
                </c:pt>
                <c:pt idx="206">
                  <c:v>5.4229800000000009E-2</c:v>
                </c:pt>
                <c:pt idx="207">
                  <c:v>5.552569999999999E-2</c:v>
                </c:pt>
                <c:pt idx="208">
                  <c:v>5.5687399999999998E-2</c:v>
                </c:pt>
                <c:pt idx="209">
                  <c:v>5.6477599999999996E-2</c:v>
                </c:pt>
                <c:pt idx="210">
                  <c:v>5.5120899999999994E-2</c:v>
                </c:pt>
                <c:pt idx="211">
                  <c:v>5.6206500000000006E-2</c:v>
                </c:pt>
                <c:pt idx="212">
                  <c:v>5.5586099999999992E-2</c:v>
                </c:pt>
                <c:pt idx="213">
                  <c:v>5.6206800000000001E-2</c:v>
                </c:pt>
                <c:pt idx="214">
                  <c:v>5.5421399999999996E-2</c:v>
                </c:pt>
                <c:pt idx="215">
                  <c:v>5.7200799999999996E-2</c:v>
                </c:pt>
                <c:pt idx="216">
                  <c:v>5.6629000000000006E-2</c:v>
                </c:pt>
                <c:pt idx="217">
                  <c:v>5.7931699999999996E-2</c:v>
                </c:pt>
                <c:pt idx="218">
                  <c:v>5.7498899999999999E-2</c:v>
                </c:pt>
                <c:pt idx="219">
                  <c:v>5.7446499999999998E-2</c:v>
                </c:pt>
                <c:pt idx="220">
                  <c:v>5.7946700000000018E-2</c:v>
                </c:pt>
                <c:pt idx="221">
                  <c:v>5.7813399999999994E-2</c:v>
                </c:pt>
                <c:pt idx="222">
                  <c:v>5.2974200000000006E-2</c:v>
                </c:pt>
                <c:pt idx="223">
                  <c:v>5.8642500000000007E-2</c:v>
                </c:pt>
                <c:pt idx="224">
                  <c:v>5.7991300000000003E-2</c:v>
                </c:pt>
                <c:pt idx="225">
                  <c:v>5.8815399999999997E-2</c:v>
                </c:pt>
                <c:pt idx="226">
                  <c:v>5.9003300000000002E-2</c:v>
                </c:pt>
                <c:pt idx="227">
                  <c:v>5.9182499999999992E-2</c:v>
                </c:pt>
                <c:pt idx="228">
                  <c:v>5.992320000000001E-2</c:v>
                </c:pt>
                <c:pt idx="229">
                  <c:v>6.0360000000000004E-2</c:v>
                </c:pt>
                <c:pt idx="230">
                  <c:v>5.9186799999999998E-2</c:v>
                </c:pt>
                <c:pt idx="231">
                  <c:v>6.0103299999999991E-2</c:v>
                </c:pt>
                <c:pt idx="232">
                  <c:v>6.0015600000000002E-2</c:v>
                </c:pt>
                <c:pt idx="233">
                  <c:v>6.082559999999998E-2</c:v>
                </c:pt>
                <c:pt idx="234">
                  <c:v>6.02515E-2</c:v>
                </c:pt>
                <c:pt idx="235">
                  <c:v>6.0597799999999993E-2</c:v>
                </c:pt>
                <c:pt idx="236">
                  <c:v>6.1221700000000004E-2</c:v>
                </c:pt>
                <c:pt idx="237">
                  <c:v>6.2016400000000006E-2</c:v>
                </c:pt>
                <c:pt idx="238">
                  <c:v>6.0340099999999994E-2</c:v>
                </c:pt>
                <c:pt idx="239">
                  <c:v>6.2118199999999998E-2</c:v>
                </c:pt>
                <c:pt idx="240">
                  <c:v>6.1473300000000022E-2</c:v>
                </c:pt>
                <c:pt idx="241">
                  <c:v>6.2667100000000003E-2</c:v>
                </c:pt>
                <c:pt idx="242">
                  <c:v>6.1438099999999995E-2</c:v>
                </c:pt>
                <c:pt idx="243">
                  <c:v>6.3295800000000013E-2</c:v>
                </c:pt>
                <c:pt idx="244">
                  <c:v>6.3441400000000009E-2</c:v>
                </c:pt>
                <c:pt idx="245">
                  <c:v>6.3283100000000009E-2</c:v>
                </c:pt>
                <c:pt idx="246">
                  <c:v>6.2222900000000025E-2</c:v>
                </c:pt>
                <c:pt idx="247">
                  <c:v>6.3661599999999999E-2</c:v>
                </c:pt>
                <c:pt idx="248">
                  <c:v>6.4216699999999988E-2</c:v>
                </c:pt>
                <c:pt idx="249">
                  <c:v>6.4229499999999981E-2</c:v>
                </c:pt>
                <c:pt idx="250">
                  <c:v>6.3727300000000014E-2</c:v>
                </c:pt>
                <c:pt idx="251">
                  <c:v>6.4835299999999998E-2</c:v>
                </c:pt>
                <c:pt idx="252">
                  <c:v>6.4899200000000004E-2</c:v>
                </c:pt>
                <c:pt idx="253">
                  <c:v>6.448559999999999E-2</c:v>
                </c:pt>
                <c:pt idx="254">
                  <c:v>5.9273999999999993E-2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Sheet1!$H$37</c:f>
              <c:strCache>
                <c:ptCount val="1"/>
                <c:pt idx="0">
                  <c:v>MZI VMM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Sheet1!$F$38:$F$292</c:f>
              <c:numCache>
                <c:formatCode>General</c:formatCode>
                <c:ptCount val="25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</c:numCache>
            </c:numRef>
          </c:cat>
          <c:val>
            <c:numRef>
              <c:f>Sheet1!$H$38:$H$292</c:f>
              <c:numCache>
                <c:formatCode>0.00E+00</c:formatCode>
                <c:ptCount val="255"/>
                <c:pt idx="0">
                  <c:v>4.8999999999999999E-11</c:v>
                </c:pt>
                <c:pt idx="1">
                  <c:v>5.1000000000000005E-11</c:v>
                </c:pt>
                <c:pt idx="2">
                  <c:v>5.2999999999999998E-11</c:v>
                </c:pt>
                <c:pt idx="3">
                  <c:v>5.5000000000000004E-11</c:v>
                </c:pt>
                <c:pt idx="4">
                  <c:v>5.6999999999999997E-11</c:v>
                </c:pt>
                <c:pt idx="5">
                  <c:v>5.9000000000000003E-11</c:v>
                </c:pt>
                <c:pt idx="6">
                  <c:v>6.1000000000000009E-11</c:v>
                </c:pt>
                <c:pt idx="7">
                  <c:v>6.3000000000000002E-11</c:v>
                </c:pt>
                <c:pt idx="8">
                  <c:v>6.5000000000000008E-11</c:v>
                </c:pt>
                <c:pt idx="9">
                  <c:v>6.7000000000000001E-11</c:v>
                </c:pt>
                <c:pt idx="10">
                  <c:v>6.9000000000000007E-11</c:v>
                </c:pt>
                <c:pt idx="11">
                  <c:v>7.1E-11</c:v>
                </c:pt>
                <c:pt idx="12">
                  <c:v>7.3000000000000006E-11</c:v>
                </c:pt>
                <c:pt idx="13">
                  <c:v>7.5000000000000012E-11</c:v>
                </c:pt>
                <c:pt idx="14">
                  <c:v>7.7000000000000006E-11</c:v>
                </c:pt>
                <c:pt idx="15">
                  <c:v>7.9000000000000012E-11</c:v>
                </c:pt>
                <c:pt idx="16">
                  <c:v>8.1000000000000005E-11</c:v>
                </c:pt>
                <c:pt idx="17">
                  <c:v>8.3000000000000011E-11</c:v>
                </c:pt>
                <c:pt idx="18">
                  <c:v>8.5000000000000004E-11</c:v>
                </c:pt>
                <c:pt idx="19">
                  <c:v>8.700000000000001E-11</c:v>
                </c:pt>
                <c:pt idx="20">
                  <c:v>8.9000000000000016E-11</c:v>
                </c:pt>
                <c:pt idx="21">
                  <c:v>9.1000000000000009E-11</c:v>
                </c:pt>
                <c:pt idx="22">
                  <c:v>9.3000000000000015E-11</c:v>
                </c:pt>
                <c:pt idx="23">
                  <c:v>9.5000000000000008E-11</c:v>
                </c:pt>
                <c:pt idx="24">
                  <c:v>9.7000000000000014E-11</c:v>
                </c:pt>
                <c:pt idx="25">
                  <c:v>9.9000000000000007E-11</c:v>
                </c:pt>
                <c:pt idx="26">
                  <c:v>1.0100000000000001E-10</c:v>
                </c:pt>
                <c:pt idx="27">
                  <c:v>1.0300000000000002E-10</c:v>
                </c:pt>
                <c:pt idx="28">
                  <c:v>1.0500000000000001E-10</c:v>
                </c:pt>
                <c:pt idx="29">
                  <c:v>1.0700000000000001E-10</c:v>
                </c:pt>
                <c:pt idx="30">
                  <c:v>1.0900000000000001E-10</c:v>
                </c:pt>
                <c:pt idx="31">
                  <c:v>1.1100000000000002E-10</c:v>
                </c:pt>
                <c:pt idx="32">
                  <c:v>1.1300000000000001E-10</c:v>
                </c:pt>
                <c:pt idx="33">
                  <c:v>1.1500000000000002E-10</c:v>
                </c:pt>
                <c:pt idx="34">
                  <c:v>1.1700000000000001E-10</c:v>
                </c:pt>
                <c:pt idx="35">
                  <c:v>1.19E-10</c:v>
                </c:pt>
                <c:pt idx="36">
                  <c:v>1.21E-10</c:v>
                </c:pt>
                <c:pt idx="37">
                  <c:v>1.2300000000000001E-10</c:v>
                </c:pt>
                <c:pt idx="38">
                  <c:v>1.2500000000000001E-10</c:v>
                </c:pt>
                <c:pt idx="39">
                  <c:v>1.27E-10</c:v>
                </c:pt>
                <c:pt idx="40">
                  <c:v>1.2900000000000002E-10</c:v>
                </c:pt>
                <c:pt idx="41">
                  <c:v>1.3100000000000001E-10</c:v>
                </c:pt>
                <c:pt idx="42">
                  <c:v>1.3300000000000001E-10</c:v>
                </c:pt>
                <c:pt idx="43">
                  <c:v>1.35E-10</c:v>
                </c:pt>
                <c:pt idx="44">
                  <c:v>1.3700000000000002E-10</c:v>
                </c:pt>
                <c:pt idx="45">
                  <c:v>1.3900000000000001E-10</c:v>
                </c:pt>
                <c:pt idx="46">
                  <c:v>1.41E-10</c:v>
                </c:pt>
                <c:pt idx="47">
                  <c:v>1.4300000000000002E-10</c:v>
                </c:pt>
                <c:pt idx="48">
                  <c:v>1.4500000000000002E-10</c:v>
                </c:pt>
                <c:pt idx="49">
                  <c:v>1.4700000000000001E-10</c:v>
                </c:pt>
                <c:pt idx="50">
                  <c:v>1.49E-10</c:v>
                </c:pt>
                <c:pt idx="51">
                  <c:v>1.5100000000000002E-10</c:v>
                </c:pt>
                <c:pt idx="52">
                  <c:v>1.5300000000000001E-10</c:v>
                </c:pt>
                <c:pt idx="53">
                  <c:v>1.5500000000000001E-10</c:v>
                </c:pt>
                <c:pt idx="54">
                  <c:v>1.5700000000000003E-10</c:v>
                </c:pt>
                <c:pt idx="55">
                  <c:v>1.5900000000000002E-10</c:v>
                </c:pt>
                <c:pt idx="56">
                  <c:v>1.6100000000000001E-10</c:v>
                </c:pt>
                <c:pt idx="57">
                  <c:v>1.6300000000000003E-10</c:v>
                </c:pt>
                <c:pt idx="58">
                  <c:v>1.6500000000000002E-10</c:v>
                </c:pt>
                <c:pt idx="59">
                  <c:v>1.6700000000000002E-10</c:v>
                </c:pt>
                <c:pt idx="60">
                  <c:v>1.6900000000000001E-10</c:v>
                </c:pt>
                <c:pt idx="61">
                  <c:v>1.7100000000000003E-10</c:v>
                </c:pt>
                <c:pt idx="62">
                  <c:v>1.7300000000000002E-10</c:v>
                </c:pt>
                <c:pt idx="63">
                  <c:v>1.7500000000000002E-10</c:v>
                </c:pt>
                <c:pt idx="64">
                  <c:v>1.7700000000000004E-10</c:v>
                </c:pt>
                <c:pt idx="65">
                  <c:v>1.7900000000000003E-10</c:v>
                </c:pt>
                <c:pt idx="66">
                  <c:v>1.8100000000000002E-10</c:v>
                </c:pt>
                <c:pt idx="67">
                  <c:v>1.8300000000000001E-10</c:v>
                </c:pt>
                <c:pt idx="68">
                  <c:v>1.8500000000000003E-10</c:v>
                </c:pt>
                <c:pt idx="69">
                  <c:v>1.8700000000000003E-10</c:v>
                </c:pt>
                <c:pt idx="70">
                  <c:v>1.8900000000000002E-10</c:v>
                </c:pt>
                <c:pt idx="71">
                  <c:v>1.9100000000000004E-10</c:v>
                </c:pt>
                <c:pt idx="72">
                  <c:v>1.9300000000000003E-10</c:v>
                </c:pt>
                <c:pt idx="73">
                  <c:v>1.9500000000000002E-10</c:v>
                </c:pt>
                <c:pt idx="74">
                  <c:v>1.9700000000000002E-10</c:v>
                </c:pt>
                <c:pt idx="75">
                  <c:v>1.9900000000000004E-10</c:v>
                </c:pt>
                <c:pt idx="76">
                  <c:v>2.0100000000000003E-10</c:v>
                </c:pt>
                <c:pt idx="77">
                  <c:v>2.0300000000000002E-10</c:v>
                </c:pt>
                <c:pt idx="78">
                  <c:v>2.0500000000000002E-10</c:v>
                </c:pt>
                <c:pt idx="79">
                  <c:v>2.0700000000000003E-10</c:v>
                </c:pt>
                <c:pt idx="80">
                  <c:v>2.0900000000000003E-10</c:v>
                </c:pt>
                <c:pt idx="81">
                  <c:v>2.1100000000000002E-10</c:v>
                </c:pt>
                <c:pt idx="82">
                  <c:v>2.1300000000000004E-10</c:v>
                </c:pt>
                <c:pt idx="83">
                  <c:v>2.1500000000000003E-10</c:v>
                </c:pt>
                <c:pt idx="84">
                  <c:v>2.1700000000000003E-10</c:v>
                </c:pt>
                <c:pt idx="85">
                  <c:v>2.1900000000000002E-10</c:v>
                </c:pt>
                <c:pt idx="86">
                  <c:v>2.2100000000000004E-10</c:v>
                </c:pt>
                <c:pt idx="87">
                  <c:v>2.2300000000000003E-10</c:v>
                </c:pt>
                <c:pt idx="88">
                  <c:v>2.2500000000000002E-10</c:v>
                </c:pt>
                <c:pt idx="89">
                  <c:v>2.2700000000000004E-10</c:v>
                </c:pt>
                <c:pt idx="90">
                  <c:v>2.2900000000000004E-10</c:v>
                </c:pt>
                <c:pt idx="91">
                  <c:v>2.3100000000000003E-10</c:v>
                </c:pt>
                <c:pt idx="92">
                  <c:v>2.3300000000000002E-10</c:v>
                </c:pt>
                <c:pt idx="93">
                  <c:v>2.3500000000000007E-10</c:v>
                </c:pt>
                <c:pt idx="94">
                  <c:v>2.3700000000000006E-10</c:v>
                </c:pt>
                <c:pt idx="95">
                  <c:v>2.3900000000000005E-10</c:v>
                </c:pt>
                <c:pt idx="96">
                  <c:v>2.4100000000000005E-10</c:v>
                </c:pt>
                <c:pt idx="97">
                  <c:v>2.4300000000000004E-10</c:v>
                </c:pt>
                <c:pt idx="98">
                  <c:v>2.4500000000000003E-10</c:v>
                </c:pt>
                <c:pt idx="99">
                  <c:v>2.4700000000000003E-10</c:v>
                </c:pt>
                <c:pt idx="100">
                  <c:v>2.4900000000000007E-10</c:v>
                </c:pt>
                <c:pt idx="101">
                  <c:v>2.5100000000000006E-10</c:v>
                </c:pt>
                <c:pt idx="102">
                  <c:v>2.5300000000000006E-10</c:v>
                </c:pt>
                <c:pt idx="103">
                  <c:v>2.5500000000000005E-10</c:v>
                </c:pt>
                <c:pt idx="104">
                  <c:v>2.5700000000000004E-10</c:v>
                </c:pt>
                <c:pt idx="105">
                  <c:v>2.5900000000000004E-10</c:v>
                </c:pt>
                <c:pt idx="106">
                  <c:v>2.6100000000000003E-10</c:v>
                </c:pt>
                <c:pt idx="107">
                  <c:v>2.6300000000000007E-10</c:v>
                </c:pt>
                <c:pt idx="108">
                  <c:v>2.6500000000000007E-10</c:v>
                </c:pt>
                <c:pt idx="109">
                  <c:v>2.6700000000000006E-10</c:v>
                </c:pt>
                <c:pt idx="110">
                  <c:v>2.6900000000000005E-10</c:v>
                </c:pt>
                <c:pt idx="111">
                  <c:v>2.7100000000000005E-10</c:v>
                </c:pt>
                <c:pt idx="112">
                  <c:v>2.7300000000000004E-10</c:v>
                </c:pt>
                <c:pt idx="113">
                  <c:v>2.7500000000000003E-10</c:v>
                </c:pt>
                <c:pt idx="114">
                  <c:v>2.7700000000000008E-10</c:v>
                </c:pt>
                <c:pt idx="115">
                  <c:v>2.7900000000000002E-10</c:v>
                </c:pt>
                <c:pt idx="116">
                  <c:v>2.8100000000000006E-10</c:v>
                </c:pt>
                <c:pt idx="117">
                  <c:v>2.8300000000000006E-10</c:v>
                </c:pt>
                <c:pt idx="118">
                  <c:v>2.8500000000000005E-10</c:v>
                </c:pt>
                <c:pt idx="119">
                  <c:v>2.8700000000000004E-10</c:v>
                </c:pt>
                <c:pt idx="120">
                  <c:v>2.8900000000000004E-10</c:v>
                </c:pt>
                <c:pt idx="121">
                  <c:v>2.9100000000000003E-10</c:v>
                </c:pt>
                <c:pt idx="122">
                  <c:v>2.9300000000000002E-10</c:v>
                </c:pt>
                <c:pt idx="123">
                  <c:v>2.9500000000000007E-10</c:v>
                </c:pt>
                <c:pt idx="124">
                  <c:v>2.9700000000000006E-10</c:v>
                </c:pt>
                <c:pt idx="125">
                  <c:v>2.9900000000000005E-10</c:v>
                </c:pt>
                <c:pt idx="126">
                  <c:v>3.0100000000000005E-10</c:v>
                </c:pt>
                <c:pt idx="127">
                  <c:v>3.0300000000000004E-10</c:v>
                </c:pt>
                <c:pt idx="128">
                  <c:v>3.0500000000000003E-10</c:v>
                </c:pt>
                <c:pt idx="129">
                  <c:v>3.0700000000000003E-10</c:v>
                </c:pt>
                <c:pt idx="130">
                  <c:v>3.0900000000000007E-10</c:v>
                </c:pt>
                <c:pt idx="131">
                  <c:v>3.1100000000000006E-10</c:v>
                </c:pt>
                <c:pt idx="132">
                  <c:v>3.1300000000000006E-10</c:v>
                </c:pt>
                <c:pt idx="133">
                  <c:v>3.1500000000000005E-10</c:v>
                </c:pt>
                <c:pt idx="134">
                  <c:v>3.1700000000000004E-10</c:v>
                </c:pt>
                <c:pt idx="135">
                  <c:v>3.1900000000000004E-10</c:v>
                </c:pt>
                <c:pt idx="136">
                  <c:v>3.2100000000000003E-10</c:v>
                </c:pt>
                <c:pt idx="137">
                  <c:v>3.2300000000000007E-10</c:v>
                </c:pt>
                <c:pt idx="138">
                  <c:v>3.2500000000000007E-10</c:v>
                </c:pt>
                <c:pt idx="139">
                  <c:v>3.2700000000000006E-10</c:v>
                </c:pt>
                <c:pt idx="140">
                  <c:v>3.2900000000000005E-10</c:v>
                </c:pt>
                <c:pt idx="141">
                  <c:v>3.3100000000000005E-10</c:v>
                </c:pt>
                <c:pt idx="142">
                  <c:v>3.3300000000000004E-10</c:v>
                </c:pt>
                <c:pt idx="143">
                  <c:v>3.3500000000000003E-10</c:v>
                </c:pt>
                <c:pt idx="144">
                  <c:v>3.3700000000000008E-10</c:v>
                </c:pt>
                <c:pt idx="145">
                  <c:v>3.3900000000000007E-10</c:v>
                </c:pt>
                <c:pt idx="146">
                  <c:v>3.4100000000000006E-10</c:v>
                </c:pt>
                <c:pt idx="147">
                  <c:v>3.4300000000000006E-10</c:v>
                </c:pt>
                <c:pt idx="148">
                  <c:v>3.4500000000000005E-10</c:v>
                </c:pt>
                <c:pt idx="149">
                  <c:v>3.4700000000000004E-10</c:v>
                </c:pt>
                <c:pt idx="150">
                  <c:v>3.4900000000000004E-10</c:v>
                </c:pt>
                <c:pt idx="151">
                  <c:v>3.5100000000000008E-10</c:v>
                </c:pt>
                <c:pt idx="152">
                  <c:v>3.5300000000000007E-10</c:v>
                </c:pt>
                <c:pt idx="153">
                  <c:v>3.5500000000000007E-10</c:v>
                </c:pt>
                <c:pt idx="154">
                  <c:v>3.5700000000000006E-10</c:v>
                </c:pt>
                <c:pt idx="155">
                  <c:v>3.5900000000000005E-10</c:v>
                </c:pt>
                <c:pt idx="156">
                  <c:v>3.6100000000000005E-10</c:v>
                </c:pt>
                <c:pt idx="157">
                  <c:v>3.6300000000000004E-10</c:v>
                </c:pt>
                <c:pt idx="158">
                  <c:v>3.6500000000000003E-10</c:v>
                </c:pt>
                <c:pt idx="159">
                  <c:v>3.6700000000000008E-10</c:v>
                </c:pt>
                <c:pt idx="160">
                  <c:v>3.6900000000000007E-10</c:v>
                </c:pt>
                <c:pt idx="161">
                  <c:v>3.7100000000000006E-10</c:v>
                </c:pt>
                <c:pt idx="162">
                  <c:v>3.7300000000000006E-10</c:v>
                </c:pt>
                <c:pt idx="163">
                  <c:v>3.7500000000000005E-10</c:v>
                </c:pt>
                <c:pt idx="164">
                  <c:v>3.7700000000000004E-10</c:v>
                </c:pt>
                <c:pt idx="165">
                  <c:v>3.7900000000000004E-10</c:v>
                </c:pt>
                <c:pt idx="166">
                  <c:v>3.8100000000000008E-10</c:v>
                </c:pt>
                <c:pt idx="167">
                  <c:v>3.8300000000000007E-10</c:v>
                </c:pt>
                <c:pt idx="168">
                  <c:v>3.8500000000000007E-10</c:v>
                </c:pt>
                <c:pt idx="169">
                  <c:v>3.8700000000000006E-10</c:v>
                </c:pt>
                <c:pt idx="170">
                  <c:v>3.8900000000000005E-10</c:v>
                </c:pt>
                <c:pt idx="171">
                  <c:v>3.9100000000000005E-10</c:v>
                </c:pt>
                <c:pt idx="172">
                  <c:v>3.9300000000000004E-10</c:v>
                </c:pt>
                <c:pt idx="173">
                  <c:v>3.9500000000000008E-10</c:v>
                </c:pt>
                <c:pt idx="174">
                  <c:v>3.9700000000000008E-10</c:v>
                </c:pt>
                <c:pt idx="175">
                  <c:v>3.9900000000000007E-10</c:v>
                </c:pt>
                <c:pt idx="176">
                  <c:v>4.0100000000000006E-10</c:v>
                </c:pt>
                <c:pt idx="177">
                  <c:v>4.0300000000000006E-10</c:v>
                </c:pt>
                <c:pt idx="178">
                  <c:v>4.0500000000000005E-10</c:v>
                </c:pt>
                <c:pt idx="179">
                  <c:v>4.0700000000000004E-10</c:v>
                </c:pt>
                <c:pt idx="180">
                  <c:v>4.0900000000000009E-10</c:v>
                </c:pt>
                <c:pt idx="181">
                  <c:v>4.1100000000000008E-10</c:v>
                </c:pt>
                <c:pt idx="182">
                  <c:v>4.1300000000000007E-10</c:v>
                </c:pt>
                <c:pt idx="183">
                  <c:v>4.1500000000000007E-10</c:v>
                </c:pt>
                <c:pt idx="184">
                  <c:v>4.1700000000000006E-10</c:v>
                </c:pt>
                <c:pt idx="185">
                  <c:v>4.1900000000000005E-10</c:v>
                </c:pt>
                <c:pt idx="186">
                  <c:v>4.2100000000000005E-10</c:v>
                </c:pt>
                <c:pt idx="187">
                  <c:v>4.2300000000000009E-10</c:v>
                </c:pt>
                <c:pt idx="188">
                  <c:v>4.2500000000000008E-10</c:v>
                </c:pt>
                <c:pt idx="189">
                  <c:v>4.2700000000000008E-10</c:v>
                </c:pt>
                <c:pt idx="190">
                  <c:v>4.2900000000000007E-10</c:v>
                </c:pt>
                <c:pt idx="191">
                  <c:v>4.3100000000000006E-10</c:v>
                </c:pt>
                <c:pt idx="192">
                  <c:v>4.3300000000000006E-10</c:v>
                </c:pt>
                <c:pt idx="193">
                  <c:v>4.3500000000000005E-10</c:v>
                </c:pt>
                <c:pt idx="194">
                  <c:v>4.3700000000000009E-10</c:v>
                </c:pt>
                <c:pt idx="195">
                  <c:v>4.3900000000000009E-10</c:v>
                </c:pt>
                <c:pt idx="196">
                  <c:v>4.4100000000000008E-10</c:v>
                </c:pt>
                <c:pt idx="197">
                  <c:v>4.4300000000000007E-10</c:v>
                </c:pt>
                <c:pt idx="198">
                  <c:v>4.4500000000000007E-10</c:v>
                </c:pt>
                <c:pt idx="199">
                  <c:v>4.4700000000000006E-10</c:v>
                </c:pt>
                <c:pt idx="200">
                  <c:v>4.4900000000000005E-10</c:v>
                </c:pt>
                <c:pt idx="201">
                  <c:v>4.510000000000001E-10</c:v>
                </c:pt>
                <c:pt idx="202">
                  <c:v>4.5300000000000009E-10</c:v>
                </c:pt>
                <c:pt idx="203">
                  <c:v>4.5500000000000008E-10</c:v>
                </c:pt>
                <c:pt idx="204">
                  <c:v>4.5700000000000008E-10</c:v>
                </c:pt>
                <c:pt idx="205">
                  <c:v>4.5900000000000007E-10</c:v>
                </c:pt>
                <c:pt idx="206">
                  <c:v>4.6100000000000006E-10</c:v>
                </c:pt>
                <c:pt idx="207">
                  <c:v>4.6300000000000006E-10</c:v>
                </c:pt>
                <c:pt idx="208">
                  <c:v>4.650000000000001E-10</c:v>
                </c:pt>
                <c:pt idx="209">
                  <c:v>4.6700000000000004E-10</c:v>
                </c:pt>
                <c:pt idx="210">
                  <c:v>4.6900000000000003E-10</c:v>
                </c:pt>
                <c:pt idx="211">
                  <c:v>4.7100000000000003E-10</c:v>
                </c:pt>
                <c:pt idx="212">
                  <c:v>4.7300000000000002E-10</c:v>
                </c:pt>
                <c:pt idx="213">
                  <c:v>4.7500000000000001E-10</c:v>
                </c:pt>
                <c:pt idx="214">
                  <c:v>4.7700000000000001E-10</c:v>
                </c:pt>
                <c:pt idx="215">
                  <c:v>4.790000000000001E-10</c:v>
                </c:pt>
                <c:pt idx="216">
                  <c:v>4.810000000000001E-10</c:v>
                </c:pt>
                <c:pt idx="217">
                  <c:v>4.8300000000000009E-10</c:v>
                </c:pt>
                <c:pt idx="218">
                  <c:v>4.8500000000000008E-10</c:v>
                </c:pt>
                <c:pt idx="219">
                  <c:v>4.8700000000000008E-10</c:v>
                </c:pt>
                <c:pt idx="220">
                  <c:v>4.8900000000000007E-10</c:v>
                </c:pt>
                <c:pt idx="221">
                  <c:v>4.9100000000000006E-10</c:v>
                </c:pt>
                <c:pt idx="222">
                  <c:v>4.9300000000000016E-10</c:v>
                </c:pt>
                <c:pt idx="223">
                  <c:v>4.9500000000000015E-10</c:v>
                </c:pt>
                <c:pt idx="224">
                  <c:v>4.9700000000000014E-10</c:v>
                </c:pt>
                <c:pt idx="225">
                  <c:v>4.9900000000000014E-10</c:v>
                </c:pt>
                <c:pt idx="226">
                  <c:v>5.0100000000000013E-10</c:v>
                </c:pt>
                <c:pt idx="227">
                  <c:v>5.0300000000000012E-10</c:v>
                </c:pt>
                <c:pt idx="228">
                  <c:v>5.0500000000000012E-10</c:v>
                </c:pt>
                <c:pt idx="229">
                  <c:v>5.0700000000000011E-10</c:v>
                </c:pt>
                <c:pt idx="230">
                  <c:v>5.090000000000001E-10</c:v>
                </c:pt>
                <c:pt idx="231">
                  <c:v>5.110000000000001E-10</c:v>
                </c:pt>
                <c:pt idx="232">
                  <c:v>5.1300000000000009E-10</c:v>
                </c:pt>
                <c:pt idx="233">
                  <c:v>5.1500000000000019E-10</c:v>
                </c:pt>
                <c:pt idx="234">
                  <c:v>5.1700000000000018E-10</c:v>
                </c:pt>
                <c:pt idx="235">
                  <c:v>5.1900000000000017E-10</c:v>
                </c:pt>
                <c:pt idx="236">
                  <c:v>5.2100000000000017E-10</c:v>
                </c:pt>
                <c:pt idx="237">
                  <c:v>5.2300000000000016E-10</c:v>
                </c:pt>
                <c:pt idx="238">
                  <c:v>5.2500000000000015E-10</c:v>
                </c:pt>
                <c:pt idx="239">
                  <c:v>5.2700000000000014E-10</c:v>
                </c:pt>
                <c:pt idx="240">
                  <c:v>5.2900000000000014E-10</c:v>
                </c:pt>
                <c:pt idx="241">
                  <c:v>5.3100000000000013E-10</c:v>
                </c:pt>
                <c:pt idx="242">
                  <c:v>5.3300000000000012E-10</c:v>
                </c:pt>
                <c:pt idx="243">
                  <c:v>5.3500000000000012E-10</c:v>
                </c:pt>
                <c:pt idx="244">
                  <c:v>5.3700000000000011E-10</c:v>
                </c:pt>
                <c:pt idx="245">
                  <c:v>5.390000000000001E-10</c:v>
                </c:pt>
                <c:pt idx="246">
                  <c:v>5.410000000000001E-10</c:v>
                </c:pt>
                <c:pt idx="247">
                  <c:v>5.4300000000000019E-10</c:v>
                </c:pt>
                <c:pt idx="248">
                  <c:v>5.4500000000000019E-10</c:v>
                </c:pt>
                <c:pt idx="249">
                  <c:v>5.4700000000000018E-10</c:v>
                </c:pt>
                <c:pt idx="250">
                  <c:v>5.4900000000000017E-10</c:v>
                </c:pt>
                <c:pt idx="251">
                  <c:v>5.5100000000000017E-10</c:v>
                </c:pt>
                <c:pt idx="252">
                  <c:v>5.5300000000000016E-10</c:v>
                </c:pt>
                <c:pt idx="253">
                  <c:v>5.5500000000000015E-10</c:v>
                </c:pt>
                <c:pt idx="254">
                  <c:v>5.5700000000000014E-10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87266080"/>
        <c:axId val="-1187269888"/>
      </c:lineChart>
      <c:catAx>
        <c:axId val="-118726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Size</a:t>
                </a:r>
                <a:r>
                  <a:rPr lang="en-US" altLang="ja-JP" sz="2000" baseline="0"/>
                  <a:t> of matrix N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2700677469770681"/>
              <c:y val="0.87821036785017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187269888"/>
        <c:crosses val="autoZero"/>
        <c:auto val="1"/>
        <c:lblAlgn val="ctr"/>
        <c:lblOffset val="100"/>
        <c:noMultiLvlLbl val="0"/>
      </c:catAx>
      <c:valAx>
        <c:axId val="-11872698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l</a:t>
                </a:r>
                <a:r>
                  <a:rPr lang="en-US" altLang="ja-JP" sz="2000" dirty="0" smtClean="0"/>
                  <a:t>atency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2000" baseline="0" dirty="0"/>
                  <a:t>[s]</a:t>
                </a: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9.5673180837322399E-3"/>
              <c:y val="0.31786826269987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18726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338032764033818"/>
          <c:y val="4.7365418783774108E-2"/>
          <c:w val="0.23257436072112658"/>
          <c:h val="5.5317368035046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Area</a:t>
            </a:r>
            <a:r>
              <a:rPr lang="en-US" altLang="ja-JP" baseline="0"/>
              <a:t> of MZI VMM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Sheet1!$I$38:$I$292</c:f>
              <c:numCache>
                <c:formatCode>General</c:formatCode>
                <c:ptCount val="25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</c:numCache>
            </c:numRef>
          </c:cat>
          <c:val>
            <c:numRef>
              <c:f>Sheet1!$J$38:$J$292</c:f>
              <c:numCache>
                <c:formatCode>General</c:formatCode>
                <c:ptCount val="255"/>
                <c:pt idx="0">
                  <c:v>12.004000000000001</c:v>
                </c:pt>
                <c:pt idx="1">
                  <c:v>30.006</c:v>
                </c:pt>
                <c:pt idx="2">
                  <c:v>56.007999999999996</c:v>
                </c:pt>
                <c:pt idx="3">
                  <c:v>90.009999999999991</c:v>
                </c:pt>
                <c:pt idx="4">
                  <c:v>132.012</c:v>
                </c:pt>
                <c:pt idx="5">
                  <c:v>182.01400000000001</c:v>
                </c:pt>
                <c:pt idx="6">
                  <c:v>240.01600000000002</c:v>
                </c:pt>
                <c:pt idx="7">
                  <c:v>306.01800000000003</c:v>
                </c:pt>
                <c:pt idx="8">
                  <c:v>380.02</c:v>
                </c:pt>
                <c:pt idx="9">
                  <c:v>462.02200000000005</c:v>
                </c:pt>
                <c:pt idx="10">
                  <c:v>552.02399999999989</c:v>
                </c:pt>
                <c:pt idx="11">
                  <c:v>650.02600000000007</c:v>
                </c:pt>
                <c:pt idx="12">
                  <c:v>756.02800000000002</c:v>
                </c:pt>
                <c:pt idx="13">
                  <c:v>870.03</c:v>
                </c:pt>
                <c:pt idx="14">
                  <c:v>992.03199999999993</c:v>
                </c:pt>
                <c:pt idx="15">
                  <c:v>1122.0340000000001</c:v>
                </c:pt>
                <c:pt idx="16">
                  <c:v>1260.0360000000001</c:v>
                </c:pt>
                <c:pt idx="17">
                  <c:v>1406.038</c:v>
                </c:pt>
                <c:pt idx="18">
                  <c:v>1560.04</c:v>
                </c:pt>
                <c:pt idx="19">
                  <c:v>1722.0419999999999</c:v>
                </c:pt>
                <c:pt idx="20">
                  <c:v>1892.0439999999999</c:v>
                </c:pt>
                <c:pt idx="21">
                  <c:v>2070.0459999999998</c:v>
                </c:pt>
                <c:pt idx="22">
                  <c:v>2256.0479999999998</c:v>
                </c:pt>
                <c:pt idx="23">
                  <c:v>2450.0500000000002</c:v>
                </c:pt>
                <c:pt idx="24">
                  <c:v>2652.0519999999997</c:v>
                </c:pt>
                <c:pt idx="25">
                  <c:v>2862.0540000000001</c:v>
                </c:pt>
                <c:pt idx="26">
                  <c:v>3080.0559999999996</c:v>
                </c:pt>
                <c:pt idx="27">
                  <c:v>3306.058</c:v>
                </c:pt>
                <c:pt idx="28">
                  <c:v>3540.0600000000004</c:v>
                </c:pt>
                <c:pt idx="29">
                  <c:v>3782.0619999999999</c:v>
                </c:pt>
                <c:pt idx="30">
                  <c:v>4032.0640000000003</c:v>
                </c:pt>
                <c:pt idx="31">
                  <c:v>4290.0660000000007</c:v>
                </c:pt>
                <c:pt idx="32">
                  <c:v>4556.0679999999993</c:v>
                </c:pt>
                <c:pt idx="33">
                  <c:v>4830.07</c:v>
                </c:pt>
                <c:pt idx="34">
                  <c:v>5112.0720000000001</c:v>
                </c:pt>
                <c:pt idx="35">
                  <c:v>5402.0740000000005</c:v>
                </c:pt>
                <c:pt idx="36">
                  <c:v>5700.0759999999991</c:v>
                </c:pt>
                <c:pt idx="37">
                  <c:v>6006.0779999999995</c:v>
                </c:pt>
                <c:pt idx="38">
                  <c:v>6320.08</c:v>
                </c:pt>
                <c:pt idx="39">
                  <c:v>6642.0820000000003</c:v>
                </c:pt>
                <c:pt idx="40">
                  <c:v>6972.0840000000007</c:v>
                </c:pt>
                <c:pt idx="41">
                  <c:v>7310.0859999999993</c:v>
                </c:pt>
                <c:pt idx="42">
                  <c:v>7656.0879999999997</c:v>
                </c:pt>
                <c:pt idx="43">
                  <c:v>8010.09</c:v>
                </c:pt>
                <c:pt idx="44">
                  <c:v>8372.0920000000006</c:v>
                </c:pt>
                <c:pt idx="45">
                  <c:v>8742.094000000001</c:v>
                </c:pt>
                <c:pt idx="46">
                  <c:v>9120.0960000000014</c:v>
                </c:pt>
                <c:pt idx="47">
                  <c:v>9506.0980000000018</c:v>
                </c:pt>
                <c:pt idx="48">
                  <c:v>9900.0999999999985</c:v>
                </c:pt>
                <c:pt idx="49">
                  <c:v>10302.101999999999</c:v>
                </c:pt>
                <c:pt idx="50">
                  <c:v>10712.103999999999</c:v>
                </c:pt>
                <c:pt idx="51">
                  <c:v>11130.106</c:v>
                </c:pt>
                <c:pt idx="52">
                  <c:v>11556.108</c:v>
                </c:pt>
                <c:pt idx="53">
                  <c:v>11990.11</c:v>
                </c:pt>
                <c:pt idx="54">
                  <c:v>12432.112000000001</c:v>
                </c:pt>
                <c:pt idx="55">
                  <c:v>12882.114000000001</c:v>
                </c:pt>
                <c:pt idx="56">
                  <c:v>13340.116000000002</c:v>
                </c:pt>
                <c:pt idx="57">
                  <c:v>13806.117999999999</c:v>
                </c:pt>
                <c:pt idx="58">
                  <c:v>14280.119999999999</c:v>
                </c:pt>
                <c:pt idx="59">
                  <c:v>14762.121999999999</c:v>
                </c:pt>
                <c:pt idx="60">
                  <c:v>15252.124</c:v>
                </c:pt>
                <c:pt idx="61">
                  <c:v>15750.126</c:v>
                </c:pt>
                <c:pt idx="62">
                  <c:v>16256.128000000001</c:v>
                </c:pt>
                <c:pt idx="63">
                  <c:v>16770.129999999997</c:v>
                </c:pt>
                <c:pt idx="64">
                  <c:v>17292.131999999998</c:v>
                </c:pt>
                <c:pt idx="65">
                  <c:v>17822.133999999998</c:v>
                </c:pt>
                <c:pt idx="66">
                  <c:v>18360.135999999999</c:v>
                </c:pt>
                <c:pt idx="67">
                  <c:v>18906.137999999999</c:v>
                </c:pt>
                <c:pt idx="68">
                  <c:v>19460.14</c:v>
                </c:pt>
                <c:pt idx="69">
                  <c:v>20022.142</c:v>
                </c:pt>
                <c:pt idx="70">
                  <c:v>20592.144</c:v>
                </c:pt>
                <c:pt idx="71">
                  <c:v>21170.146000000001</c:v>
                </c:pt>
                <c:pt idx="72">
                  <c:v>21756.148000000001</c:v>
                </c:pt>
                <c:pt idx="73">
                  <c:v>22350.15</c:v>
                </c:pt>
                <c:pt idx="74">
                  <c:v>22952.152000000002</c:v>
                </c:pt>
                <c:pt idx="75">
                  <c:v>23562.154000000002</c:v>
                </c:pt>
                <c:pt idx="76">
                  <c:v>24180.156000000003</c:v>
                </c:pt>
                <c:pt idx="77">
                  <c:v>24806.158000000003</c:v>
                </c:pt>
                <c:pt idx="78">
                  <c:v>25440.160000000003</c:v>
                </c:pt>
                <c:pt idx="79">
                  <c:v>26082.161999999997</c:v>
                </c:pt>
                <c:pt idx="80">
                  <c:v>26732.163999999997</c:v>
                </c:pt>
                <c:pt idx="81">
                  <c:v>27390.165999999997</c:v>
                </c:pt>
                <c:pt idx="82">
                  <c:v>28056.167999999998</c:v>
                </c:pt>
                <c:pt idx="83">
                  <c:v>28730.17</c:v>
                </c:pt>
                <c:pt idx="84">
                  <c:v>29412.171999999999</c:v>
                </c:pt>
                <c:pt idx="85">
                  <c:v>30102.173999999999</c:v>
                </c:pt>
                <c:pt idx="86">
                  <c:v>30800.175999999999</c:v>
                </c:pt>
                <c:pt idx="87">
                  <c:v>31506.178</c:v>
                </c:pt>
                <c:pt idx="88">
                  <c:v>32220.18</c:v>
                </c:pt>
                <c:pt idx="89">
                  <c:v>32942.182000000001</c:v>
                </c:pt>
                <c:pt idx="90">
                  <c:v>33672.183999999994</c:v>
                </c:pt>
                <c:pt idx="91">
                  <c:v>34410.186000000002</c:v>
                </c:pt>
                <c:pt idx="92">
                  <c:v>35156.187999999995</c:v>
                </c:pt>
                <c:pt idx="93">
                  <c:v>35910.19</c:v>
                </c:pt>
                <c:pt idx="94">
                  <c:v>36672.191999999995</c:v>
                </c:pt>
                <c:pt idx="95">
                  <c:v>37442.194000000003</c:v>
                </c:pt>
                <c:pt idx="96">
                  <c:v>38220.195999999996</c:v>
                </c:pt>
                <c:pt idx="97">
                  <c:v>39006.198000000004</c:v>
                </c:pt>
                <c:pt idx="98">
                  <c:v>39800.199999999997</c:v>
                </c:pt>
                <c:pt idx="99">
                  <c:v>40602.202000000005</c:v>
                </c:pt>
                <c:pt idx="100">
                  <c:v>41412.203999999998</c:v>
                </c:pt>
                <c:pt idx="101">
                  <c:v>42230.206000000006</c:v>
                </c:pt>
                <c:pt idx="102">
                  <c:v>43056.207999999999</c:v>
                </c:pt>
                <c:pt idx="103">
                  <c:v>43890.210000000006</c:v>
                </c:pt>
                <c:pt idx="104">
                  <c:v>44732.212</c:v>
                </c:pt>
                <c:pt idx="105">
                  <c:v>45582.214000000007</c:v>
                </c:pt>
                <c:pt idx="106">
                  <c:v>46440.216</c:v>
                </c:pt>
                <c:pt idx="107">
                  <c:v>47306.217999999993</c:v>
                </c:pt>
                <c:pt idx="108">
                  <c:v>48180.22</c:v>
                </c:pt>
                <c:pt idx="109">
                  <c:v>49062.221999999994</c:v>
                </c:pt>
                <c:pt idx="110">
                  <c:v>49952.224000000002</c:v>
                </c:pt>
                <c:pt idx="111">
                  <c:v>50850.225999999995</c:v>
                </c:pt>
                <c:pt idx="112">
                  <c:v>51756.228000000003</c:v>
                </c:pt>
                <c:pt idx="113">
                  <c:v>52670.229999999996</c:v>
                </c:pt>
                <c:pt idx="114">
                  <c:v>53592.232000000004</c:v>
                </c:pt>
                <c:pt idx="115">
                  <c:v>54522.233999999997</c:v>
                </c:pt>
                <c:pt idx="116">
                  <c:v>55460.236000000004</c:v>
                </c:pt>
                <c:pt idx="117">
                  <c:v>56406.237999999998</c:v>
                </c:pt>
                <c:pt idx="118">
                  <c:v>57360.240000000005</c:v>
                </c:pt>
                <c:pt idx="119">
                  <c:v>58322.241999999998</c:v>
                </c:pt>
                <c:pt idx="120">
                  <c:v>59292.244000000006</c:v>
                </c:pt>
                <c:pt idx="121">
                  <c:v>60270.245999999999</c:v>
                </c:pt>
                <c:pt idx="122">
                  <c:v>61256.248000000007</c:v>
                </c:pt>
                <c:pt idx="123">
                  <c:v>62250.25</c:v>
                </c:pt>
                <c:pt idx="124">
                  <c:v>63252.251999999993</c:v>
                </c:pt>
                <c:pt idx="125">
                  <c:v>64262.254000000001</c:v>
                </c:pt>
                <c:pt idx="126">
                  <c:v>65280.255999999994</c:v>
                </c:pt>
                <c:pt idx="127">
                  <c:v>66306.258000000002</c:v>
                </c:pt>
                <c:pt idx="128">
                  <c:v>67340.260000000009</c:v>
                </c:pt>
                <c:pt idx="129">
                  <c:v>68382.261999999988</c:v>
                </c:pt>
                <c:pt idx="130">
                  <c:v>69432.263999999996</c:v>
                </c:pt>
                <c:pt idx="131">
                  <c:v>70490.266000000003</c:v>
                </c:pt>
                <c:pt idx="132">
                  <c:v>71556.268000000011</c:v>
                </c:pt>
                <c:pt idx="133">
                  <c:v>72630.26999999999</c:v>
                </c:pt>
                <c:pt idx="134">
                  <c:v>73712.271999999997</c:v>
                </c:pt>
                <c:pt idx="135">
                  <c:v>74802.274000000005</c:v>
                </c:pt>
                <c:pt idx="136">
                  <c:v>75900.276000000013</c:v>
                </c:pt>
                <c:pt idx="137">
                  <c:v>77006.277999999991</c:v>
                </c:pt>
                <c:pt idx="138">
                  <c:v>78120.28</c:v>
                </c:pt>
                <c:pt idx="139">
                  <c:v>79242.282000000007</c:v>
                </c:pt>
                <c:pt idx="140">
                  <c:v>80372.284000000014</c:v>
                </c:pt>
                <c:pt idx="141">
                  <c:v>81510.285999999993</c:v>
                </c:pt>
                <c:pt idx="142">
                  <c:v>82656.288</c:v>
                </c:pt>
                <c:pt idx="143">
                  <c:v>83810.290000000008</c:v>
                </c:pt>
                <c:pt idx="144">
                  <c:v>84972.291999999987</c:v>
                </c:pt>
                <c:pt idx="145">
                  <c:v>86142.293999999994</c:v>
                </c:pt>
                <c:pt idx="146">
                  <c:v>87320.296000000002</c:v>
                </c:pt>
                <c:pt idx="147">
                  <c:v>88506.29800000001</c:v>
                </c:pt>
                <c:pt idx="148">
                  <c:v>89700.299999999988</c:v>
                </c:pt>
                <c:pt idx="149">
                  <c:v>90902.301999999996</c:v>
                </c:pt>
                <c:pt idx="150">
                  <c:v>92112.304000000004</c:v>
                </c:pt>
                <c:pt idx="151">
                  <c:v>93330.306000000011</c:v>
                </c:pt>
                <c:pt idx="152">
                  <c:v>94556.30799999999</c:v>
                </c:pt>
                <c:pt idx="153">
                  <c:v>95790.31</c:v>
                </c:pt>
                <c:pt idx="154">
                  <c:v>97032.312000000005</c:v>
                </c:pt>
                <c:pt idx="155">
                  <c:v>98282.314000000013</c:v>
                </c:pt>
                <c:pt idx="156">
                  <c:v>99540.315999999992</c:v>
                </c:pt>
                <c:pt idx="157">
                  <c:v>100806.318</c:v>
                </c:pt>
                <c:pt idx="158">
                  <c:v>102080.32000000001</c:v>
                </c:pt>
                <c:pt idx="159">
                  <c:v>103362.32199999999</c:v>
                </c:pt>
                <c:pt idx="160">
                  <c:v>104652.32399999999</c:v>
                </c:pt>
                <c:pt idx="161">
                  <c:v>105950.326</c:v>
                </c:pt>
                <c:pt idx="162">
                  <c:v>107256.32800000001</c:v>
                </c:pt>
                <c:pt idx="163">
                  <c:v>108570.32999999999</c:v>
                </c:pt>
                <c:pt idx="164">
                  <c:v>109892.33199999999</c:v>
                </c:pt>
                <c:pt idx="165">
                  <c:v>111222.334</c:v>
                </c:pt>
                <c:pt idx="166">
                  <c:v>112560.33600000001</c:v>
                </c:pt>
                <c:pt idx="167">
                  <c:v>113906.33799999999</c:v>
                </c:pt>
                <c:pt idx="168">
                  <c:v>115260.34</c:v>
                </c:pt>
                <c:pt idx="169">
                  <c:v>116622.342</c:v>
                </c:pt>
                <c:pt idx="170">
                  <c:v>117992.34400000001</c:v>
                </c:pt>
                <c:pt idx="171">
                  <c:v>119370.34599999999</c:v>
                </c:pt>
                <c:pt idx="172">
                  <c:v>120756.348</c:v>
                </c:pt>
                <c:pt idx="173">
                  <c:v>122150.35</c:v>
                </c:pt>
                <c:pt idx="174">
                  <c:v>123552.35200000001</c:v>
                </c:pt>
                <c:pt idx="175">
                  <c:v>124962.35399999999</c:v>
                </c:pt>
                <c:pt idx="176">
                  <c:v>126380.356</c:v>
                </c:pt>
                <c:pt idx="177">
                  <c:v>127806.35800000001</c:v>
                </c:pt>
                <c:pt idx="178">
                  <c:v>129240.35999999999</c:v>
                </c:pt>
                <c:pt idx="179">
                  <c:v>130682.36199999999</c:v>
                </c:pt>
                <c:pt idx="180">
                  <c:v>132132.364</c:v>
                </c:pt>
                <c:pt idx="181">
                  <c:v>133590.36599999998</c:v>
                </c:pt>
                <c:pt idx="182">
                  <c:v>135056.36800000002</c:v>
                </c:pt>
                <c:pt idx="183">
                  <c:v>136530.37</c:v>
                </c:pt>
                <c:pt idx="184">
                  <c:v>138012.37199999997</c:v>
                </c:pt>
                <c:pt idx="185">
                  <c:v>139502.37400000001</c:v>
                </c:pt>
                <c:pt idx="186">
                  <c:v>141000.37599999999</c:v>
                </c:pt>
                <c:pt idx="187">
                  <c:v>142506.37800000003</c:v>
                </c:pt>
                <c:pt idx="188">
                  <c:v>144020.38</c:v>
                </c:pt>
                <c:pt idx="189">
                  <c:v>145542.38199999998</c:v>
                </c:pt>
                <c:pt idx="190">
                  <c:v>147072.38400000002</c:v>
                </c:pt>
                <c:pt idx="191">
                  <c:v>148610.386</c:v>
                </c:pt>
                <c:pt idx="192">
                  <c:v>150156.38799999998</c:v>
                </c:pt>
                <c:pt idx="193">
                  <c:v>151710.39000000001</c:v>
                </c:pt>
                <c:pt idx="194">
                  <c:v>153272.39199999999</c:v>
                </c:pt>
                <c:pt idx="195">
                  <c:v>154842.39399999997</c:v>
                </c:pt>
                <c:pt idx="196">
                  <c:v>156420.39600000001</c:v>
                </c:pt>
                <c:pt idx="197">
                  <c:v>158006.39799999999</c:v>
                </c:pt>
                <c:pt idx="198">
                  <c:v>159600.40000000002</c:v>
                </c:pt>
                <c:pt idx="199">
                  <c:v>161202.402</c:v>
                </c:pt>
                <c:pt idx="200">
                  <c:v>162812.40399999998</c:v>
                </c:pt>
                <c:pt idx="201">
                  <c:v>164430.40600000002</c:v>
                </c:pt>
                <c:pt idx="202">
                  <c:v>166056.408</c:v>
                </c:pt>
                <c:pt idx="203">
                  <c:v>167690.40999999997</c:v>
                </c:pt>
                <c:pt idx="204">
                  <c:v>169332.41200000001</c:v>
                </c:pt>
                <c:pt idx="205">
                  <c:v>170982.41399999999</c:v>
                </c:pt>
                <c:pt idx="206">
                  <c:v>172640.41600000003</c:v>
                </c:pt>
                <c:pt idx="207">
                  <c:v>174306.41800000001</c:v>
                </c:pt>
                <c:pt idx="208">
                  <c:v>175980.41999999998</c:v>
                </c:pt>
                <c:pt idx="209">
                  <c:v>177662.42200000002</c:v>
                </c:pt>
                <c:pt idx="210">
                  <c:v>179352.424</c:v>
                </c:pt>
                <c:pt idx="211">
                  <c:v>181050.42599999998</c:v>
                </c:pt>
                <c:pt idx="212">
                  <c:v>182756.42800000001</c:v>
                </c:pt>
                <c:pt idx="213">
                  <c:v>184470.43</c:v>
                </c:pt>
                <c:pt idx="214">
                  <c:v>186192.43199999997</c:v>
                </c:pt>
                <c:pt idx="215">
                  <c:v>187922.43400000001</c:v>
                </c:pt>
                <c:pt idx="216">
                  <c:v>189660.43599999999</c:v>
                </c:pt>
                <c:pt idx="217">
                  <c:v>191406.43800000002</c:v>
                </c:pt>
                <c:pt idx="218">
                  <c:v>193160.44</c:v>
                </c:pt>
                <c:pt idx="219">
                  <c:v>194922.44199999998</c:v>
                </c:pt>
                <c:pt idx="220">
                  <c:v>196692.44400000002</c:v>
                </c:pt>
                <c:pt idx="221">
                  <c:v>198470.446</c:v>
                </c:pt>
                <c:pt idx="222">
                  <c:v>200256.44799999997</c:v>
                </c:pt>
                <c:pt idx="223">
                  <c:v>202050.45</c:v>
                </c:pt>
                <c:pt idx="224">
                  <c:v>203852.45199999999</c:v>
                </c:pt>
                <c:pt idx="225">
                  <c:v>205662.45400000003</c:v>
                </c:pt>
                <c:pt idx="226">
                  <c:v>207480.45600000001</c:v>
                </c:pt>
                <c:pt idx="227">
                  <c:v>209306.45799999998</c:v>
                </c:pt>
                <c:pt idx="228">
                  <c:v>211140.46000000002</c:v>
                </c:pt>
                <c:pt idx="229">
                  <c:v>212982.462</c:v>
                </c:pt>
                <c:pt idx="230">
                  <c:v>214832.46399999998</c:v>
                </c:pt>
                <c:pt idx="231">
                  <c:v>216690.46600000001</c:v>
                </c:pt>
                <c:pt idx="232">
                  <c:v>218556.46799999999</c:v>
                </c:pt>
                <c:pt idx="233">
                  <c:v>220430.46999999997</c:v>
                </c:pt>
                <c:pt idx="234">
                  <c:v>222312.47200000001</c:v>
                </c:pt>
                <c:pt idx="235">
                  <c:v>224202.47399999999</c:v>
                </c:pt>
                <c:pt idx="236">
                  <c:v>226100.47600000002</c:v>
                </c:pt>
                <c:pt idx="237">
                  <c:v>228006.478</c:v>
                </c:pt>
                <c:pt idx="238">
                  <c:v>229920.47999999998</c:v>
                </c:pt>
                <c:pt idx="239">
                  <c:v>231842.48200000002</c:v>
                </c:pt>
                <c:pt idx="240">
                  <c:v>233772.484</c:v>
                </c:pt>
                <c:pt idx="241">
                  <c:v>235710.48599999998</c:v>
                </c:pt>
                <c:pt idx="242">
                  <c:v>237656.48800000001</c:v>
                </c:pt>
                <c:pt idx="243">
                  <c:v>239610.49</c:v>
                </c:pt>
                <c:pt idx="244">
                  <c:v>241572.49200000003</c:v>
                </c:pt>
                <c:pt idx="245">
                  <c:v>243542.49400000001</c:v>
                </c:pt>
                <c:pt idx="246">
                  <c:v>245520.49599999998</c:v>
                </c:pt>
                <c:pt idx="247">
                  <c:v>247506.49800000002</c:v>
                </c:pt>
                <c:pt idx="248">
                  <c:v>249500.5</c:v>
                </c:pt>
                <c:pt idx="249">
                  <c:v>251502.50199999998</c:v>
                </c:pt>
                <c:pt idx="250">
                  <c:v>253512.50400000002</c:v>
                </c:pt>
                <c:pt idx="251">
                  <c:v>255530.50599999999</c:v>
                </c:pt>
                <c:pt idx="252">
                  <c:v>257556.50799999997</c:v>
                </c:pt>
                <c:pt idx="253">
                  <c:v>259590.51</c:v>
                </c:pt>
                <c:pt idx="254">
                  <c:v>261632.51199999999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35489408"/>
        <c:axId val="-1235488864"/>
      </c:lineChart>
      <c:catAx>
        <c:axId val="-123548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size</a:t>
                </a:r>
                <a:r>
                  <a:rPr lang="en-US" altLang="ja-JP" baseline="0"/>
                  <a:t> of matrix N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35488864"/>
        <c:crosses val="autoZero"/>
        <c:auto val="1"/>
        <c:lblAlgn val="ctr"/>
        <c:lblOffset val="100"/>
        <c:noMultiLvlLbl val="0"/>
      </c:catAx>
      <c:valAx>
        <c:axId val="-123548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Area</a:t>
                </a:r>
                <a:r>
                  <a:rPr lang="en-US" altLang="ja-JP" baseline="0"/>
                  <a:t> [mm2]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3548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36FD-854E-491C-9138-E0F055805A1C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6200" y="876750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57BC-DAB0-42DF-B6FE-8D8243BD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8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85F9-173A-45F8-8C12-BA0697D17598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10E6A-5C97-497E-853D-2AF2A0BF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1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10E6A-5C97-497E-853D-2AF2A0BF8121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8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10E6A-5C97-497E-853D-2AF2A0BF81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0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10E6A-5C97-497E-853D-2AF2A0BF812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59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9B77-187D-4D8E-B6EB-95FF2F4F09C7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D42B1ED-66F6-48EB-8A53-275A206B05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587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D79-DD64-433A-B3F0-3D7767FDE159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7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4271-D157-4E94-A990-40766A37116E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5D45-2B46-41D2-BB33-1E0630C7FFF1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132-DFED-45D6-8F8E-F8CC14EBFDD5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49B-0160-42FB-A8E7-67C1F455846D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0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E584-CA2D-4CC7-82A1-F45192D42995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06D6-968F-4AC5-B143-4D1543695C3C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9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B717-09F0-4EC8-8049-50221BC34A92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0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F40C-DDFD-4A31-B7DB-2D06F9581B41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2AAF-D271-467D-B587-E16A4ED9BAD4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C8FC-36D8-4C3A-AACB-ABD59A420D8B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Evaluation of Vector-Matrix Multiplier using optical </a:t>
            </a:r>
            <a:r>
              <a:rPr kumimoji="1" lang="en-US" altLang="ja-JP" sz="4800" dirty="0" smtClean="0"/>
              <a:t>devices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Koji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Sato</a:t>
            </a:r>
            <a:endParaRPr lang="en-US" altLang="ja-JP" dirty="0"/>
          </a:p>
          <a:p>
            <a:r>
              <a:rPr kumimoji="1" lang="en-US" altLang="ja-JP" dirty="0" smtClean="0"/>
              <a:t>Kyushu-University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Introduction of </a:t>
            </a:r>
            <a:r>
              <a:rPr lang="en-US" altLang="ja-JP" dirty="0" smtClean="0"/>
              <a:t>optical</a:t>
            </a:r>
            <a:r>
              <a:rPr lang="en-US" altLang="ja-JP" dirty="0" smtClean="0"/>
              <a:t> VMM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51692" y="1825625"/>
                <a:ext cx="8542216" cy="4351338"/>
              </a:xfrm>
            </p:spPr>
            <p:txBody>
              <a:bodyPr/>
              <a:lstStyle/>
              <a:p>
                <a:r>
                  <a:rPr kumimoji="1" lang="en-US" altLang="ja-JP" dirty="0" smtClean="0"/>
                  <a:t>Diagonal matrix Σ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can be implemented with amplifier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are amplifiers (r : rank of A)</a:t>
                </a:r>
                <a:endParaRPr lang="en-US" altLang="ja-JP" dirty="0"/>
              </a:p>
              <a:p>
                <a:r>
                  <a:rPr lang="en-US" altLang="ja-JP" dirty="0" smtClean="0"/>
                  <a:t>Unitary matrix U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and V can be implemented with Mach-</a:t>
                </a:r>
                <a:r>
                  <a:rPr lang="en-US" altLang="ja-JP" dirty="0" err="1" smtClean="0"/>
                  <a:t>Zender</a:t>
                </a:r>
                <a:r>
                  <a:rPr lang="en-US" altLang="ja-JP" dirty="0" smtClean="0"/>
                  <a:t> interferometer(MZI) and phase shifter</a:t>
                </a: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1825625"/>
                <a:ext cx="8542216" cy="4351338"/>
              </a:xfrm>
              <a:blipFill rotWithShape="0">
                <a:blip r:embed="rId2"/>
                <a:stretch>
                  <a:fillRect l="-1285" t="-2241" r="-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042" y="4422939"/>
            <a:ext cx="5157788" cy="127924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1102781" y="4567909"/>
            <a:ext cx="82277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7434312" y="4567909"/>
            <a:ext cx="82277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7320" y="50904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34312" y="50904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10" name="右中かっこ 9"/>
          <p:cNvSpPr/>
          <p:nvPr/>
        </p:nvSpPr>
        <p:spPr>
          <a:xfrm rot="5400000">
            <a:off x="4516857" y="3353008"/>
            <a:ext cx="210588" cy="5042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29324" y="6113339"/>
            <a:ext cx="98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Matrix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5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11" y="2783774"/>
            <a:ext cx="5430097" cy="18620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</a:t>
            </a:r>
            <a:r>
              <a:rPr kumimoji="1" lang="en-US" altLang="ja-JP" dirty="0" smtClean="0"/>
              <a:t>MZI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MZI(Mach-</a:t>
            </a:r>
            <a:r>
              <a:rPr lang="en-US" altLang="ja-JP" dirty="0" err="1"/>
              <a:t>Z</a:t>
            </a:r>
            <a:r>
              <a:rPr kumimoji="1" lang="en-US" altLang="ja-JP" dirty="0" err="1" smtClean="0"/>
              <a:t>enhder</a:t>
            </a:r>
            <a:r>
              <a:rPr kumimoji="1" lang="en-US" altLang="ja-JP" dirty="0" smtClean="0"/>
              <a:t> Interferometer)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74131" y="5200460"/>
            <a:ext cx="6335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Cross coupler : coupling two of input </a:t>
            </a:r>
            <a:r>
              <a:rPr kumimoji="1" lang="en-US" altLang="ja-JP" dirty="0" err="1" smtClean="0"/>
              <a:t>lightwave</a:t>
            </a:r>
            <a:r>
              <a:rPr kumimoji="1" lang="en-US" altLang="ja-JP" dirty="0" smtClean="0"/>
              <a:t> 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Phase shifter : shift </a:t>
            </a:r>
            <a:r>
              <a:rPr kumimoji="1" lang="en-US" altLang="ja-JP" dirty="0" err="1" smtClean="0"/>
              <a:t>lightwave’s</a:t>
            </a:r>
            <a:r>
              <a:rPr kumimoji="1" lang="en-US" altLang="ja-JP" dirty="0" smtClean="0"/>
              <a:t> phase depending on control signal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7397" y="353014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side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98376" y="363196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 side 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7" idx="2"/>
          </p:cNvCxnSpPr>
          <p:nvPr/>
        </p:nvCxnSpPr>
        <p:spPr>
          <a:xfrm flipH="1" flipV="1">
            <a:off x="4350059" y="4365356"/>
            <a:ext cx="1" cy="280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16236" y="4671647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Contro</a:t>
            </a:r>
            <a:r>
              <a:rPr lang="en-US" altLang="ja-JP" dirty="0" smtClean="0"/>
              <a:t>l signal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0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01" y="2207757"/>
            <a:ext cx="4117451" cy="1093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MZI 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6452"/>
            <a:ext cx="7886700" cy="4351338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lang="ja-JP" altLang="en-US" dirty="0"/>
              <a:t> </a:t>
            </a:r>
            <a:r>
              <a:rPr lang="en-US" altLang="ja-JP" dirty="0" smtClean="0"/>
              <a:t>unitary matrix transformation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72496" y="2606615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2θ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99335" y="260066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Φ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42272" y="2125696"/>
                <a:ext cx="3473078" cy="128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 smtClean="0"/>
                  <a:t>This component corresponds to</a:t>
                </a:r>
              </a:p>
              <a:p>
                <a:r>
                  <a:rPr lang="en-US" altLang="ja-JP" sz="1600" dirty="0" smtClean="0"/>
                  <a:t> a following matrix transformation: </a:t>
                </a:r>
              </a:p>
              <a:p>
                <a:endParaRPr kumimoji="1" lang="en-US" altLang="ja-JP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2125696"/>
                <a:ext cx="3473078" cy="1283428"/>
              </a:xfrm>
              <a:prstGeom prst="rect">
                <a:avLst/>
              </a:prstGeom>
              <a:blipFill rotWithShape="0">
                <a:blip r:embed="rId3"/>
                <a:stretch>
                  <a:fillRect l="-877" t="-1429" b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4" y="3910013"/>
            <a:ext cx="3933825" cy="26289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rot="5400000">
            <a:off x="521255" y="458744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521254" y="54532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 rot="5400000">
            <a:off x="3754785" y="45893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5400000">
            <a:off x="3772874" y="547329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2145919" y="450538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2145919" y="552001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5578" y="2125696"/>
            <a:ext cx="3798277" cy="122237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2973337" y="3365045"/>
            <a:ext cx="1368952" cy="1420925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51802" y="3348073"/>
            <a:ext cx="1127261" cy="1437897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679063" y="4785970"/>
            <a:ext cx="1294274" cy="6801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4427827" y="4090806"/>
            <a:ext cx="4196096" cy="2070443"/>
            <a:chOff x="4679247" y="4181827"/>
            <a:chExt cx="4196096" cy="2070443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9247" y="4181827"/>
              <a:ext cx="4196096" cy="2070443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5302" y="4989262"/>
              <a:ext cx="1657097" cy="542858"/>
            </a:xfrm>
            <a:prstGeom prst="rect">
              <a:avLst/>
            </a:prstGeom>
          </p:spPr>
        </p:pic>
      </p:grpSp>
      <p:sp>
        <p:nvSpPr>
          <p:cNvPr id="18" name="テキスト ボックス 17"/>
          <p:cNvSpPr txBox="1"/>
          <p:nvPr/>
        </p:nvSpPr>
        <p:spPr>
          <a:xfrm>
            <a:off x="8553496" y="3950352"/>
            <a:ext cx="5229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500" dirty="0" smtClean="0"/>
              <a:t>Row</a:t>
            </a:r>
            <a:endParaRPr kumimoji="1" lang="en-US" altLang="ja-JP" sz="1500" dirty="0" smtClean="0"/>
          </a:p>
          <a:p>
            <a:pPr algn="ctr"/>
            <a:endParaRPr lang="en-US" altLang="ja-JP" sz="1500" dirty="0" smtClean="0"/>
          </a:p>
          <a:p>
            <a:pPr algn="ctr"/>
            <a:endParaRPr lang="en-US" altLang="ja-JP" sz="1500" dirty="0" smtClean="0"/>
          </a:p>
          <a:p>
            <a:pPr algn="ctr"/>
            <a:endParaRPr lang="en-US" altLang="ja-JP" sz="1500" dirty="0" smtClean="0"/>
          </a:p>
          <a:p>
            <a:pPr algn="ctr"/>
            <a:r>
              <a:rPr kumimoji="1" lang="en-US" altLang="ja-JP" sz="1500" dirty="0" smtClean="0"/>
              <a:t>k</a:t>
            </a:r>
          </a:p>
          <a:p>
            <a:pPr algn="ctr"/>
            <a:r>
              <a:rPr lang="en-US" altLang="ja-JP" sz="1500" dirty="0" smtClean="0"/>
              <a:t>j</a:t>
            </a:r>
            <a:endParaRPr lang="en-US" altLang="ja-JP" sz="1500" dirty="0"/>
          </a:p>
          <a:p>
            <a:pPr algn="ctr"/>
            <a:endParaRPr lang="en-US" altLang="ja-JP" sz="15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2082" y="6158846"/>
            <a:ext cx="2607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" dirty="0" smtClean="0"/>
              <a:t>Column       </a:t>
            </a:r>
            <a:r>
              <a:rPr lang="ja-JP" altLang="en-US" sz="1500" dirty="0" smtClean="0"/>
              <a:t>      </a:t>
            </a:r>
            <a:r>
              <a:rPr kumimoji="1" lang="en-US" altLang="ja-JP" sz="1500" dirty="0" smtClean="0"/>
              <a:t>k</a:t>
            </a:r>
            <a:r>
              <a:rPr kumimoji="1" lang="ja-JP" altLang="en-US" sz="1500" dirty="0" smtClean="0"/>
              <a:t>　　　　　      </a:t>
            </a:r>
            <a:r>
              <a:rPr kumimoji="1" lang="en-US" altLang="ja-JP" sz="1500" dirty="0" smtClean="0"/>
              <a:t> j</a:t>
            </a:r>
            <a:r>
              <a:rPr kumimoji="1" lang="ja-JP" altLang="en-US" sz="1500" dirty="0" smtClean="0"/>
              <a:t>　</a:t>
            </a:r>
            <a:endParaRPr kumimoji="1" lang="ja-JP" altLang="en-US" sz="1500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4628950" y="5111750"/>
            <a:ext cx="303997" cy="927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588908" y="5031148"/>
                <a:ext cx="3929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08" y="5031148"/>
                <a:ext cx="392928" cy="253916"/>
              </a:xfrm>
              <a:prstGeom prst="rect">
                <a:avLst/>
              </a:prstGeom>
              <a:blipFill rotWithShape="0"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0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0" y="5069825"/>
            <a:ext cx="5629275" cy="5334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80" y="2813030"/>
            <a:ext cx="5416018" cy="16724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80761" y="1569489"/>
                <a:ext cx="7886700" cy="541421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 smtClean="0"/>
                  <a:t>The Unitary matrix U(N) is multiplied from right with Unitary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   (for k = N-1,…,1)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en-US" altLang="ja-JP" dirty="0" smtClean="0"/>
                  <a:t>Do the same transformation repeatedly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100" dirty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:r>
                  <a:rPr lang="en-US" altLang="ja-JP" sz="2000" dirty="0" smtClean="0"/>
                  <a:t>I(N): Identity matrix in N dimensions</a:t>
                </a:r>
              </a:p>
              <a:p>
                <a:pPr marL="0" indent="0">
                  <a:buNone/>
                </a:pPr>
                <a:r>
                  <a:rPr lang="en-US" altLang="ja-JP" sz="2000" dirty="0" smtClean="0"/>
                  <a:t>D:diagonal matrix with element modulus 1 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ja-JP" sz="2000" dirty="0" smtClean="0"/>
                  <a:t>)</a:t>
                </a:r>
                <a:r>
                  <a:rPr lang="en-US" altLang="ja-JP" dirty="0" smtClean="0"/>
                  <a:t> 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61" y="1569489"/>
                <a:ext cx="7886700" cy="5414211"/>
              </a:xfrm>
              <a:blipFill rotWithShape="0">
                <a:blip r:embed="rId4"/>
                <a:stretch>
                  <a:fillRect l="-1391" t="-1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Introduction of MZI VMM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2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MZI VMM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210550" cy="5167311"/>
              </a:xfrm>
            </p:spPr>
            <p:txBody>
              <a:bodyPr/>
              <a:lstStyle/>
              <a:p>
                <a:r>
                  <a:rPr lang="en-US" altLang="ja-JP" dirty="0" smtClean="0"/>
                  <a:t>Unitary matrix can be represented:</a:t>
                </a:r>
                <a:endParaRPr lang="en-US" altLang="ja-JP" sz="140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 </a:t>
                </a:r>
                <a:endParaRPr lang="en-US" altLang="ja-JP" sz="140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    </a:t>
                </a:r>
                <a:r>
                  <a:rPr lang="en-US" altLang="ja-JP" sz="1800" dirty="0" smtClean="0"/>
                  <a:t>D can be implemented with appropriate phase shifters</a:t>
                </a:r>
              </a:p>
              <a:p>
                <a:pPr marL="0" indent="0">
                  <a:buNone/>
                </a:pPr>
                <a:endParaRPr lang="en-US" altLang="ja-JP" sz="1800" dirty="0" smtClean="0"/>
              </a:p>
              <a:p>
                <a:r>
                  <a:rPr lang="en-US" altLang="ja-JP" sz="3200" dirty="0"/>
                  <a:t>U</a:t>
                </a:r>
                <a:r>
                  <a:rPr lang="en-US" altLang="ja-JP" sz="3200" dirty="0" smtClean="0"/>
                  <a:t>nitary matrix U(N) can be implemented with </a:t>
                </a:r>
                <a:r>
                  <a:rPr lang="en-US" altLang="ja-JP" sz="3200" dirty="0" smtClean="0">
                    <a:solidFill>
                      <a:srgbClr val="FF0000"/>
                    </a:solidFill>
                  </a:rPr>
                  <a:t>MZIs</a:t>
                </a:r>
                <a:r>
                  <a:rPr lang="en-US" altLang="ja-JP" sz="32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solidFill>
                      <a:srgbClr val="0000FF"/>
                    </a:solidFill>
                  </a:rPr>
                  <a:t>phase shifters</a:t>
                </a:r>
                <a:r>
                  <a:rPr lang="en-US" altLang="ja-JP" sz="3200" dirty="0" smtClean="0"/>
                  <a:t>!</a:t>
                </a:r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210550" cy="5167311"/>
              </a:xfrm>
              <a:blipFill rotWithShape="0">
                <a:blip r:embed="rId2"/>
                <a:stretch>
                  <a:fillRect l="-1707" t="-1887" r="-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93" y="2281738"/>
            <a:ext cx="5238750" cy="561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462" y="4779480"/>
            <a:ext cx="4186238" cy="175943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6278147" y="53444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2493219" y="534440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13" name="右矢印 12"/>
          <p:cNvSpPr/>
          <p:nvPr/>
        </p:nvSpPr>
        <p:spPr>
          <a:xfrm>
            <a:off x="1146325" y="5292426"/>
            <a:ext cx="82277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887729" y="5287138"/>
            <a:ext cx="82277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20864" y="58149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87729" y="580965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5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MZI 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Input </a:t>
            </a:r>
          </a:p>
          <a:p>
            <a:pPr lvl="1"/>
            <a:r>
              <a:rPr lang="en-US" altLang="ja-JP" dirty="0" smtClean="0"/>
              <a:t>Light sources generate optical signals</a:t>
            </a:r>
            <a:endParaRPr lang="en-US" altLang="ja-JP" dirty="0"/>
          </a:p>
          <a:p>
            <a:r>
              <a:rPr lang="en-US" altLang="ja-JP" dirty="0" smtClean="0"/>
              <a:t>Output</a:t>
            </a:r>
          </a:p>
          <a:p>
            <a:pPr lvl="1"/>
            <a:r>
              <a:rPr kumimoji="1" lang="en-US" altLang="ja-JP" dirty="0" smtClean="0"/>
              <a:t>Photo detector detect optical power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53303" y="4491001"/>
            <a:ext cx="8813324" cy="1515710"/>
            <a:chOff x="153303" y="4491001"/>
            <a:chExt cx="8813324" cy="151571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872" y="4727471"/>
              <a:ext cx="5157788" cy="1279240"/>
            </a:xfrm>
            <a:prstGeom prst="rect">
              <a:avLst/>
            </a:prstGeom>
          </p:spPr>
        </p:pic>
        <p:sp>
          <p:nvSpPr>
            <p:cNvPr id="7" name="フローチャート: 結合子 6"/>
            <p:cNvSpPr/>
            <p:nvPr/>
          </p:nvSpPr>
          <p:spPr>
            <a:xfrm>
              <a:off x="1563076" y="48603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ローチャート: 結合子 7"/>
            <p:cNvSpPr/>
            <p:nvPr/>
          </p:nvSpPr>
          <p:spPr>
            <a:xfrm>
              <a:off x="1563076" y="5059460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結合子 8"/>
            <p:cNvSpPr/>
            <p:nvPr/>
          </p:nvSpPr>
          <p:spPr>
            <a:xfrm>
              <a:off x="1563076" y="5524806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結合子 9"/>
            <p:cNvSpPr/>
            <p:nvPr/>
          </p:nvSpPr>
          <p:spPr>
            <a:xfrm>
              <a:off x="1563076" y="57239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53303" y="4491001"/>
              <a:ext cx="1317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Light source</a:t>
              </a:r>
              <a:endParaRPr kumimoji="1" lang="ja-JP" altLang="en-US" dirty="0"/>
            </a:p>
          </p:txBody>
        </p:sp>
        <p:cxnSp>
          <p:nvCxnSpPr>
            <p:cNvPr id="12" name="カギ線コネクタ 11"/>
            <p:cNvCxnSpPr/>
            <p:nvPr/>
          </p:nvCxnSpPr>
          <p:spPr>
            <a:xfrm rot="16200000" flipH="1">
              <a:off x="708611" y="4914917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811945" y="5004333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処理 13"/>
            <p:cNvSpPr/>
            <p:nvPr/>
          </p:nvSpPr>
          <p:spPr>
            <a:xfrm>
              <a:off x="6959717" y="4864024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処理 14"/>
            <p:cNvSpPr/>
            <p:nvPr/>
          </p:nvSpPr>
          <p:spPr>
            <a:xfrm>
              <a:off x="6969660" y="5066692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処理 15"/>
            <p:cNvSpPr/>
            <p:nvPr/>
          </p:nvSpPr>
          <p:spPr>
            <a:xfrm>
              <a:off x="6969660" y="5723933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処理 16"/>
            <p:cNvSpPr/>
            <p:nvPr/>
          </p:nvSpPr>
          <p:spPr>
            <a:xfrm>
              <a:off x="6969660" y="5521265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369908" y="4491001"/>
              <a:ext cx="159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Photo detector</a:t>
              </a:r>
              <a:endParaRPr kumimoji="1" lang="ja-JP" altLang="en-US" dirty="0"/>
            </a:p>
          </p:txBody>
        </p:sp>
        <p:cxnSp>
          <p:nvCxnSpPr>
            <p:cNvPr id="19" name="カギ線コネクタ 18"/>
            <p:cNvCxnSpPr/>
            <p:nvPr/>
          </p:nvCxnSpPr>
          <p:spPr>
            <a:xfrm rot="5400000">
              <a:off x="7265719" y="4962812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369053" y="5052228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0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Purpose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of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optical VMM</a:t>
            </a:r>
          </a:p>
          <a:p>
            <a:r>
              <a:rPr lang="en-US" altLang="ja-JP" dirty="0" smtClean="0"/>
              <a:t>Evaluation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Latency</a:t>
            </a:r>
          </a:p>
          <a:p>
            <a:pPr lvl="1"/>
            <a:r>
              <a:rPr lang="en-US" altLang="ja-JP" dirty="0" smtClean="0"/>
              <a:t>Area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Plan 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Summary</a:t>
            </a:r>
            <a:endParaRPr kumimoji="1"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6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Latency </a:t>
            </a:r>
            <a:r>
              <a:rPr kumimoji="1" lang="en-US" altLang="ja-JP" dirty="0" smtClean="0"/>
              <a:t>:Method </a:t>
            </a:r>
            <a:r>
              <a:rPr kumimoji="1" lang="en-US" altLang="ja-JP" dirty="0" smtClean="0"/>
              <a:t>of </a:t>
            </a:r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585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MZI VMM</a:t>
                </a:r>
              </a:p>
              <a:p>
                <a:pPr lvl="1"/>
                <a:r>
                  <a:rPr lang="en-US" altLang="ja-JP" dirty="0" smtClean="0"/>
                  <a:t>Calculate from model formula  </a:t>
                </a:r>
                <a:endParaRPr lang="en-US" altLang="ja-JP" sz="28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𝑝𝑎𝑠𝑠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𝐴𝑀𝑃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n : refractive index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c : speed of light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l : length of MZI</a:t>
                </a:r>
              </a:p>
              <a:p>
                <a:pPr marL="457200" lvl="1" indent="0">
                  <a:buNone/>
                </a:pPr>
                <a:r>
                  <a:rPr lang="en-US" altLang="ja-JP" sz="1600" dirty="0" err="1" smtClean="0"/>
                  <a:t>N</a:t>
                </a:r>
                <a:r>
                  <a:rPr lang="en-US" altLang="ja-JP" sz="1000" dirty="0" err="1" smtClean="0"/>
                  <a:t>pass</a:t>
                </a:r>
                <a:r>
                  <a:rPr lang="en-US" altLang="ja-JP" sz="1000" dirty="0" smtClean="0"/>
                  <a:t> </a:t>
                </a:r>
                <a:r>
                  <a:rPr lang="en-US" altLang="ja-JP" sz="1600" dirty="0" smtClean="0"/>
                  <a:t>: the max number of MZI that light must pass 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L</a:t>
                </a:r>
                <a:r>
                  <a:rPr lang="en-US" altLang="ja-JP" sz="1000" dirty="0" smtClean="0"/>
                  <a:t>AMP</a:t>
                </a:r>
                <a:r>
                  <a:rPr lang="en-US" altLang="ja-JP" sz="1600" dirty="0" smtClean="0"/>
                  <a:t> : latency of amplifier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L</a:t>
                </a:r>
                <a:r>
                  <a:rPr lang="en-US" altLang="ja-JP" sz="1000" dirty="0" smtClean="0"/>
                  <a:t>PD</a:t>
                </a:r>
                <a:r>
                  <a:rPr lang="en-US" altLang="ja-JP" sz="1600" dirty="0" smtClean="0"/>
                  <a:t> : latency of photo detector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5852"/>
              </a:xfrm>
              <a:blipFill rotWithShape="0"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Latency </a:t>
            </a:r>
            <a:r>
              <a:rPr lang="en-US" altLang="ja-JP" dirty="0" smtClean="0"/>
              <a:t>:M</a:t>
            </a:r>
            <a:r>
              <a:rPr kumimoji="1" lang="en-US" altLang="ja-JP" dirty="0" smtClean="0"/>
              <a:t>ethod </a:t>
            </a:r>
            <a:r>
              <a:rPr kumimoji="1" lang="en-US" altLang="ja-JP" dirty="0" smtClean="0"/>
              <a:t>of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8759" y="1825625"/>
            <a:ext cx="8650704" cy="4351338"/>
          </a:xfrm>
        </p:spPr>
        <p:txBody>
          <a:bodyPr/>
          <a:lstStyle/>
          <a:p>
            <a:r>
              <a:rPr kumimoji="1" lang="en-US" altLang="ja-JP" dirty="0" smtClean="0"/>
              <a:t>GPU</a:t>
            </a:r>
          </a:p>
          <a:p>
            <a:pPr lvl="1"/>
            <a:r>
              <a:rPr lang="en-US" altLang="ja-JP" dirty="0" smtClean="0"/>
              <a:t>Use library CUBLAS(CUDA Basic Linear Algebra subprograms)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Run on NVIDEA Tesla k20m (354nodes)</a:t>
            </a:r>
          </a:p>
          <a:p>
            <a:pPr lvl="2"/>
            <a:r>
              <a:rPr lang="en-US" altLang="ja-JP" dirty="0" smtClean="0"/>
              <a:t>345.6GFLOPS</a:t>
            </a:r>
          </a:p>
          <a:p>
            <a:pPr lvl="2"/>
            <a:r>
              <a:rPr lang="en-US" altLang="ja-JP" dirty="0" smtClean="0"/>
              <a:t>Memory 128GB</a:t>
            </a:r>
          </a:p>
          <a:p>
            <a:pPr lvl="2"/>
            <a:r>
              <a:rPr lang="en-US" altLang="ja-JP" dirty="0" smtClean="0"/>
              <a:t>Bandwidth 102.4GB</a:t>
            </a:r>
          </a:p>
          <a:p>
            <a:pPr lvl="1"/>
            <a:r>
              <a:rPr kumimoji="1" lang="en-US" altLang="ja-JP" dirty="0" smtClean="0"/>
              <a:t>compute </a:t>
            </a:r>
            <a:r>
              <a:rPr kumimoji="1" lang="en-US" altLang="ja-JP" dirty="0" smtClean="0"/>
              <a:t>400times </a:t>
            </a:r>
            <a:r>
              <a:rPr kumimoji="1" lang="en-US" altLang="ja-JP" dirty="0" smtClean="0"/>
              <a:t>on each matrix size and </a:t>
            </a:r>
            <a:r>
              <a:rPr kumimoji="1" lang="en-US" altLang="ja-JP" dirty="0" smtClean="0"/>
              <a:t>get the </a:t>
            </a:r>
            <a:r>
              <a:rPr kumimoji="1" lang="en-US" altLang="ja-JP" dirty="0" smtClean="0"/>
              <a:t>average latency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7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 : latency of VMM 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747447"/>
              </p:ext>
            </p:extLst>
          </p:nvPr>
        </p:nvGraphicFramePr>
        <p:xfrm>
          <a:off x="959737" y="1461150"/>
          <a:ext cx="7374794" cy="442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86971" y="6023305"/>
            <a:ext cx="7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3256" y="5987019"/>
            <a:ext cx="533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MZI VMM can compute much faster than  other VMMs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2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</a:p>
          <a:p>
            <a:r>
              <a:rPr kumimoji="1" lang="en-US" altLang="ja-JP" dirty="0" smtClean="0"/>
              <a:t>Purpose</a:t>
            </a:r>
          </a:p>
          <a:p>
            <a:r>
              <a:rPr kumimoji="1" lang="en-US" altLang="ja-JP" dirty="0" smtClean="0"/>
              <a:t>Introduction</a:t>
            </a:r>
            <a:r>
              <a:rPr lang="ja-JP" altLang="en-US" dirty="0"/>
              <a:t> </a:t>
            </a:r>
            <a:r>
              <a:rPr lang="en-US" altLang="ja-JP" dirty="0" smtClean="0"/>
              <a:t>of </a:t>
            </a:r>
            <a:r>
              <a:rPr lang="en-US" altLang="ja-JP" dirty="0" smtClean="0"/>
              <a:t>optical VMM</a:t>
            </a:r>
          </a:p>
          <a:p>
            <a:r>
              <a:rPr lang="en-US" altLang="ja-JP" dirty="0" smtClean="0"/>
              <a:t>Evaluation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Area </a:t>
            </a:r>
          </a:p>
          <a:p>
            <a:pPr lvl="1"/>
            <a:r>
              <a:rPr lang="en-US" altLang="ja-JP" dirty="0" smtClean="0"/>
              <a:t>latency</a:t>
            </a:r>
          </a:p>
          <a:p>
            <a:r>
              <a:rPr lang="en-US" altLang="ja-JP" dirty="0" smtClean="0"/>
              <a:t>Plan </a:t>
            </a:r>
          </a:p>
          <a:p>
            <a:r>
              <a:rPr lang="en-US" altLang="ja-JP" dirty="0" smtClean="0"/>
              <a:t>Summary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0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Area : </a:t>
            </a:r>
            <a:r>
              <a:rPr kumimoji="1" lang="en-US" altLang="ja-JP" dirty="0" smtClean="0"/>
              <a:t>Method of evaluation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576137"/>
                <a:ext cx="9143999" cy="4600826"/>
              </a:xfrm>
            </p:spPr>
            <p:txBody>
              <a:bodyPr/>
              <a:lstStyle/>
              <a:p>
                <a:r>
                  <a:rPr kumimoji="1" lang="en-US" altLang="ja-JP" dirty="0" smtClean="0"/>
                  <a:t>MZI VMM </a:t>
                </a:r>
              </a:p>
              <a:p>
                <a:pPr lvl="1"/>
                <a:r>
                  <a:rPr lang="en-US" altLang="ja-JP" dirty="0" smtClean="0"/>
                  <a:t>Calculate from model </a:t>
                </a:r>
                <a:r>
                  <a:rPr lang="en-US" altLang="ja-JP" dirty="0" smtClean="0"/>
                  <a:t>formula (assuming M=N)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ja-JP" altLang="ja-JP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MZI</m:t>
                          </m:r>
                        </m:sub>
                      </m:sSub>
                      <m:r>
                        <a:rPr lang="ja-JP" altLang="ja-JP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𝐴𝑀𝑃</m:t>
                        </m:r>
                      </m:sub>
                    </m:sSub>
                    <m:r>
                      <a:rPr lang="ja-JP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S</a:t>
                </a:r>
                <a:r>
                  <a:rPr lang="en-US" altLang="ja-JP" sz="1400" dirty="0" smtClean="0"/>
                  <a:t> :size of a light source 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MZI</a:t>
                </a:r>
                <a:r>
                  <a:rPr lang="en-US" altLang="ja-JP" sz="1400" dirty="0" smtClean="0"/>
                  <a:t> : size of a MZI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AMP</a:t>
                </a:r>
                <a:r>
                  <a:rPr lang="en-US" altLang="ja-JP" sz="1400" dirty="0" smtClean="0"/>
                  <a:t> : size of amplifier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PD</a:t>
                </a:r>
                <a:r>
                  <a:rPr lang="en-US" altLang="ja-JP" sz="1400" dirty="0" smtClean="0"/>
                  <a:t> : size of photo detector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N: </a:t>
                </a:r>
                <a:r>
                  <a:rPr lang="en-US" altLang="ja-JP" sz="1400" dirty="0" smtClean="0"/>
                  <a:t>size of matrix </a:t>
                </a:r>
                <a:endParaRPr lang="ja-JP" altLang="ja-JP" sz="1400" dirty="0"/>
              </a:p>
              <a:p>
                <a:pPr marL="457200" lvl="1" indent="0">
                  <a:buNone/>
                </a:pP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76137"/>
                <a:ext cx="9143999" cy="4600826"/>
              </a:xfrm>
              <a:blipFill rotWithShape="0">
                <a:blip r:embed="rId2"/>
                <a:stretch>
                  <a:fillRect l="-1200" t="-2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153303" y="4491001"/>
            <a:ext cx="8813324" cy="1515710"/>
            <a:chOff x="153303" y="4491001"/>
            <a:chExt cx="8813324" cy="151571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872" y="4727471"/>
              <a:ext cx="5157788" cy="1279240"/>
            </a:xfrm>
            <a:prstGeom prst="rect">
              <a:avLst/>
            </a:prstGeom>
          </p:spPr>
        </p:pic>
        <p:sp>
          <p:nvSpPr>
            <p:cNvPr id="14" name="フローチャート: 結合子 13"/>
            <p:cNvSpPr/>
            <p:nvPr/>
          </p:nvSpPr>
          <p:spPr>
            <a:xfrm>
              <a:off x="1563076" y="48603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結合子 15"/>
            <p:cNvSpPr/>
            <p:nvPr/>
          </p:nvSpPr>
          <p:spPr>
            <a:xfrm>
              <a:off x="1563076" y="5059460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結合子 16"/>
            <p:cNvSpPr/>
            <p:nvPr/>
          </p:nvSpPr>
          <p:spPr>
            <a:xfrm>
              <a:off x="1563076" y="5524806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結合子 17"/>
            <p:cNvSpPr/>
            <p:nvPr/>
          </p:nvSpPr>
          <p:spPr>
            <a:xfrm>
              <a:off x="1563076" y="57239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53303" y="4491001"/>
              <a:ext cx="1317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Light source</a:t>
              </a:r>
              <a:endParaRPr kumimoji="1" lang="ja-JP" altLang="en-US" dirty="0"/>
            </a:p>
          </p:txBody>
        </p:sp>
        <p:cxnSp>
          <p:nvCxnSpPr>
            <p:cNvPr id="21" name="カギ線コネクタ 20"/>
            <p:cNvCxnSpPr/>
            <p:nvPr/>
          </p:nvCxnSpPr>
          <p:spPr>
            <a:xfrm rot="16200000" flipH="1">
              <a:off x="708611" y="4914917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811945" y="5004333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フローチャート: 処理 30"/>
            <p:cNvSpPr/>
            <p:nvPr/>
          </p:nvSpPr>
          <p:spPr>
            <a:xfrm>
              <a:off x="6959717" y="4864024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処理 31"/>
            <p:cNvSpPr/>
            <p:nvPr/>
          </p:nvSpPr>
          <p:spPr>
            <a:xfrm>
              <a:off x="6969660" y="5066692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処理 32"/>
            <p:cNvSpPr/>
            <p:nvPr/>
          </p:nvSpPr>
          <p:spPr>
            <a:xfrm>
              <a:off x="6969660" y="5723933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処理 33"/>
            <p:cNvSpPr/>
            <p:nvPr/>
          </p:nvSpPr>
          <p:spPr>
            <a:xfrm>
              <a:off x="6969660" y="5521265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369908" y="4491001"/>
              <a:ext cx="159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Photo detector</a:t>
              </a:r>
              <a:endParaRPr kumimoji="1" lang="ja-JP" altLang="en-US" dirty="0"/>
            </a:p>
          </p:txBody>
        </p:sp>
        <p:cxnSp>
          <p:nvCxnSpPr>
            <p:cNvPr id="36" name="カギ線コネクタ 35"/>
            <p:cNvCxnSpPr/>
            <p:nvPr/>
          </p:nvCxnSpPr>
          <p:spPr>
            <a:xfrm rot="5400000">
              <a:off x="7265719" y="4962812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>
              <a:off x="7369053" y="5052228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5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Area : </a:t>
            </a:r>
            <a:r>
              <a:rPr lang="en-US" altLang="ja-JP" dirty="0"/>
              <a:t>E</a:t>
            </a:r>
            <a:r>
              <a:rPr kumimoji="1" lang="en-US" altLang="ja-JP" dirty="0" smtClean="0"/>
              <a:t>valuation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470998"/>
              </p:ext>
            </p:extLst>
          </p:nvPr>
        </p:nvGraphicFramePr>
        <p:xfrm>
          <a:off x="1074126" y="1419225"/>
          <a:ext cx="5920642" cy="3238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926432" y="5606716"/>
            <a:ext cx="786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 will contrast area of MZI VMM with ASIC VMM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Purpose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of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optical VMM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Evaluation</a:t>
            </a:r>
            <a:endParaRPr lang="en-US" altLang="ja-JP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Area </a:t>
            </a: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latency</a:t>
            </a:r>
          </a:p>
          <a:p>
            <a:r>
              <a:rPr lang="en-US" altLang="ja-JP" dirty="0" smtClean="0"/>
              <a:t>Plan 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Summary</a:t>
            </a:r>
            <a:endParaRPr kumimoji="1"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Plan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Evaluate</a:t>
            </a:r>
            <a:r>
              <a:rPr kumimoji="1" lang="en-US" altLang="ja-JP" dirty="0" smtClean="0"/>
              <a:t> accuracy of MZI VMM</a:t>
            </a:r>
          </a:p>
          <a:p>
            <a:pPr lvl="1"/>
            <a:r>
              <a:rPr lang="en-US" altLang="ja-JP" dirty="0" smtClean="0"/>
              <a:t>Survey about noise of optical devices</a:t>
            </a:r>
          </a:p>
          <a:p>
            <a:pPr lvl="2"/>
            <a:r>
              <a:rPr lang="en-US" altLang="ja-JP" dirty="0" smtClean="0"/>
              <a:t>Optical amplifier </a:t>
            </a:r>
          </a:p>
          <a:p>
            <a:pPr lvl="2"/>
            <a:r>
              <a:rPr lang="en-US" altLang="ja-JP" dirty="0" smtClean="0"/>
              <a:t>Phase shifter</a:t>
            </a:r>
          </a:p>
          <a:p>
            <a:pPr lvl="2"/>
            <a:r>
              <a:rPr lang="en-US" altLang="ja-JP" dirty="0" smtClean="0"/>
              <a:t>Photo detector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Evaluate performance of </a:t>
            </a:r>
            <a:r>
              <a:rPr lang="en-US" altLang="ja-JP" dirty="0" smtClean="0"/>
              <a:t>other VMM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ASIC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Purpose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of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optical VMM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Evaluation</a:t>
            </a:r>
            <a:endParaRPr lang="en-US" altLang="ja-JP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Area </a:t>
            </a: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latency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Plan </a:t>
            </a:r>
          </a:p>
          <a:p>
            <a:r>
              <a:rPr lang="en-US" altLang="ja-JP" dirty="0" smtClean="0"/>
              <a:t>Summary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580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Introduce MZI VMM</a:t>
            </a:r>
          </a:p>
          <a:p>
            <a:endParaRPr lang="en-US" altLang="ja-JP" dirty="0"/>
          </a:p>
          <a:p>
            <a:r>
              <a:rPr lang="en-US" altLang="ja-JP" dirty="0" smtClean="0"/>
              <a:t>My work is to compare </a:t>
            </a:r>
            <a:r>
              <a:rPr lang="en-US" altLang="ja-JP" dirty="0" smtClean="0"/>
              <a:t>vector-matrix multiplications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MZI VMM</a:t>
            </a:r>
          </a:p>
          <a:p>
            <a:pPr lvl="1"/>
            <a:r>
              <a:rPr lang="en-US" altLang="ja-JP" dirty="0" smtClean="0"/>
              <a:t>GPU</a:t>
            </a:r>
          </a:p>
          <a:p>
            <a:pPr lvl="1"/>
            <a:r>
              <a:rPr lang="en-US" altLang="ja-JP" dirty="0" smtClean="0"/>
              <a:t>ASIC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Plan to </a:t>
            </a:r>
            <a:r>
              <a:rPr lang="en-US" altLang="ja-JP" dirty="0" smtClean="0"/>
              <a:t>evaluate</a:t>
            </a:r>
            <a:r>
              <a:rPr lang="en-US" altLang="ja-JP" dirty="0" smtClean="0"/>
              <a:t> </a:t>
            </a:r>
            <a:r>
              <a:rPr lang="en-US" altLang="ja-JP" dirty="0" smtClean="0"/>
              <a:t>MZI VMM’s </a:t>
            </a:r>
            <a:r>
              <a:rPr lang="en-US" altLang="ja-JP" dirty="0" smtClean="0"/>
              <a:t>accuracy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5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</a:p>
          <a:p>
            <a:r>
              <a:rPr kumimoji="1" lang="en-US" altLang="ja-JP" dirty="0" smtClean="0"/>
              <a:t>Purpose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of </a:t>
            </a:r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optical VMM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Evaluation</a:t>
            </a:r>
            <a:endParaRPr lang="en-US" altLang="ja-JP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Area </a:t>
            </a: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latency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Plan 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Summary</a:t>
            </a:r>
            <a:endParaRPr kumimoji="1"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11611"/>
            <a:ext cx="7886700" cy="5438274"/>
          </a:xfrm>
        </p:spPr>
        <p:txBody>
          <a:bodyPr/>
          <a:lstStyle/>
          <a:p>
            <a:r>
              <a:rPr lang="en-US" altLang="ja-JP" dirty="0" smtClean="0"/>
              <a:t>Need </a:t>
            </a:r>
            <a:r>
              <a:rPr lang="en-US" altLang="ja-JP" dirty="0" smtClean="0"/>
              <a:t>for processing </a:t>
            </a:r>
            <a:r>
              <a:rPr lang="en-US" altLang="ja-JP" dirty="0" smtClean="0"/>
              <a:t>more data with low latency, and low power consumption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Cyber physical system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Physical</a:t>
            </a:r>
            <a:r>
              <a:rPr lang="en-US" altLang="ja-JP" dirty="0" smtClean="0"/>
              <a:t> limitation of CMOS device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 smtClean="0"/>
              <a:t>Ohmic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loss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Leakage </a:t>
            </a:r>
            <a:r>
              <a:rPr lang="en-US" altLang="ja-JP" dirty="0" smtClean="0"/>
              <a:t>current</a:t>
            </a:r>
          </a:p>
          <a:p>
            <a:pPr lvl="1"/>
            <a:endParaRPr lang="en-US" altLang="ja-JP" sz="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4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Optical device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677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Advantage of optical </a:t>
            </a:r>
            <a:r>
              <a:rPr lang="en-US" altLang="ja-JP" dirty="0"/>
              <a:t>device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Low latency </a:t>
            </a:r>
          </a:p>
          <a:p>
            <a:endParaRPr lang="en-US" altLang="ja-JP" sz="1600" dirty="0" smtClean="0"/>
          </a:p>
          <a:p>
            <a:r>
              <a:rPr lang="en-US" altLang="ja-JP" dirty="0" smtClean="0"/>
              <a:t>Improvement of optical device 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Miniaturization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Low power consumption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Large scale integrated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3933371" y="4892219"/>
            <a:ext cx="928914" cy="624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1052286" y="5665783"/>
            <a:ext cx="7039428" cy="971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Compute </a:t>
            </a:r>
            <a:r>
              <a:rPr lang="en-US" altLang="ja-JP" sz="3600" dirty="0"/>
              <a:t>with optical device! 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698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628650" y="4978826"/>
            <a:ext cx="7886700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Problem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Vector-Matrix Multiplier(VMM)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/>
              <a:t>Vector-Matrix operation is used in many applications</a:t>
            </a:r>
          </a:p>
          <a:p>
            <a:pPr marL="1371600" lvl="3" indent="0">
              <a:buNone/>
            </a:pPr>
            <a:r>
              <a:rPr lang="en-US" altLang="ja-JP" dirty="0"/>
              <a:t>e.g.) neural network, image processing 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VMM ca</a:t>
            </a:r>
            <a:r>
              <a:rPr lang="en-US" altLang="ja-JP" dirty="0" smtClean="0"/>
              <a:t>n be realized with optical device </a:t>
            </a:r>
          </a:p>
          <a:p>
            <a:endParaRPr lang="en-US" altLang="ja-JP" dirty="0" smtClean="0"/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chemeClr val="bg1"/>
                </a:solidFill>
              </a:rPr>
              <a:t>No comparison with optical device and CMOS</a:t>
            </a:r>
            <a:endParaRPr kumimoji="1"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339770" y="4288689"/>
            <a:ext cx="464457" cy="319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Purpose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62101"/>
            <a:ext cx="7886700" cy="51593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Purpose of my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Evaluation </a:t>
            </a:r>
            <a:r>
              <a:rPr lang="en-US" altLang="ja-JP" dirty="0" smtClean="0"/>
              <a:t>of VMM consisting of optical devices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Latency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Area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Power consumption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Accuracy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/>
              <a:t>Contrasting </a:t>
            </a:r>
            <a:r>
              <a:rPr lang="en-US" altLang="ja-JP" dirty="0"/>
              <a:t>optical VMM </a:t>
            </a:r>
            <a:r>
              <a:rPr lang="en-US" altLang="ja-JP" dirty="0" smtClean="0"/>
              <a:t>with </a:t>
            </a:r>
            <a:r>
              <a:rPr lang="en-US" altLang="ja-JP" dirty="0"/>
              <a:t>other </a:t>
            </a:r>
            <a:r>
              <a:rPr lang="en-US" altLang="ja-JP" dirty="0" smtClean="0"/>
              <a:t>VMMs</a:t>
            </a:r>
          </a:p>
          <a:p>
            <a:pPr lvl="2"/>
            <a:r>
              <a:rPr lang="en-US" altLang="ja-JP" dirty="0" smtClean="0"/>
              <a:t>ASIC(Application Specific Integrated circuit)</a:t>
            </a:r>
          </a:p>
          <a:p>
            <a:pPr lvl="2"/>
            <a:r>
              <a:rPr lang="en-US" altLang="ja-JP" dirty="0" smtClean="0"/>
              <a:t>GPU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kumimoji="1" lang="en-US" altLang="ja-JP" dirty="0" smtClean="0">
                <a:solidFill>
                  <a:schemeClr val="bg2">
                    <a:lumMod val="90000"/>
                  </a:schemeClr>
                </a:solidFill>
              </a:rPr>
              <a:t>Purpose</a:t>
            </a:r>
          </a:p>
          <a:p>
            <a:r>
              <a:rPr kumimoji="1" lang="en-US" altLang="ja-JP" dirty="0" smtClean="0"/>
              <a:t>Introduction</a:t>
            </a:r>
            <a:r>
              <a:rPr lang="ja-JP" altLang="en-US" dirty="0"/>
              <a:t> </a:t>
            </a:r>
            <a:r>
              <a:rPr lang="en-US" altLang="ja-JP" dirty="0" smtClean="0"/>
              <a:t>of </a:t>
            </a:r>
            <a:r>
              <a:rPr lang="en-US" altLang="ja-JP" dirty="0" smtClean="0"/>
              <a:t>optical VMM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Evaluation</a:t>
            </a:r>
            <a:endParaRPr lang="en-US" altLang="ja-JP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Area </a:t>
            </a:r>
          </a:p>
          <a:p>
            <a:pPr lvl="1"/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latency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Plan </a:t>
            </a:r>
          </a:p>
          <a:p>
            <a:r>
              <a:rPr lang="en-US" altLang="ja-JP" dirty="0" smtClean="0">
                <a:solidFill>
                  <a:schemeClr val="bg2">
                    <a:lumMod val="90000"/>
                  </a:schemeClr>
                </a:solidFill>
              </a:rPr>
              <a:t>Summary</a:t>
            </a:r>
            <a:endParaRPr kumimoji="1"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</a:t>
            </a:r>
            <a:r>
              <a:rPr kumimoji="1" lang="en-US" altLang="ja-JP" dirty="0" smtClean="0"/>
              <a:t>of optical </a:t>
            </a:r>
            <a:r>
              <a:rPr kumimoji="1" lang="en-US" altLang="ja-JP" dirty="0" smtClean="0"/>
              <a:t>VMM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919317"/>
                <a:ext cx="8137979" cy="461959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 smtClean="0"/>
                  <a:t>This is design of analog vector-matrix multiplier</a:t>
                </a:r>
              </a:p>
              <a:p>
                <a:r>
                  <a:rPr kumimoji="1" lang="en-US" altLang="ja-JP" dirty="0" smtClean="0"/>
                  <a:t>Singular Value Decomposition(SVD)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M×N matrix (A) can be decomposed as :</a:t>
                </a:r>
              </a:p>
              <a:p>
                <a:pPr marL="457200" lvl="1" indent="0">
                  <a:buNone/>
                </a:pPr>
                <a:r>
                  <a:rPr lang="en-US" altLang="ja-JP" sz="32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sz="32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U : M×M unitary matrix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V : N×N unitary matrix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Σ : M×N diagonal matrix with non-negative real </a:t>
                </a:r>
                <a:r>
                  <a:rPr lang="en-US" altLang="ja-JP" dirty="0" smtClean="0"/>
                  <a:t>number</a:t>
                </a:r>
              </a:p>
              <a:p>
                <a:endParaRPr kumimoji="1" lang="en-US" altLang="ja-JP" sz="1600" dirty="0" smtClean="0"/>
              </a:p>
              <a:p>
                <a:r>
                  <a:rPr kumimoji="1" lang="en-US" altLang="ja-JP" dirty="0" smtClean="0"/>
                  <a:t>Any matrix can be decomposed int</a:t>
                </a:r>
                <a:r>
                  <a:rPr lang="en-US" altLang="ja-JP" dirty="0" smtClean="0"/>
                  <a:t>o two unitary matrix and a diagonal matrix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919317"/>
                <a:ext cx="8137979" cy="4619596"/>
              </a:xfrm>
              <a:blipFill rotWithShape="0">
                <a:blip r:embed="rId2"/>
                <a:stretch>
                  <a:fillRect l="-1348" t="-2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9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4735</TotalTime>
  <Words>620</Words>
  <Application>Microsoft Office PowerPoint</Application>
  <PresentationFormat>画面に合わせる (4:3)</PresentationFormat>
  <Paragraphs>259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Evaluation of Vector-Matrix Multiplier using optical devices</vt:lpstr>
      <vt:lpstr>Agenda</vt:lpstr>
      <vt:lpstr>Agenda</vt:lpstr>
      <vt:lpstr>Background</vt:lpstr>
      <vt:lpstr>Optical device</vt:lpstr>
      <vt:lpstr>Problem </vt:lpstr>
      <vt:lpstr>Purpose</vt:lpstr>
      <vt:lpstr>Agenda</vt:lpstr>
      <vt:lpstr>Introduction of optical VMM</vt:lpstr>
      <vt:lpstr>Introduction of optical VMM</vt:lpstr>
      <vt:lpstr>Introduction of MZI</vt:lpstr>
      <vt:lpstr>Introduction of MZI VMM</vt:lpstr>
      <vt:lpstr>Introduction of MZI VMM</vt:lpstr>
      <vt:lpstr>Introduction of MZI VMM</vt:lpstr>
      <vt:lpstr>Introduction of MZI VMM</vt:lpstr>
      <vt:lpstr>Agenda</vt:lpstr>
      <vt:lpstr>Latency :Method of evaluation</vt:lpstr>
      <vt:lpstr>Latency :Method of Evaluation</vt:lpstr>
      <vt:lpstr>Evaluation : latency of VMM </vt:lpstr>
      <vt:lpstr>Area : Method of evaluation</vt:lpstr>
      <vt:lpstr>Area : Evaluation</vt:lpstr>
      <vt:lpstr>Agenda</vt:lpstr>
      <vt:lpstr>Plan</vt:lpstr>
      <vt:lpstr>Agenda</vt:lpstr>
      <vt:lpstr>Summary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kouji satou</dc:creator>
  <cp:lastModifiedBy>kouji satou</cp:lastModifiedBy>
  <cp:revision>108</cp:revision>
  <dcterms:created xsi:type="dcterms:W3CDTF">2016-12-15T06:41:42Z</dcterms:created>
  <dcterms:modified xsi:type="dcterms:W3CDTF">2016-12-22T03:21:08Z</dcterms:modified>
</cp:coreProperties>
</file>