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6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5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60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54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9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00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D8CF-2B5F-4E6A-A8D6-3DE86EC1D6C5}" type="datetimeFigureOut">
              <a:rPr kumimoji="1" lang="ja-JP" altLang="en-US" smtClean="0"/>
              <a:t>2016/12/2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10A1-4E6B-4528-83EE-310F2B285E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76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　精度検証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MZI</a:t>
            </a:r>
            <a:r>
              <a:rPr lang="en-US" altLang="ja-JP" dirty="0"/>
              <a:t>-</a:t>
            </a:r>
            <a:r>
              <a:rPr kumimoji="1" lang="en-US" altLang="ja-JP" dirty="0" smtClean="0"/>
              <a:t>VMM</a:t>
            </a:r>
            <a:r>
              <a:rPr kumimoji="1" lang="ja-JP" altLang="en-US" dirty="0" smtClean="0"/>
              <a:t>　精度検証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目的：</a:t>
            </a:r>
            <a:r>
              <a:rPr kumimoji="1" lang="en-US" altLang="ja-JP" dirty="0" smtClean="0"/>
              <a:t>MZI</a:t>
            </a:r>
            <a:r>
              <a:rPr kumimoji="1" lang="ja-JP" altLang="en-US" dirty="0" smtClean="0"/>
              <a:t>を使った</a:t>
            </a:r>
            <a:r>
              <a:rPr kumimoji="1" lang="en-US" altLang="ja-JP" dirty="0" smtClean="0"/>
              <a:t>VMM</a:t>
            </a:r>
            <a:r>
              <a:rPr kumimoji="1" lang="ja-JP" altLang="en-US" dirty="0" smtClean="0"/>
              <a:t>の精度を調査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知るべきこと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どのデバイスがノイズ源になるか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ビット幅をどうとるか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これを横軸にする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Optisystem</a:t>
            </a:r>
            <a:r>
              <a:rPr lang="ja-JP" altLang="en-US" dirty="0" smtClean="0"/>
              <a:t>の結果からどのようにエラーレートを導出するか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そもそも精度って何を調べるべきか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42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56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MZI　精度検証　</vt:lpstr>
      <vt:lpstr>MZI-VMM　精度検証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MZI　精度検証</dc:title>
  <dc:creator>kouji satou</dc:creator>
  <cp:lastModifiedBy>kouji satou</cp:lastModifiedBy>
  <cp:revision>2</cp:revision>
  <dcterms:created xsi:type="dcterms:W3CDTF">2016-12-02T01:33:44Z</dcterms:created>
  <dcterms:modified xsi:type="dcterms:W3CDTF">2016-12-02T03:00:36Z</dcterms:modified>
</cp:coreProperties>
</file>