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5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6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5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1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96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7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9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4BF-0EF7-5E4B-959C-64BA98981D27}" type="datetimeFigureOut">
              <a:rPr kumimoji="1" lang="ja-JP" altLang="en-US" smtClean="0"/>
              <a:t>2016/08/31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286C-6A7E-0F4D-93E6-447C8A31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07474"/>
              </p:ext>
            </p:extLst>
          </p:nvPr>
        </p:nvGraphicFramePr>
        <p:xfrm>
          <a:off x="161511" y="75699"/>
          <a:ext cx="8821600" cy="669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20"/>
                <a:gridCol w="107832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886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To</a:t>
                      </a:r>
                      <a:r>
                        <a:rPr kumimoji="1" lang="en-US" altLang="ja-JP" sz="1200" baseline="0" dirty="0" smtClean="0"/>
                        <a:t> Do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8</a:t>
                      </a:r>
                      <a:r>
                        <a:rPr lang="ja-JP" altLang="en-US" sz="1200" dirty="0" smtClean="0"/>
                        <a:t>月</a:t>
                      </a:r>
                      <a:endParaRPr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9</a:t>
                      </a:r>
                      <a:r>
                        <a:rPr kumimoji="1" lang="ja-JP" altLang="en-US" sz="1200" dirty="0" smtClean="0"/>
                        <a:t>月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</a:tr>
              <a:tr h="262886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23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24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25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26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27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28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29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30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31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3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5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1" lang="ja-JP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9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10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11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12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13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14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15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16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17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18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19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20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21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22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23</a:t>
                      </a:r>
                      <a:endParaRPr kumimoji="1" lang="ja-JP" altLang="en-US" sz="600" dirty="0"/>
                    </a:p>
                  </a:txBody>
                  <a:tcPr anchor="ctr"/>
                </a:tc>
              </a:tr>
              <a:tr h="210094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非線形性の大きさがもたらすデメリットの調査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Web</a:t>
                      </a:r>
                      <a:r>
                        <a:rPr kumimoji="1" lang="ja-JP" altLang="en-US" sz="600" dirty="0" smtClean="0"/>
                        <a:t>・購入頂いた論文を用いて調査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NTT</a:t>
                      </a:r>
                      <a:r>
                        <a:rPr kumimoji="1" lang="ja-JP" altLang="en-US" sz="600" dirty="0" smtClean="0"/>
                        <a:t>への質問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のパラメータのレンジの調査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Web</a:t>
                      </a:r>
                      <a:r>
                        <a:rPr kumimoji="1" lang="ja-JP" altLang="en-US" sz="600" dirty="0" smtClean="0"/>
                        <a:t>・購入頂いた論文を用いて調査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NTT</a:t>
                      </a:r>
                      <a:r>
                        <a:rPr kumimoji="1" lang="ja-JP" altLang="en-US" sz="600" dirty="0" smtClean="0"/>
                        <a:t>への質問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</a:t>
                      </a:r>
                      <a:r>
                        <a:rPr kumimoji="1" lang="en-US" altLang="ja-JP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のそれぞれ素子の</a:t>
                      </a:r>
                      <a:endParaRPr kumimoji="1" lang="en-US" altLang="ja-JP" sz="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入出力のレンジの調査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光行列演算器の論文調査</a:t>
                      </a:r>
                      <a:endParaRPr kumimoji="1" lang="en-US" altLang="ja-JP" sz="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 smtClean="0"/>
                        <a:t>NTT</a:t>
                      </a:r>
                      <a:r>
                        <a:rPr kumimoji="1" lang="ja-JP" altLang="en-US" sz="600" dirty="0" smtClean="0"/>
                        <a:t>への質問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1009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パラメータを変化させたときの精度の検証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コードの書き換え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C6D9F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実行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論文の概要</a:t>
                      </a:r>
                      <a:r>
                        <a:rPr kumimoji="1" lang="en-US" altLang="ja-JP" sz="600" dirty="0" smtClean="0"/>
                        <a:t>(100〜200</a:t>
                      </a:r>
                      <a:r>
                        <a:rPr kumimoji="1" lang="ja-JP" altLang="en-US" sz="600" dirty="0" smtClean="0"/>
                        <a:t>字程度</a:t>
                      </a:r>
                      <a:r>
                        <a:rPr kumimoji="1" lang="en-US" altLang="ja-JP" sz="600" dirty="0" smtClean="0"/>
                        <a:t>)</a:t>
                      </a:r>
                      <a:r>
                        <a:rPr kumimoji="1" lang="ja-JP" altLang="en-US" sz="600" dirty="0" smtClean="0"/>
                        <a:t>の作成</a:t>
                      </a:r>
                      <a:endParaRPr kumimoji="1" lang="en-US" altLang="ja-JP" sz="600" dirty="0" smtClean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特別研究第二</a:t>
                      </a:r>
                      <a:endParaRPr kumimoji="1" lang="en-US" altLang="ja-JP" sz="600" dirty="0" smtClean="0"/>
                    </a:p>
                    <a:p>
                      <a:pPr algn="ctr"/>
                      <a:r>
                        <a:rPr kumimoji="1" lang="ja-JP" altLang="en-US" sz="600" dirty="0" smtClean="0"/>
                        <a:t>中間報告書作成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概要</a:t>
                      </a:r>
                      <a:r>
                        <a:rPr kumimoji="1" lang="en-US" altLang="ja-JP" sz="600" dirty="0" smtClean="0"/>
                        <a:t>(300</a:t>
                      </a:r>
                      <a:r>
                        <a:rPr kumimoji="1" lang="ja-JP" altLang="en-US" sz="600" dirty="0" smtClean="0"/>
                        <a:t>字</a:t>
                      </a:r>
                      <a:r>
                        <a:rPr kumimoji="1" lang="en-US" altLang="ja-JP" sz="600" dirty="0" smtClean="0"/>
                        <a:t>)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研究背景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研究成果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今後の研究計画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論文の作成</a:t>
                      </a:r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600" dirty="0" smtClean="0"/>
                        <a:t>論文構成の作成</a:t>
                      </a:r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228668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  <a:tr h="18422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543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149</Words>
  <Application>Microsoft Macintosh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九州大学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isobe</dc:creator>
  <cp:lastModifiedBy>satoshi isobe</cp:lastModifiedBy>
  <cp:revision>17</cp:revision>
  <dcterms:created xsi:type="dcterms:W3CDTF">2016-08-22T06:17:59Z</dcterms:created>
  <dcterms:modified xsi:type="dcterms:W3CDTF">2016-08-30T16:08:11Z</dcterms:modified>
</cp:coreProperties>
</file>