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0905-D098-48AA-BDDF-A8F7D9E4B657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937-D1B7-4DDC-AC3F-E0BBCFC95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73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0905-D098-48AA-BDDF-A8F7D9E4B657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937-D1B7-4DDC-AC3F-E0BBCFC95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26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0905-D098-48AA-BDDF-A8F7D9E4B657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937-D1B7-4DDC-AC3F-E0BBCFC95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00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0905-D098-48AA-BDDF-A8F7D9E4B657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937-D1B7-4DDC-AC3F-E0BBCFC95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63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0905-D098-48AA-BDDF-A8F7D9E4B657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937-D1B7-4DDC-AC3F-E0BBCFC95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01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0905-D098-48AA-BDDF-A8F7D9E4B657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937-D1B7-4DDC-AC3F-E0BBCFC95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55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0905-D098-48AA-BDDF-A8F7D9E4B657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937-D1B7-4DDC-AC3F-E0BBCFC95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38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0905-D098-48AA-BDDF-A8F7D9E4B657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937-D1B7-4DDC-AC3F-E0BBCFC95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71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0905-D098-48AA-BDDF-A8F7D9E4B657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937-D1B7-4DDC-AC3F-E0BBCFC95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78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0905-D098-48AA-BDDF-A8F7D9E4B657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937-D1B7-4DDC-AC3F-E0BBCFC95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78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0905-D098-48AA-BDDF-A8F7D9E4B657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7937-D1B7-4DDC-AC3F-E0BBCFC95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11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00905-D098-48AA-BDDF-A8F7D9E4B657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7937-D1B7-4DDC-AC3F-E0BBCFC95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53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2994129" y="1291338"/>
            <a:ext cx="504056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1652829" y="1939410"/>
            <a:ext cx="5976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940861" y="1219330"/>
            <a:ext cx="0" cy="1440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921335" y="2848985"/>
            <a:ext cx="1368152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477812" y="242088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f</a:t>
            </a:r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>
            <a:off x="3289487" y="2848985"/>
            <a:ext cx="1368152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4657639" y="2848985"/>
            <a:ext cx="1368152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6025791" y="2848985"/>
            <a:ext cx="1368152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5773763" y="1340768"/>
            <a:ext cx="504056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>
            <a:off x="4657639" y="1219330"/>
            <a:ext cx="0" cy="1440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7344906" y="1268760"/>
            <a:ext cx="0" cy="1440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1652829" y="84999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S(x,y)</a:t>
            </a:r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345278" y="83671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F[S(x,y)]</a:t>
            </a:r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047534" y="8597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S(x,y)</a:t>
            </a:r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59030" y="205699"/>
            <a:ext cx="4597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レンズ</a:t>
            </a:r>
            <a:r>
              <a:rPr lang="ja-JP" altLang="en-US" sz="3200" smtClean="0"/>
              <a:t>によるフーリエ変換</a:t>
            </a:r>
            <a:endParaRPr kumimoji="1" lang="ja-JP" altLang="en-US" sz="320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467544" y="3068960"/>
            <a:ext cx="6781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smtClean="0"/>
              <a:t>平面光</a:t>
            </a:r>
            <a:r>
              <a:rPr lang="ja-JP" altLang="en-US" sz="3200"/>
              <a:t>回路</a:t>
            </a:r>
            <a:r>
              <a:rPr lang="ja-JP" altLang="en-US" sz="3200" smtClean="0"/>
              <a:t>による（離散）フーリエ変換</a:t>
            </a:r>
            <a:endParaRPr kumimoji="1" lang="ja-JP" altLang="en-US" sz="3200"/>
          </a:p>
        </p:txBody>
      </p:sp>
      <p:grpSp>
        <p:nvGrpSpPr>
          <p:cNvPr id="99" name="グループ化 98"/>
          <p:cNvGrpSpPr>
            <a:grpSpLocks noChangeAspect="1"/>
          </p:cNvGrpSpPr>
          <p:nvPr/>
        </p:nvGrpSpPr>
        <p:grpSpPr>
          <a:xfrm rot="5400000" flipV="1">
            <a:off x="3084908" y="3936608"/>
            <a:ext cx="2811809" cy="2516674"/>
            <a:chOff x="971600" y="3429000"/>
            <a:chExt cx="3514761" cy="3145842"/>
          </a:xfrm>
        </p:grpSpPr>
        <p:grpSp>
          <p:nvGrpSpPr>
            <p:cNvPr id="136" name="グループ化 135"/>
            <p:cNvGrpSpPr/>
            <p:nvPr/>
          </p:nvGrpSpPr>
          <p:grpSpPr>
            <a:xfrm rot="5400000">
              <a:off x="3197231" y="5422303"/>
              <a:ext cx="969261" cy="1335818"/>
              <a:chOff x="1137631" y="4034855"/>
              <a:chExt cx="969261" cy="1335818"/>
            </a:xfrm>
          </p:grpSpPr>
          <p:cxnSp>
            <p:nvCxnSpPr>
              <p:cNvPr id="153" name="直線コネクタ 152"/>
              <p:cNvCxnSpPr/>
              <p:nvPr/>
            </p:nvCxnSpPr>
            <p:spPr>
              <a:xfrm>
                <a:off x="1137631" y="4034855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線コネクタ 153"/>
              <p:cNvCxnSpPr/>
              <p:nvPr/>
            </p:nvCxnSpPr>
            <p:spPr>
              <a:xfrm>
                <a:off x="1137631" y="4156293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/>
              <p:cNvCxnSpPr/>
              <p:nvPr/>
            </p:nvCxnSpPr>
            <p:spPr>
              <a:xfrm>
                <a:off x="1137631" y="4277731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>
                <a:off x="1137631" y="4399169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/>
              <p:cNvCxnSpPr/>
              <p:nvPr/>
            </p:nvCxnSpPr>
            <p:spPr>
              <a:xfrm>
                <a:off x="1137631" y="4520607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/>
              <p:cNvCxnSpPr/>
              <p:nvPr/>
            </p:nvCxnSpPr>
            <p:spPr>
              <a:xfrm>
                <a:off x="1137631" y="4642045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1137631" y="4763483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線コネクタ 159"/>
              <p:cNvCxnSpPr/>
              <p:nvPr/>
            </p:nvCxnSpPr>
            <p:spPr>
              <a:xfrm>
                <a:off x="1137631" y="4884921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/>
              <p:cNvCxnSpPr/>
              <p:nvPr/>
            </p:nvCxnSpPr>
            <p:spPr>
              <a:xfrm>
                <a:off x="1137631" y="5006359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>
                <a:off x="1137631" y="5127797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線コネクタ 162"/>
              <p:cNvCxnSpPr/>
              <p:nvPr/>
            </p:nvCxnSpPr>
            <p:spPr>
              <a:xfrm>
                <a:off x="1137631" y="5249235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線コネクタ 163"/>
              <p:cNvCxnSpPr/>
              <p:nvPr/>
            </p:nvCxnSpPr>
            <p:spPr>
              <a:xfrm>
                <a:off x="1137631" y="5370673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正方形/長方形 136"/>
            <p:cNvSpPr/>
            <p:nvPr/>
          </p:nvSpPr>
          <p:spPr>
            <a:xfrm rot="5400000">
              <a:off x="2456710" y="3821964"/>
              <a:ext cx="2403117" cy="1656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8" name="グループ化 137"/>
            <p:cNvGrpSpPr/>
            <p:nvPr/>
          </p:nvGrpSpPr>
          <p:grpSpPr>
            <a:xfrm>
              <a:off x="971600" y="3568763"/>
              <a:ext cx="969261" cy="1335818"/>
              <a:chOff x="899592" y="3568763"/>
              <a:chExt cx="969261" cy="1335818"/>
            </a:xfrm>
          </p:grpSpPr>
          <p:cxnSp>
            <p:nvCxnSpPr>
              <p:cNvPr id="141" name="直線コネクタ 140"/>
              <p:cNvCxnSpPr/>
              <p:nvPr/>
            </p:nvCxnSpPr>
            <p:spPr>
              <a:xfrm>
                <a:off x="899592" y="3568763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/>
              <p:cNvCxnSpPr/>
              <p:nvPr/>
            </p:nvCxnSpPr>
            <p:spPr>
              <a:xfrm>
                <a:off x="899592" y="3690201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899592" y="3811639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線コネクタ 143"/>
              <p:cNvCxnSpPr/>
              <p:nvPr/>
            </p:nvCxnSpPr>
            <p:spPr>
              <a:xfrm>
                <a:off x="899592" y="3933077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線コネクタ 144"/>
              <p:cNvCxnSpPr/>
              <p:nvPr/>
            </p:nvCxnSpPr>
            <p:spPr>
              <a:xfrm>
                <a:off x="899592" y="4054515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/>
              <p:cNvCxnSpPr/>
              <p:nvPr/>
            </p:nvCxnSpPr>
            <p:spPr>
              <a:xfrm>
                <a:off x="899592" y="4175953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/>
              <p:cNvCxnSpPr/>
              <p:nvPr/>
            </p:nvCxnSpPr>
            <p:spPr>
              <a:xfrm>
                <a:off x="899592" y="4297391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コネクタ 147"/>
              <p:cNvCxnSpPr/>
              <p:nvPr/>
            </p:nvCxnSpPr>
            <p:spPr>
              <a:xfrm>
                <a:off x="899592" y="4418829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コネクタ 148"/>
              <p:cNvCxnSpPr/>
              <p:nvPr/>
            </p:nvCxnSpPr>
            <p:spPr>
              <a:xfrm>
                <a:off x="899592" y="4540267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>
                <a:off x="899592" y="4661705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/>
              <p:cNvCxnSpPr/>
              <p:nvPr/>
            </p:nvCxnSpPr>
            <p:spPr>
              <a:xfrm>
                <a:off x="899592" y="4783143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コネクタ 151"/>
              <p:cNvCxnSpPr/>
              <p:nvPr/>
            </p:nvCxnSpPr>
            <p:spPr>
              <a:xfrm>
                <a:off x="899592" y="4904581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正方形/長方形 138"/>
            <p:cNvSpPr/>
            <p:nvPr/>
          </p:nvSpPr>
          <p:spPr>
            <a:xfrm>
              <a:off x="1855222" y="3429000"/>
              <a:ext cx="2631139" cy="1656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円弧 139"/>
            <p:cNvSpPr/>
            <p:nvPr/>
          </p:nvSpPr>
          <p:spPr>
            <a:xfrm>
              <a:off x="1868853" y="3568763"/>
              <a:ext cx="2290199" cy="244827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2" name="テキスト ボックス 101"/>
          <p:cNvSpPr txBox="1"/>
          <p:nvPr/>
        </p:nvSpPr>
        <p:spPr>
          <a:xfrm>
            <a:off x="4522472" y="399207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r>
              <a:rPr kumimoji="1" lang="en-US" altLang="ja-JP" smtClean="0"/>
              <a:t>(n)</a:t>
            </a:r>
            <a:endParaRPr kumimoji="1" lang="ja-JP" altLang="en-US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5075829" y="492509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F[X(n)]</a:t>
            </a:r>
            <a:endParaRPr kumimoji="1" lang="ja-JP" altLang="en-US"/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1917940" y="5830794"/>
            <a:ext cx="904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Curved </a:t>
            </a:r>
          </a:p>
          <a:p>
            <a:r>
              <a:rPr kumimoji="1" lang="en-US" altLang="ja-JP" smtClean="0"/>
              <a:t>mirror</a:t>
            </a:r>
            <a:endParaRPr kumimoji="1" lang="ja-JP" altLang="en-US"/>
          </a:p>
        </p:txBody>
      </p:sp>
      <p:cxnSp>
        <p:nvCxnSpPr>
          <p:cNvPr id="167" name="直線コネクタ 166"/>
          <p:cNvCxnSpPr/>
          <p:nvPr/>
        </p:nvCxnSpPr>
        <p:spPr>
          <a:xfrm flipH="1">
            <a:off x="2722124" y="5830794"/>
            <a:ext cx="719312" cy="32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/>
          <p:nvPr/>
        </p:nvCxnSpPr>
        <p:spPr>
          <a:xfrm flipH="1">
            <a:off x="2822227" y="4296594"/>
            <a:ext cx="425847" cy="64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テキスト ボックス 169"/>
          <p:cNvSpPr txBox="1"/>
          <p:nvPr/>
        </p:nvSpPr>
        <p:spPr>
          <a:xfrm>
            <a:off x="1547664" y="4183677"/>
            <a:ext cx="1192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waveguide</a:t>
            </a:r>
          </a:p>
          <a:p>
            <a:r>
              <a:rPr lang="en-US" altLang="ja-JP" smtClean="0"/>
              <a:t>array</a:t>
            </a:r>
            <a:endParaRPr kumimoji="1" lang="ja-JP" altLang="en-US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6753543" y="236897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2016/10/19    </a:t>
            </a:r>
            <a:r>
              <a:rPr kumimoji="1" lang="ja-JP" altLang="en-US" smtClean="0"/>
              <a:t>納富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21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>
            <a:grpSpLocks noChangeAspect="1"/>
          </p:cNvGrpSpPr>
          <p:nvPr/>
        </p:nvGrpSpPr>
        <p:grpSpPr>
          <a:xfrm rot="5400000" flipV="1">
            <a:off x="4002327" y="3868097"/>
            <a:ext cx="2811809" cy="2516674"/>
            <a:chOff x="971600" y="3429000"/>
            <a:chExt cx="3514761" cy="3145842"/>
          </a:xfrm>
        </p:grpSpPr>
        <p:grpSp>
          <p:nvGrpSpPr>
            <p:cNvPr id="5" name="グループ化 4"/>
            <p:cNvGrpSpPr/>
            <p:nvPr/>
          </p:nvGrpSpPr>
          <p:grpSpPr>
            <a:xfrm rot="5400000">
              <a:off x="3197231" y="5422303"/>
              <a:ext cx="969261" cy="1335818"/>
              <a:chOff x="1137631" y="4034855"/>
              <a:chExt cx="969261" cy="1335818"/>
            </a:xfrm>
          </p:grpSpPr>
          <p:cxnSp>
            <p:nvCxnSpPr>
              <p:cNvPr id="22" name="直線コネクタ 21"/>
              <p:cNvCxnSpPr/>
              <p:nvPr/>
            </p:nvCxnSpPr>
            <p:spPr>
              <a:xfrm>
                <a:off x="1137631" y="4034855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/>
              <p:cNvCxnSpPr/>
              <p:nvPr/>
            </p:nvCxnSpPr>
            <p:spPr>
              <a:xfrm>
                <a:off x="1137631" y="4156293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/>
              <p:nvPr/>
            </p:nvCxnSpPr>
            <p:spPr>
              <a:xfrm>
                <a:off x="1137631" y="4277731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/>
              <p:cNvCxnSpPr/>
              <p:nvPr/>
            </p:nvCxnSpPr>
            <p:spPr>
              <a:xfrm>
                <a:off x="1137631" y="4399169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>
                <a:off x="1137631" y="4520607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/>
              <p:cNvCxnSpPr/>
              <p:nvPr/>
            </p:nvCxnSpPr>
            <p:spPr>
              <a:xfrm>
                <a:off x="1137631" y="4642045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/>
              <p:cNvCxnSpPr/>
              <p:nvPr/>
            </p:nvCxnSpPr>
            <p:spPr>
              <a:xfrm>
                <a:off x="1137631" y="4763483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/>
              <p:cNvCxnSpPr/>
              <p:nvPr/>
            </p:nvCxnSpPr>
            <p:spPr>
              <a:xfrm>
                <a:off x="1137631" y="4884921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/>
              <p:cNvCxnSpPr/>
              <p:nvPr/>
            </p:nvCxnSpPr>
            <p:spPr>
              <a:xfrm>
                <a:off x="1137631" y="5006359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/>
              <p:cNvCxnSpPr/>
              <p:nvPr/>
            </p:nvCxnSpPr>
            <p:spPr>
              <a:xfrm>
                <a:off x="1137631" y="5127797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/>
              <p:cNvCxnSpPr/>
              <p:nvPr/>
            </p:nvCxnSpPr>
            <p:spPr>
              <a:xfrm>
                <a:off x="1137631" y="5249235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>
                <a:off x="1137631" y="5370673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正方形/長方形 5"/>
            <p:cNvSpPr/>
            <p:nvPr/>
          </p:nvSpPr>
          <p:spPr>
            <a:xfrm rot="5400000">
              <a:off x="2456710" y="3821964"/>
              <a:ext cx="2403117" cy="1656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/>
            <p:cNvGrpSpPr/>
            <p:nvPr/>
          </p:nvGrpSpPr>
          <p:grpSpPr>
            <a:xfrm>
              <a:off x="971600" y="3568763"/>
              <a:ext cx="969261" cy="1335818"/>
              <a:chOff x="899592" y="3568763"/>
              <a:chExt cx="969261" cy="1335818"/>
            </a:xfrm>
          </p:grpSpPr>
          <p:cxnSp>
            <p:nvCxnSpPr>
              <p:cNvPr id="10" name="直線コネクタ 9"/>
              <p:cNvCxnSpPr/>
              <p:nvPr/>
            </p:nvCxnSpPr>
            <p:spPr>
              <a:xfrm>
                <a:off x="899592" y="3568763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>
                <a:off x="899592" y="3690201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/>
              <p:cNvCxnSpPr/>
              <p:nvPr/>
            </p:nvCxnSpPr>
            <p:spPr>
              <a:xfrm>
                <a:off x="899592" y="3811639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/>
              <p:nvPr/>
            </p:nvCxnSpPr>
            <p:spPr>
              <a:xfrm>
                <a:off x="899592" y="3933077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/>
              <p:nvPr/>
            </p:nvCxnSpPr>
            <p:spPr>
              <a:xfrm>
                <a:off x="899592" y="4054515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/>
              <p:nvPr/>
            </p:nvCxnSpPr>
            <p:spPr>
              <a:xfrm>
                <a:off x="899592" y="4175953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/>
              <p:nvPr/>
            </p:nvCxnSpPr>
            <p:spPr>
              <a:xfrm>
                <a:off x="899592" y="4297391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899592" y="4418829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899592" y="4540267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>
                <a:off x="899592" y="4661705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>
                <a:off x="899592" y="4783143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/>
              <p:cNvCxnSpPr/>
              <p:nvPr/>
            </p:nvCxnSpPr>
            <p:spPr>
              <a:xfrm>
                <a:off x="899592" y="4904581"/>
                <a:ext cx="96926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正方形/長方形 7"/>
            <p:cNvSpPr/>
            <p:nvPr/>
          </p:nvSpPr>
          <p:spPr>
            <a:xfrm>
              <a:off x="1855222" y="3429000"/>
              <a:ext cx="2631139" cy="1656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/>
            <p:cNvSpPr/>
            <p:nvPr/>
          </p:nvSpPr>
          <p:spPr>
            <a:xfrm>
              <a:off x="1868853" y="3568763"/>
              <a:ext cx="2290199" cy="244827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5" name="テキスト ボックス 64"/>
          <p:cNvSpPr txBox="1"/>
          <p:nvPr/>
        </p:nvSpPr>
        <p:spPr>
          <a:xfrm>
            <a:off x="6660232" y="572396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Z</a:t>
            </a:r>
            <a:r>
              <a:rPr kumimoji="1" lang="en-US" altLang="ja-JP" smtClean="0"/>
              <a:t>(n)</a:t>
            </a:r>
            <a:endParaRPr kumimoji="1" lang="ja-JP" altLang="en-US"/>
          </a:p>
        </p:txBody>
      </p:sp>
      <p:grpSp>
        <p:nvGrpSpPr>
          <p:cNvPr id="134" name="グループ化 133"/>
          <p:cNvGrpSpPr/>
          <p:nvPr/>
        </p:nvGrpSpPr>
        <p:grpSpPr>
          <a:xfrm flipV="1">
            <a:off x="1730802" y="908720"/>
            <a:ext cx="6120218" cy="3361352"/>
            <a:chOff x="1695128" y="607370"/>
            <a:chExt cx="6120218" cy="3361352"/>
          </a:xfrm>
        </p:grpSpPr>
        <p:grpSp>
          <p:nvGrpSpPr>
            <p:cNvPr id="69" name="グループ化 68"/>
            <p:cNvGrpSpPr>
              <a:grpSpLocks noChangeAspect="1"/>
            </p:cNvGrpSpPr>
            <p:nvPr/>
          </p:nvGrpSpPr>
          <p:grpSpPr>
            <a:xfrm rot="16200000">
              <a:off x="1547560" y="1304481"/>
              <a:ext cx="2811809" cy="2516674"/>
              <a:chOff x="971600" y="3429000"/>
              <a:chExt cx="3514761" cy="3145842"/>
            </a:xfrm>
          </p:grpSpPr>
          <p:grpSp>
            <p:nvGrpSpPr>
              <p:cNvPr id="70" name="グループ化 69"/>
              <p:cNvGrpSpPr/>
              <p:nvPr/>
            </p:nvGrpSpPr>
            <p:grpSpPr>
              <a:xfrm rot="5400000">
                <a:off x="3197231" y="5422303"/>
                <a:ext cx="969261" cy="1335818"/>
                <a:chOff x="1137631" y="4034855"/>
                <a:chExt cx="969261" cy="1335818"/>
              </a:xfrm>
            </p:grpSpPr>
            <p:cxnSp>
              <p:nvCxnSpPr>
                <p:cNvPr id="87" name="直線コネクタ 86"/>
                <p:cNvCxnSpPr/>
                <p:nvPr/>
              </p:nvCxnSpPr>
              <p:spPr>
                <a:xfrm>
                  <a:off x="1137631" y="4034855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コネクタ 87"/>
                <p:cNvCxnSpPr/>
                <p:nvPr/>
              </p:nvCxnSpPr>
              <p:spPr>
                <a:xfrm>
                  <a:off x="1137631" y="4156293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コネクタ 88"/>
                <p:cNvCxnSpPr/>
                <p:nvPr/>
              </p:nvCxnSpPr>
              <p:spPr>
                <a:xfrm>
                  <a:off x="1137631" y="4277731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コネクタ 89"/>
                <p:cNvCxnSpPr/>
                <p:nvPr/>
              </p:nvCxnSpPr>
              <p:spPr>
                <a:xfrm>
                  <a:off x="1137631" y="4399169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線コネクタ 90"/>
                <p:cNvCxnSpPr/>
                <p:nvPr/>
              </p:nvCxnSpPr>
              <p:spPr>
                <a:xfrm>
                  <a:off x="1137631" y="4520607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コネクタ 91"/>
                <p:cNvCxnSpPr/>
                <p:nvPr/>
              </p:nvCxnSpPr>
              <p:spPr>
                <a:xfrm>
                  <a:off x="1137631" y="4642045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コネクタ 92"/>
                <p:cNvCxnSpPr/>
                <p:nvPr/>
              </p:nvCxnSpPr>
              <p:spPr>
                <a:xfrm>
                  <a:off x="1137631" y="4763483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コネクタ 93"/>
                <p:cNvCxnSpPr/>
                <p:nvPr/>
              </p:nvCxnSpPr>
              <p:spPr>
                <a:xfrm>
                  <a:off x="1137631" y="4884921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線コネクタ 94"/>
                <p:cNvCxnSpPr/>
                <p:nvPr/>
              </p:nvCxnSpPr>
              <p:spPr>
                <a:xfrm>
                  <a:off x="1137631" y="5006359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線コネクタ 95"/>
                <p:cNvCxnSpPr/>
                <p:nvPr/>
              </p:nvCxnSpPr>
              <p:spPr>
                <a:xfrm>
                  <a:off x="1137631" y="5127797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線コネクタ 96"/>
                <p:cNvCxnSpPr/>
                <p:nvPr/>
              </p:nvCxnSpPr>
              <p:spPr>
                <a:xfrm>
                  <a:off x="1137631" y="5249235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線コネクタ 97"/>
                <p:cNvCxnSpPr/>
                <p:nvPr/>
              </p:nvCxnSpPr>
              <p:spPr>
                <a:xfrm>
                  <a:off x="1137631" y="5370673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正方形/長方形 70"/>
              <p:cNvSpPr/>
              <p:nvPr/>
            </p:nvSpPr>
            <p:spPr>
              <a:xfrm rot="5400000">
                <a:off x="2456710" y="3821964"/>
                <a:ext cx="2403117" cy="1656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2" name="グループ化 71"/>
              <p:cNvGrpSpPr/>
              <p:nvPr/>
            </p:nvGrpSpPr>
            <p:grpSpPr>
              <a:xfrm>
                <a:off x="971600" y="3568763"/>
                <a:ext cx="969261" cy="1335818"/>
                <a:chOff x="899592" y="3568763"/>
                <a:chExt cx="969261" cy="1335818"/>
              </a:xfrm>
            </p:grpSpPr>
            <p:cxnSp>
              <p:nvCxnSpPr>
                <p:cNvPr id="75" name="直線コネクタ 74"/>
                <p:cNvCxnSpPr/>
                <p:nvPr/>
              </p:nvCxnSpPr>
              <p:spPr>
                <a:xfrm>
                  <a:off x="899592" y="3568763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コネクタ 75"/>
                <p:cNvCxnSpPr/>
                <p:nvPr/>
              </p:nvCxnSpPr>
              <p:spPr>
                <a:xfrm>
                  <a:off x="899592" y="3690201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コネクタ 76"/>
                <p:cNvCxnSpPr/>
                <p:nvPr/>
              </p:nvCxnSpPr>
              <p:spPr>
                <a:xfrm>
                  <a:off x="899592" y="3811639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コネクタ 77"/>
                <p:cNvCxnSpPr/>
                <p:nvPr/>
              </p:nvCxnSpPr>
              <p:spPr>
                <a:xfrm>
                  <a:off x="899592" y="3933077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コネクタ 78"/>
                <p:cNvCxnSpPr/>
                <p:nvPr/>
              </p:nvCxnSpPr>
              <p:spPr>
                <a:xfrm>
                  <a:off x="899592" y="4054515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線コネクタ 79"/>
                <p:cNvCxnSpPr/>
                <p:nvPr/>
              </p:nvCxnSpPr>
              <p:spPr>
                <a:xfrm>
                  <a:off x="899592" y="4175953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線コネクタ 80"/>
                <p:cNvCxnSpPr/>
                <p:nvPr/>
              </p:nvCxnSpPr>
              <p:spPr>
                <a:xfrm>
                  <a:off x="899592" y="4297391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コネクタ 81"/>
                <p:cNvCxnSpPr/>
                <p:nvPr/>
              </p:nvCxnSpPr>
              <p:spPr>
                <a:xfrm>
                  <a:off x="899592" y="4418829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線コネクタ 82"/>
                <p:cNvCxnSpPr/>
                <p:nvPr/>
              </p:nvCxnSpPr>
              <p:spPr>
                <a:xfrm>
                  <a:off x="899592" y="4540267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コネクタ 83"/>
                <p:cNvCxnSpPr/>
                <p:nvPr/>
              </p:nvCxnSpPr>
              <p:spPr>
                <a:xfrm>
                  <a:off x="899592" y="4661705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線コネクタ 84"/>
                <p:cNvCxnSpPr/>
                <p:nvPr/>
              </p:nvCxnSpPr>
              <p:spPr>
                <a:xfrm>
                  <a:off x="899592" y="4783143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コネクタ 85"/>
                <p:cNvCxnSpPr/>
                <p:nvPr/>
              </p:nvCxnSpPr>
              <p:spPr>
                <a:xfrm>
                  <a:off x="899592" y="4904581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正方形/長方形 72"/>
              <p:cNvSpPr/>
              <p:nvPr/>
            </p:nvSpPr>
            <p:spPr>
              <a:xfrm>
                <a:off x="1855222" y="3429000"/>
                <a:ext cx="2631139" cy="1656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円弧 73"/>
              <p:cNvSpPr/>
              <p:nvPr/>
            </p:nvSpPr>
            <p:spPr>
              <a:xfrm>
                <a:off x="1868853" y="3568763"/>
                <a:ext cx="2290199" cy="2448272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9" name="グループ化 98"/>
            <p:cNvGrpSpPr>
              <a:grpSpLocks noChangeAspect="1"/>
            </p:cNvGrpSpPr>
            <p:nvPr/>
          </p:nvGrpSpPr>
          <p:grpSpPr>
            <a:xfrm rot="5400000" flipH="1">
              <a:off x="5151104" y="1285955"/>
              <a:ext cx="2811809" cy="2516674"/>
              <a:chOff x="971600" y="3429000"/>
              <a:chExt cx="3514761" cy="3145842"/>
            </a:xfrm>
          </p:grpSpPr>
          <p:grpSp>
            <p:nvGrpSpPr>
              <p:cNvPr id="100" name="グループ化 99"/>
              <p:cNvGrpSpPr/>
              <p:nvPr/>
            </p:nvGrpSpPr>
            <p:grpSpPr>
              <a:xfrm rot="5400000">
                <a:off x="3197231" y="5422303"/>
                <a:ext cx="969261" cy="1335818"/>
                <a:chOff x="1137631" y="4034855"/>
                <a:chExt cx="969261" cy="1335818"/>
              </a:xfrm>
            </p:grpSpPr>
            <p:cxnSp>
              <p:nvCxnSpPr>
                <p:cNvPr id="117" name="直線コネクタ 116"/>
                <p:cNvCxnSpPr/>
                <p:nvPr/>
              </p:nvCxnSpPr>
              <p:spPr>
                <a:xfrm>
                  <a:off x="1137631" y="4034855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/>
                <p:cNvCxnSpPr/>
                <p:nvPr/>
              </p:nvCxnSpPr>
              <p:spPr>
                <a:xfrm>
                  <a:off x="1137631" y="4156293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コネクタ 118"/>
                <p:cNvCxnSpPr/>
                <p:nvPr/>
              </p:nvCxnSpPr>
              <p:spPr>
                <a:xfrm>
                  <a:off x="1137631" y="4277731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コネクタ 119"/>
                <p:cNvCxnSpPr/>
                <p:nvPr/>
              </p:nvCxnSpPr>
              <p:spPr>
                <a:xfrm>
                  <a:off x="1137631" y="4399169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線コネクタ 120"/>
                <p:cNvCxnSpPr/>
                <p:nvPr/>
              </p:nvCxnSpPr>
              <p:spPr>
                <a:xfrm>
                  <a:off x="1137631" y="4520607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線コネクタ 121"/>
                <p:cNvCxnSpPr/>
                <p:nvPr/>
              </p:nvCxnSpPr>
              <p:spPr>
                <a:xfrm>
                  <a:off x="1137631" y="4642045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線コネクタ 122"/>
                <p:cNvCxnSpPr/>
                <p:nvPr/>
              </p:nvCxnSpPr>
              <p:spPr>
                <a:xfrm>
                  <a:off x="1137631" y="4763483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コネクタ 123"/>
                <p:cNvCxnSpPr/>
                <p:nvPr/>
              </p:nvCxnSpPr>
              <p:spPr>
                <a:xfrm>
                  <a:off x="1137631" y="4884921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線コネクタ 124"/>
                <p:cNvCxnSpPr/>
                <p:nvPr/>
              </p:nvCxnSpPr>
              <p:spPr>
                <a:xfrm>
                  <a:off x="1137631" y="5006359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コネクタ 125"/>
                <p:cNvCxnSpPr/>
                <p:nvPr/>
              </p:nvCxnSpPr>
              <p:spPr>
                <a:xfrm>
                  <a:off x="1137631" y="5127797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コネクタ 126"/>
                <p:cNvCxnSpPr/>
                <p:nvPr/>
              </p:nvCxnSpPr>
              <p:spPr>
                <a:xfrm>
                  <a:off x="1137631" y="5249235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コネクタ 127"/>
                <p:cNvCxnSpPr/>
                <p:nvPr/>
              </p:nvCxnSpPr>
              <p:spPr>
                <a:xfrm>
                  <a:off x="1137631" y="5370673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正方形/長方形 100"/>
              <p:cNvSpPr/>
              <p:nvPr/>
            </p:nvSpPr>
            <p:spPr>
              <a:xfrm rot="5400000">
                <a:off x="2456710" y="3821964"/>
                <a:ext cx="2403117" cy="1656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2" name="グループ化 101"/>
              <p:cNvGrpSpPr/>
              <p:nvPr/>
            </p:nvGrpSpPr>
            <p:grpSpPr>
              <a:xfrm>
                <a:off x="971600" y="3568763"/>
                <a:ext cx="969261" cy="1335818"/>
                <a:chOff x="899592" y="3568763"/>
                <a:chExt cx="969261" cy="1335818"/>
              </a:xfrm>
            </p:grpSpPr>
            <p:cxnSp>
              <p:nvCxnSpPr>
                <p:cNvPr id="105" name="直線コネクタ 104"/>
                <p:cNvCxnSpPr/>
                <p:nvPr/>
              </p:nvCxnSpPr>
              <p:spPr>
                <a:xfrm>
                  <a:off x="899592" y="3568763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コネクタ 105"/>
                <p:cNvCxnSpPr/>
                <p:nvPr/>
              </p:nvCxnSpPr>
              <p:spPr>
                <a:xfrm>
                  <a:off x="899592" y="3690201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線コネクタ 106"/>
                <p:cNvCxnSpPr/>
                <p:nvPr/>
              </p:nvCxnSpPr>
              <p:spPr>
                <a:xfrm>
                  <a:off x="899592" y="3811639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コネクタ 107"/>
                <p:cNvCxnSpPr/>
                <p:nvPr/>
              </p:nvCxnSpPr>
              <p:spPr>
                <a:xfrm>
                  <a:off x="899592" y="3933077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コネクタ 108"/>
                <p:cNvCxnSpPr/>
                <p:nvPr/>
              </p:nvCxnSpPr>
              <p:spPr>
                <a:xfrm>
                  <a:off x="899592" y="4054515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線コネクタ 109"/>
                <p:cNvCxnSpPr/>
                <p:nvPr/>
              </p:nvCxnSpPr>
              <p:spPr>
                <a:xfrm>
                  <a:off x="899592" y="4175953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線コネクタ 110"/>
                <p:cNvCxnSpPr/>
                <p:nvPr/>
              </p:nvCxnSpPr>
              <p:spPr>
                <a:xfrm>
                  <a:off x="899592" y="4297391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線コネクタ 111"/>
                <p:cNvCxnSpPr/>
                <p:nvPr/>
              </p:nvCxnSpPr>
              <p:spPr>
                <a:xfrm>
                  <a:off x="899592" y="4418829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線コネクタ 112"/>
                <p:cNvCxnSpPr/>
                <p:nvPr/>
              </p:nvCxnSpPr>
              <p:spPr>
                <a:xfrm>
                  <a:off x="899592" y="4540267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線コネクタ 113"/>
                <p:cNvCxnSpPr/>
                <p:nvPr/>
              </p:nvCxnSpPr>
              <p:spPr>
                <a:xfrm>
                  <a:off x="899592" y="4661705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コネクタ 114"/>
                <p:cNvCxnSpPr/>
                <p:nvPr/>
              </p:nvCxnSpPr>
              <p:spPr>
                <a:xfrm>
                  <a:off x="899592" y="4783143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線コネクタ 115"/>
                <p:cNvCxnSpPr/>
                <p:nvPr/>
              </p:nvCxnSpPr>
              <p:spPr>
                <a:xfrm>
                  <a:off x="899592" y="4904581"/>
                  <a:ext cx="96926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正方形/長方形 102"/>
              <p:cNvSpPr/>
              <p:nvPr/>
            </p:nvSpPr>
            <p:spPr>
              <a:xfrm>
                <a:off x="1855222" y="3429000"/>
                <a:ext cx="2631139" cy="1656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弧 103"/>
              <p:cNvSpPr/>
              <p:nvPr/>
            </p:nvSpPr>
            <p:spPr>
              <a:xfrm>
                <a:off x="1868853" y="3568763"/>
                <a:ext cx="2290199" cy="2448272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9" name="正方形/長方形 128"/>
            <p:cNvSpPr/>
            <p:nvPr/>
          </p:nvSpPr>
          <p:spPr>
            <a:xfrm>
              <a:off x="4211802" y="1156914"/>
              <a:ext cx="1086869" cy="132494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 flipV="1">
              <a:off x="2985124" y="3396353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X</a:t>
              </a:r>
              <a:r>
                <a:rPr kumimoji="1" lang="en-US" altLang="ja-JP" smtClean="0"/>
                <a:t>(n)</a:t>
              </a:r>
              <a:endParaRPr kumimoji="1" lang="ja-JP" altLang="en-US"/>
            </a:p>
          </p:txBody>
        </p:sp>
        <p:sp>
          <p:nvSpPr>
            <p:cNvPr id="131" name="テキスト ボックス 130"/>
            <p:cNvSpPr txBox="1"/>
            <p:nvPr/>
          </p:nvSpPr>
          <p:spPr>
            <a:xfrm flipV="1">
              <a:off x="3538481" y="2463335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/>
                <a:t>F[X(n)]</a:t>
              </a:r>
              <a:endParaRPr kumimoji="1" lang="ja-JP" altLang="en-US"/>
            </a:p>
          </p:txBody>
        </p:sp>
        <p:sp>
          <p:nvSpPr>
            <p:cNvPr id="132" name="テキスト ボックス 131"/>
            <p:cNvSpPr txBox="1"/>
            <p:nvPr/>
          </p:nvSpPr>
          <p:spPr>
            <a:xfrm flipV="1">
              <a:off x="5214927" y="2425239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/>
                <a:t>F[Y(n)]</a:t>
              </a:r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 flipV="1">
              <a:off x="6015146" y="3442643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Y</a:t>
              </a:r>
              <a:r>
                <a:rPr kumimoji="1" lang="en-US" altLang="ja-JP" smtClean="0"/>
                <a:t>(n)</a:t>
              </a:r>
              <a:endParaRPr kumimoji="1" lang="ja-JP" altLang="en-US"/>
            </a:p>
          </p:txBody>
        </p:sp>
        <p:sp>
          <p:nvSpPr>
            <p:cNvPr id="136" name="テキスト ボックス 135"/>
            <p:cNvSpPr txBox="1"/>
            <p:nvPr/>
          </p:nvSpPr>
          <p:spPr>
            <a:xfrm flipV="1">
              <a:off x="5285463" y="607370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/>
                <a:t>F[Z(n)]</a:t>
              </a:r>
              <a:endParaRPr kumimoji="1" lang="ja-JP" altLang="en-US"/>
            </a:p>
          </p:txBody>
        </p:sp>
      </p:grpSp>
      <p:sp>
        <p:nvSpPr>
          <p:cNvPr id="137" name="テキスト ボックス 136"/>
          <p:cNvSpPr txBox="1"/>
          <p:nvPr/>
        </p:nvSpPr>
        <p:spPr>
          <a:xfrm>
            <a:off x="226839" y="167384"/>
            <a:ext cx="4961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光</a:t>
            </a:r>
            <a:r>
              <a:rPr lang="ja-JP" altLang="en-US" sz="2800" smtClean="0"/>
              <a:t>回路中でのフーリエ変換乗算</a:t>
            </a:r>
            <a:endParaRPr kumimoji="1" lang="ja-JP" altLang="en-US" sz="2800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4388802" y="2853323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Z=X*Y</a:t>
            </a:r>
            <a:endParaRPr kumimoji="1" lang="ja-JP" altLang="en-US"/>
          </a:p>
        </p:txBody>
      </p:sp>
      <p:cxnSp>
        <p:nvCxnSpPr>
          <p:cNvPr id="140" name="直線コネクタ 139"/>
          <p:cNvCxnSpPr/>
          <p:nvPr/>
        </p:nvCxnSpPr>
        <p:spPr>
          <a:xfrm flipH="1">
            <a:off x="2619815" y="3532632"/>
            <a:ext cx="1739041" cy="947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テキスト ボックス 140"/>
          <p:cNvSpPr txBox="1"/>
          <p:nvPr/>
        </p:nvSpPr>
        <p:spPr>
          <a:xfrm>
            <a:off x="1378920" y="5372379"/>
            <a:ext cx="254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photo-refractive material</a:t>
            </a:r>
            <a:endParaRPr kumimoji="1" lang="ja-JP" altLang="en-US"/>
          </a:p>
        </p:txBody>
      </p:sp>
      <p:sp>
        <p:nvSpPr>
          <p:cNvPr id="142" name="正方形/長方形 141"/>
          <p:cNvSpPr/>
          <p:nvPr/>
        </p:nvSpPr>
        <p:spPr>
          <a:xfrm>
            <a:off x="606652" y="5071293"/>
            <a:ext cx="1695081" cy="194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5" name="直線矢印コネクタ 144"/>
          <p:cNvCxnSpPr/>
          <p:nvPr/>
        </p:nvCxnSpPr>
        <p:spPr>
          <a:xfrm>
            <a:off x="818986" y="4487345"/>
            <a:ext cx="432048" cy="4852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/>
          <p:cNvSpPr txBox="1"/>
          <p:nvPr/>
        </p:nvSpPr>
        <p:spPr>
          <a:xfrm>
            <a:off x="606582" y="456553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X</a:t>
            </a:r>
            <a:endParaRPr kumimoji="1" lang="ja-JP" altLang="en-US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539552" y="550794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Y</a:t>
            </a:r>
            <a:endParaRPr kumimoji="1" lang="ja-JP" altLang="en-US"/>
          </a:p>
        </p:txBody>
      </p:sp>
      <p:cxnSp>
        <p:nvCxnSpPr>
          <p:cNvPr id="148" name="直線矢印コネクタ 147"/>
          <p:cNvCxnSpPr/>
          <p:nvPr/>
        </p:nvCxnSpPr>
        <p:spPr>
          <a:xfrm flipV="1">
            <a:off x="790150" y="5363244"/>
            <a:ext cx="432048" cy="4852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/>
          <p:nvPr/>
        </p:nvCxnSpPr>
        <p:spPr>
          <a:xfrm>
            <a:off x="1433544" y="4404060"/>
            <a:ext cx="0" cy="59840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/>
          <p:cNvSpPr txBox="1"/>
          <p:nvPr/>
        </p:nvSpPr>
        <p:spPr>
          <a:xfrm>
            <a:off x="1191170" y="421939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I</a:t>
            </a:r>
            <a:endParaRPr kumimoji="1" lang="ja-JP" altLang="en-US"/>
          </a:p>
        </p:txBody>
      </p:sp>
      <p:cxnSp>
        <p:nvCxnSpPr>
          <p:cNvPr id="155" name="直線矢印コネクタ 154"/>
          <p:cNvCxnSpPr/>
          <p:nvPr/>
        </p:nvCxnSpPr>
        <p:spPr>
          <a:xfrm flipV="1">
            <a:off x="1513322" y="4203185"/>
            <a:ext cx="216024" cy="7402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テキスト ボックス 156"/>
          <p:cNvSpPr txBox="1"/>
          <p:nvPr/>
        </p:nvSpPr>
        <p:spPr>
          <a:xfrm>
            <a:off x="1667081" y="447144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Z=X*Y</a:t>
            </a:r>
            <a:endParaRPr kumimoji="1" lang="ja-JP" altLang="en-US"/>
          </a:p>
        </p:txBody>
      </p:sp>
      <p:cxnSp>
        <p:nvCxnSpPr>
          <p:cNvPr id="159" name="直線コネクタ 158"/>
          <p:cNvCxnSpPr/>
          <p:nvPr/>
        </p:nvCxnSpPr>
        <p:spPr>
          <a:xfrm>
            <a:off x="1751071" y="5168443"/>
            <a:ext cx="194299" cy="262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6771224" y="193576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2016/10/19    </a:t>
            </a:r>
            <a:r>
              <a:rPr kumimoji="1" lang="ja-JP" altLang="en-US" smtClean="0"/>
              <a:t>納富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13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59</Words>
  <Application>Microsoft Office PowerPoint</Application>
  <PresentationFormat>画面に合わせる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notomi</dc:creator>
  <cp:lastModifiedBy>notomi</cp:lastModifiedBy>
  <cp:revision>4</cp:revision>
  <dcterms:created xsi:type="dcterms:W3CDTF">2016-10-19T04:26:17Z</dcterms:created>
  <dcterms:modified xsi:type="dcterms:W3CDTF">2016-10-19T05:05:25Z</dcterms:modified>
</cp:coreProperties>
</file>