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69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9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35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3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7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9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13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56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7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7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3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22369-1C9A-49C9-A8E0-F0D496CFC9CD}" type="datetimeFigureOut">
              <a:rPr kumimoji="1" lang="ja-JP" altLang="en-US" smtClean="0"/>
              <a:t>2016/3/8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64BF-4CD4-48D2-9855-AB675BA87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0982" y="722811"/>
            <a:ext cx="3226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    [um/</a:t>
            </a:r>
            <a:r>
              <a:rPr kumimoji="1" lang="en-US" altLang="ja-JP" dirty="0" err="1" smtClean="0"/>
              <a:t>ps</a:t>
            </a:r>
            <a:r>
              <a:rPr kumimoji="1" lang="en-US" altLang="ja-JP" dirty="0" smtClean="0"/>
              <a:t>]: </a:t>
            </a:r>
            <a:r>
              <a:rPr kumimoji="1" lang="ja-JP" altLang="en-US" dirty="0" smtClean="0"/>
              <a:t>半導体中の光速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100    [um]     :  </a:t>
            </a:r>
            <a:r>
              <a:rPr kumimoji="1" lang="ja-JP" altLang="en-US" dirty="0" smtClean="0"/>
              <a:t>ゲート長</a:t>
            </a:r>
            <a:endParaRPr kumimoji="1" lang="en-US" altLang="ja-JP" dirty="0" smtClean="0"/>
          </a:p>
          <a:p>
            <a:r>
              <a:rPr kumimoji="1" lang="en-US" altLang="ja-JP" dirty="0" smtClean="0"/>
              <a:t>1         [</a:t>
            </a:r>
            <a:r>
              <a:rPr kumimoji="1" lang="en-US" altLang="ja-JP" dirty="0" err="1" smtClean="0"/>
              <a:t>ps</a:t>
            </a:r>
            <a:r>
              <a:rPr kumimoji="1" lang="en-US" altLang="ja-JP" dirty="0" smtClean="0"/>
              <a:t>]       :  pass delay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2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/>
          <p:cNvSpPr/>
          <p:nvPr/>
        </p:nvSpPr>
        <p:spPr>
          <a:xfrm>
            <a:off x="152400" y="5881256"/>
            <a:ext cx="4662055" cy="893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904512" y="3338946"/>
            <a:ext cx="4094018" cy="150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52400" y="3325091"/>
            <a:ext cx="4662055" cy="2500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2" y="208685"/>
            <a:ext cx="8429625" cy="27146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5" y="3819091"/>
            <a:ext cx="2105025" cy="923925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46364" y="3900055"/>
            <a:ext cx="235527" cy="187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826328" y="3893128"/>
            <a:ext cx="235527" cy="187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833255" y="4516583"/>
            <a:ext cx="235527" cy="187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3183" y="3380509"/>
            <a:ext cx="28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電界</a:t>
            </a:r>
            <a:r>
              <a:rPr lang="ja-JP" altLang="en-US" dirty="0"/>
              <a:t>強度</a:t>
            </a:r>
            <a:r>
              <a:rPr kumimoji="1" lang="en-US" altLang="ja-JP" dirty="0" smtClean="0"/>
              <a:t>1: (</a:t>
            </a:r>
            <a:r>
              <a:rPr kumimoji="1" lang="ja-JP" altLang="en-US" dirty="0" smtClean="0"/>
              <a:t>電界位相</a:t>
            </a:r>
            <a:r>
              <a:rPr kumimoji="1" lang="en-US" altLang="ja-JP" dirty="0" err="1" smtClean="0"/>
              <a:t>Δθ</a:t>
            </a:r>
            <a:r>
              <a:rPr kumimoji="1" lang="en-US" altLang="ja-JP" dirty="0" smtClean="0"/>
              <a:t>=0)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82636" y="3740727"/>
            <a:ext cx="13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</a:t>
            </a:r>
            <a:r>
              <a:rPr kumimoji="1" lang="ja-JP" altLang="en-US" dirty="0" smtClean="0"/>
              <a:t>√</a:t>
            </a:r>
            <a:r>
              <a:rPr kumimoji="1" lang="en-US" altLang="ja-JP" dirty="0" smtClean="0"/>
              <a:t>2:(</a:t>
            </a:r>
            <a:r>
              <a:rPr kumimoji="1" lang="en-US" altLang="ja-JP" dirty="0" err="1" smtClean="0"/>
              <a:t>Δθ</a:t>
            </a:r>
            <a:r>
              <a:rPr kumimoji="1" lang="en-US" altLang="ja-JP" dirty="0" smtClean="0"/>
              <a:t>=0)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2636" y="4405746"/>
            <a:ext cx="15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1/</a:t>
            </a:r>
            <a:r>
              <a:rPr kumimoji="1" lang="ja-JP" altLang="en-US" dirty="0" smtClean="0"/>
              <a:t>√</a:t>
            </a:r>
            <a:r>
              <a:rPr kumimoji="1" lang="en-US" altLang="ja-JP" dirty="0" smtClean="0"/>
              <a:t>2: (</a:t>
            </a:r>
            <a:r>
              <a:rPr kumimoji="1" lang="en-US" altLang="ja-JP" dirty="0" err="1" smtClean="0"/>
              <a:t>Δθ</a:t>
            </a:r>
            <a:r>
              <a:rPr kumimoji="1" lang="en-US" altLang="ja-JP" dirty="0" smtClean="0"/>
              <a:t>=π/2)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255" y="3940320"/>
            <a:ext cx="2944091" cy="419910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5216238" y="3893128"/>
            <a:ext cx="235527" cy="187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4566" y="3588328"/>
            <a:ext cx="519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1(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=0)</a:t>
            </a:r>
            <a:endParaRPr kumimoji="1" lang="ja-JP" altLang="en-US" sz="800" dirty="0"/>
          </a:p>
        </p:txBody>
      </p:sp>
      <p:sp>
        <p:nvSpPr>
          <p:cNvPr id="16" name="右矢印 15"/>
          <p:cNvSpPr/>
          <p:nvPr/>
        </p:nvSpPr>
        <p:spPr>
          <a:xfrm>
            <a:off x="6310746" y="3872346"/>
            <a:ext cx="235527" cy="90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6331528" y="4391892"/>
            <a:ext cx="235527" cy="900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7786255" y="4405745"/>
            <a:ext cx="138545" cy="83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7786255" y="4634345"/>
            <a:ext cx="138545" cy="8312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45586" y="4572000"/>
            <a:ext cx="768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½: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=π/2)</a:t>
            </a:r>
            <a:endParaRPr kumimoji="1" lang="ja-JP" altLang="en-US" sz="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45586" y="4343400"/>
            <a:ext cx="789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=π/2)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65275" y="3664527"/>
            <a:ext cx="768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1/</a:t>
            </a:r>
            <a:r>
              <a:rPr kumimoji="1" lang="ja-JP" altLang="en-US" sz="800" dirty="0" smtClean="0"/>
              <a:t>√</a:t>
            </a:r>
            <a:r>
              <a:rPr kumimoji="1" lang="en-US" altLang="ja-JP" sz="800" dirty="0" smtClean="0"/>
              <a:t>2:(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=0)</a:t>
            </a:r>
            <a:endParaRPr kumimoji="1" lang="ja-JP" altLang="en-US" sz="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86055" y="4495800"/>
            <a:ext cx="884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1/</a:t>
            </a:r>
            <a:r>
              <a:rPr kumimoji="1" lang="ja-JP" altLang="en-US" sz="800" dirty="0" smtClean="0"/>
              <a:t>√</a:t>
            </a:r>
            <a:r>
              <a:rPr kumimoji="1" lang="en-US" altLang="ja-JP" sz="800" dirty="0" smtClean="0"/>
              <a:t>2: 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=π/2)</a:t>
            </a:r>
            <a:endParaRPr kumimoji="1" lang="ja-JP" altLang="en-US" sz="800" dirty="0"/>
          </a:p>
        </p:txBody>
      </p:sp>
      <p:sp>
        <p:nvSpPr>
          <p:cNvPr id="26" name="右矢印 25"/>
          <p:cNvSpPr/>
          <p:nvPr/>
        </p:nvSpPr>
        <p:spPr>
          <a:xfrm>
            <a:off x="7786255" y="3532909"/>
            <a:ext cx="138545" cy="83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7786255" y="3761509"/>
            <a:ext cx="138545" cy="8312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45586" y="3699164"/>
            <a:ext cx="768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½: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=π)</a:t>
            </a:r>
            <a:endParaRPr kumimoji="1" lang="ja-JP" altLang="en-US" sz="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86" y="3470564"/>
            <a:ext cx="789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=0)</a:t>
            </a:r>
            <a:endParaRPr kumimoji="1" lang="ja-JP" altLang="en-US" sz="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89563" y="5098473"/>
            <a:ext cx="16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パワー</a:t>
            </a:r>
            <a:r>
              <a:rPr lang="en-US" altLang="ja-JP" dirty="0" smtClean="0"/>
              <a:t>=</a:t>
            </a:r>
            <a:r>
              <a:rPr lang="ja-JP" altLang="en-US" dirty="0" smtClean="0"/>
              <a:t>電界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854" y="4918364"/>
            <a:ext cx="26196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パワ</a:t>
            </a:r>
            <a:r>
              <a:rPr lang="ja-JP" altLang="en-US" dirty="0" smtClean="0"/>
              <a:t>ーを半分ずつ分配</a:t>
            </a:r>
            <a:endParaRPr lang="en-US" altLang="ja-JP" dirty="0" smtClean="0"/>
          </a:p>
          <a:p>
            <a:r>
              <a:rPr kumimoji="1" lang="ja-JP" altLang="en-US" dirty="0" smtClean="0"/>
              <a:t>片方の位相を</a:t>
            </a:r>
            <a:r>
              <a:rPr kumimoji="1" lang="en-US" altLang="ja-JP" dirty="0" smtClean="0"/>
              <a:t>+π/2</a:t>
            </a:r>
            <a:r>
              <a:rPr kumimoji="1" lang="ja-JP" altLang="en-US" dirty="0" smtClean="0"/>
              <a:t>ずらす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618525" y="350520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“0”</a:t>
            </a:r>
            <a:endParaRPr kumimoji="1" lang="ja-JP" altLang="en-US" dirty="0"/>
          </a:p>
        </p:txBody>
      </p:sp>
      <p:sp>
        <p:nvSpPr>
          <p:cNvPr id="51" name="右中かっこ 50"/>
          <p:cNvSpPr/>
          <p:nvPr/>
        </p:nvSpPr>
        <p:spPr>
          <a:xfrm>
            <a:off x="8596747" y="3532909"/>
            <a:ext cx="83127" cy="325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中かっこ 51"/>
          <p:cNvSpPr/>
          <p:nvPr/>
        </p:nvSpPr>
        <p:spPr>
          <a:xfrm>
            <a:off x="8596747" y="4412673"/>
            <a:ext cx="83127" cy="325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618525" y="43988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“1”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4904511" y="5202381"/>
            <a:ext cx="4094018" cy="150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254" y="5803755"/>
            <a:ext cx="2944091" cy="419910"/>
          </a:xfrm>
          <a:prstGeom prst="rect">
            <a:avLst/>
          </a:prstGeom>
        </p:spPr>
      </p:pic>
      <p:sp>
        <p:nvSpPr>
          <p:cNvPr id="56" name="右矢印 55"/>
          <p:cNvSpPr/>
          <p:nvPr/>
        </p:nvSpPr>
        <p:spPr>
          <a:xfrm>
            <a:off x="5216237" y="5756563"/>
            <a:ext cx="235527" cy="187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4565" y="5451763"/>
            <a:ext cx="519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1(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=0)</a:t>
            </a:r>
            <a:endParaRPr kumimoji="1" lang="ja-JP" altLang="en-US" sz="800" dirty="0"/>
          </a:p>
        </p:txBody>
      </p:sp>
      <p:sp>
        <p:nvSpPr>
          <p:cNvPr id="58" name="右矢印 57"/>
          <p:cNvSpPr/>
          <p:nvPr/>
        </p:nvSpPr>
        <p:spPr>
          <a:xfrm>
            <a:off x="6310745" y="5735781"/>
            <a:ext cx="235527" cy="90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6331527" y="6255327"/>
            <a:ext cx="235527" cy="900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矢印 59"/>
          <p:cNvSpPr/>
          <p:nvPr/>
        </p:nvSpPr>
        <p:spPr>
          <a:xfrm>
            <a:off x="7786254" y="6269180"/>
            <a:ext cx="138545" cy="83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7786254" y="6497780"/>
            <a:ext cx="138545" cy="8312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945585" y="6435435"/>
            <a:ext cx="768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½: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=-π/2)</a:t>
            </a:r>
            <a:endParaRPr kumimoji="1" lang="ja-JP" altLang="en-US" sz="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945585" y="6206835"/>
            <a:ext cx="789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=π/2)</a:t>
            </a:r>
            <a:endParaRPr kumimoji="1" lang="ja-JP" altLang="en-US" sz="8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165274" y="5527962"/>
            <a:ext cx="768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1/</a:t>
            </a:r>
            <a:r>
              <a:rPr kumimoji="1" lang="ja-JP" altLang="en-US" sz="800" dirty="0" smtClean="0"/>
              <a:t>√</a:t>
            </a:r>
            <a:r>
              <a:rPr kumimoji="1" lang="en-US" altLang="ja-JP" sz="800" dirty="0" smtClean="0"/>
              <a:t>2:(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=0)</a:t>
            </a:r>
            <a:endParaRPr kumimoji="1" lang="ja-JP" altLang="en-US" sz="8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186054" y="6359235"/>
            <a:ext cx="884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1/</a:t>
            </a:r>
            <a:r>
              <a:rPr kumimoji="1" lang="ja-JP" altLang="en-US" sz="800" dirty="0" smtClean="0"/>
              <a:t>√</a:t>
            </a:r>
            <a:r>
              <a:rPr kumimoji="1" lang="en-US" altLang="ja-JP" sz="800" dirty="0" smtClean="0"/>
              <a:t>2: 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=π/2)</a:t>
            </a:r>
            <a:endParaRPr kumimoji="1" lang="ja-JP" altLang="en-US" sz="800" dirty="0"/>
          </a:p>
        </p:txBody>
      </p:sp>
      <p:sp>
        <p:nvSpPr>
          <p:cNvPr id="66" name="右矢印 65"/>
          <p:cNvSpPr/>
          <p:nvPr/>
        </p:nvSpPr>
        <p:spPr>
          <a:xfrm>
            <a:off x="7786254" y="5396344"/>
            <a:ext cx="138545" cy="831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>
            <a:off x="7786254" y="5624944"/>
            <a:ext cx="138545" cy="8312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945585" y="5562599"/>
            <a:ext cx="768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½: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=0)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945585" y="5333999"/>
            <a:ext cx="789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½   </a:t>
            </a:r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=0)</a:t>
            </a:r>
            <a:endParaRPr kumimoji="1" lang="ja-JP" altLang="en-US" sz="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618524" y="536863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“1”</a:t>
            </a:r>
            <a:endParaRPr kumimoji="1" lang="ja-JP" altLang="en-US" dirty="0"/>
          </a:p>
        </p:txBody>
      </p:sp>
      <p:sp>
        <p:nvSpPr>
          <p:cNvPr id="71" name="右中かっこ 70"/>
          <p:cNvSpPr/>
          <p:nvPr/>
        </p:nvSpPr>
        <p:spPr>
          <a:xfrm>
            <a:off x="8596746" y="5396344"/>
            <a:ext cx="83127" cy="325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右中かっこ 71"/>
          <p:cNvSpPr/>
          <p:nvPr/>
        </p:nvSpPr>
        <p:spPr>
          <a:xfrm>
            <a:off x="8596746" y="6276108"/>
            <a:ext cx="83127" cy="325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618524" y="626225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“0”</a:t>
            </a:r>
            <a:endParaRPr kumimoji="1" lang="ja-JP" altLang="en-US" dirty="0"/>
          </a:p>
        </p:txBody>
      </p:sp>
      <p:sp>
        <p:nvSpPr>
          <p:cNvPr id="74" name="右矢印 73"/>
          <p:cNvSpPr/>
          <p:nvPr/>
        </p:nvSpPr>
        <p:spPr>
          <a:xfrm>
            <a:off x="7155874" y="6269181"/>
            <a:ext cx="235527" cy="900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010401" y="6373089"/>
            <a:ext cx="884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1/</a:t>
            </a:r>
            <a:r>
              <a:rPr kumimoji="1" lang="ja-JP" altLang="en-US" sz="800" dirty="0" smtClean="0"/>
              <a:t>√</a:t>
            </a:r>
            <a:r>
              <a:rPr kumimoji="1" lang="en-US" altLang="ja-JP" sz="800" dirty="0" smtClean="0"/>
              <a:t>2: (</a:t>
            </a:r>
            <a:r>
              <a:rPr kumimoji="1" lang="en-US" altLang="ja-JP" sz="800" dirty="0" err="1" smtClean="0"/>
              <a:t>Δθ</a:t>
            </a:r>
            <a:r>
              <a:rPr kumimoji="1" lang="en-US" altLang="ja-JP" sz="800" dirty="0" smtClean="0"/>
              <a:t>=-π/2)</a:t>
            </a:r>
            <a:endParaRPr kumimoji="1" lang="ja-JP" altLang="en-US" sz="800" dirty="0"/>
          </a:p>
        </p:txBody>
      </p:sp>
      <p:cxnSp>
        <p:nvCxnSpPr>
          <p:cNvPr id="77" name="直線コネクタ 76"/>
          <p:cNvCxnSpPr/>
          <p:nvPr/>
        </p:nvCxnSpPr>
        <p:spPr>
          <a:xfrm>
            <a:off x="7592292" y="3332016"/>
            <a:ext cx="0" cy="352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5631874" y="3332016"/>
            <a:ext cx="0" cy="352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849090" y="3151908"/>
            <a:ext cx="24048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位相シフタ</a:t>
            </a:r>
            <a:r>
              <a:rPr lang="en-US" altLang="ja-JP" dirty="0" smtClean="0"/>
              <a:t>OFF(</a:t>
            </a:r>
            <a:r>
              <a:rPr lang="ja-JP" altLang="en-US" dirty="0" smtClean="0"/>
              <a:t>素通り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849090" y="5029197"/>
            <a:ext cx="31293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位相</a:t>
            </a:r>
            <a:r>
              <a:rPr lang="ja-JP" altLang="en-US" dirty="0"/>
              <a:t>シフタ</a:t>
            </a:r>
            <a:r>
              <a:rPr lang="en-US" altLang="ja-JP" dirty="0" smtClean="0"/>
              <a:t>ON(</a:t>
            </a:r>
            <a:r>
              <a:rPr lang="ja-JP" altLang="en-US" dirty="0" smtClean="0"/>
              <a:t>位相を</a:t>
            </a:r>
            <a:r>
              <a:rPr lang="en-US" altLang="ja-JP" dirty="0" smtClean="0"/>
              <a:t>π</a:t>
            </a:r>
            <a:r>
              <a:rPr lang="ja-JP" altLang="en-US" dirty="0" smtClean="0"/>
              <a:t>ずらす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2" name="図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80" y="6220258"/>
            <a:ext cx="1285875" cy="180975"/>
          </a:xfrm>
          <a:prstGeom prst="rect">
            <a:avLst/>
          </a:prstGeom>
        </p:spPr>
      </p:pic>
      <p:sp>
        <p:nvSpPr>
          <p:cNvPr id="84" name="テキスト ボックス 83"/>
          <p:cNvSpPr txBox="1"/>
          <p:nvPr/>
        </p:nvSpPr>
        <p:spPr>
          <a:xfrm>
            <a:off x="2203260" y="6165270"/>
            <a:ext cx="25090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ON</a:t>
            </a:r>
            <a:r>
              <a:rPr lang="ja-JP" altLang="en-US" dirty="0" smtClean="0"/>
              <a:t>のとき位相を</a:t>
            </a:r>
            <a:r>
              <a:rPr lang="en-US" altLang="ja-JP" dirty="0" smtClean="0"/>
              <a:t>π</a:t>
            </a:r>
            <a:r>
              <a:rPr lang="ja-JP" altLang="en-US" dirty="0" smtClean="0"/>
              <a:t>ずらす</a:t>
            </a:r>
            <a:endParaRPr kumimoji="1" lang="ja-JP" altLang="en-US" dirty="0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596" y="2566988"/>
            <a:ext cx="504273" cy="356322"/>
          </a:xfrm>
          <a:prstGeom prst="rect">
            <a:avLst/>
          </a:prstGeom>
        </p:spPr>
      </p:pic>
      <p:sp>
        <p:nvSpPr>
          <p:cNvPr id="87" name="テキスト ボックス 86"/>
          <p:cNvSpPr txBox="1"/>
          <p:nvPr/>
        </p:nvSpPr>
        <p:spPr>
          <a:xfrm>
            <a:off x="1932709" y="1066799"/>
            <a:ext cx="4122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a1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932709" y="2195947"/>
            <a:ext cx="4122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a2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354291" y="1066799"/>
            <a:ext cx="42351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b1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354291" y="2195947"/>
            <a:ext cx="42351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17818" y="1066799"/>
            <a:ext cx="4122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x1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645727" y="1066799"/>
            <a:ext cx="4122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y1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645727" y="2195947"/>
            <a:ext cx="4122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y2</a:t>
            </a:r>
            <a:endParaRPr kumimoji="1" lang="ja-JP" altLang="en-US" dirty="0"/>
          </a:p>
        </p:txBody>
      </p:sp>
      <p:pic>
        <p:nvPicPr>
          <p:cNvPr id="95" name="図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051" y="2154382"/>
            <a:ext cx="1689822" cy="734292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360" y="2809442"/>
            <a:ext cx="504273" cy="113868"/>
          </a:xfrm>
          <a:prstGeom prst="rect">
            <a:avLst/>
          </a:prstGeom>
        </p:spPr>
      </p:pic>
      <p:sp>
        <p:nvSpPr>
          <p:cNvPr id="92" name="テキスト ボックス 91"/>
          <p:cNvSpPr txBox="1"/>
          <p:nvPr/>
        </p:nvSpPr>
        <p:spPr>
          <a:xfrm>
            <a:off x="4017818" y="2195947"/>
            <a:ext cx="4122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x2</a:t>
            </a:r>
            <a:endParaRPr kumimoji="1" lang="ja-JP" altLang="en-US" dirty="0"/>
          </a:p>
        </p:txBody>
      </p:sp>
      <p:sp>
        <p:nvSpPr>
          <p:cNvPr id="96" name="フリーフォーム 95"/>
          <p:cNvSpPr/>
          <p:nvPr/>
        </p:nvSpPr>
        <p:spPr>
          <a:xfrm>
            <a:off x="3553691" y="2182091"/>
            <a:ext cx="1205345" cy="641178"/>
          </a:xfrm>
          <a:custGeom>
            <a:avLst/>
            <a:gdLst>
              <a:gd name="connsiteX0" fmla="*/ 1205345 w 1205345"/>
              <a:gd name="connsiteY0" fmla="*/ 0 h 641178"/>
              <a:gd name="connsiteX1" fmla="*/ 1191491 w 1205345"/>
              <a:gd name="connsiteY1" fmla="*/ 34636 h 641178"/>
              <a:gd name="connsiteX2" fmla="*/ 1177636 w 1205345"/>
              <a:gd name="connsiteY2" fmla="*/ 76200 h 641178"/>
              <a:gd name="connsiteX3" fmla="*/ 1163782 w 1205345"/>
              <a:gd name="connsiteY3" fmla="*/ 96982 h 641178"/>
              <a:gd name="connsiteX4" fmla="*/ 1108364 w 1205345"/>
              <a:gd name="connsiteY4" fmla="*/ 221673 h 641178"/>
              <a:gd name="connsiteX5" fmla="*/ 1087582 w 1205345"/>
              <a:gd name="connsiteY5" fmla="*/ 249382 h 641178"/>
              <a:gd name="connsiteX6" fmla="*/ 1052945 w 1205345"/>
              <a:gd name="connsiteY6" fmla="*/ 311727 h 641178"/>
              <a:gd name="connsiteX7" fmla="*/ 1032164 w 1205345"/>
              <a:gd name="connsiteY7" fmla="*/ 332509 h 641178"/>
              <a:gd name="connsiteX8" fmla="*/ 1018309 w 1205345"/>
              <a:gd name="connsiteY8" fmla="*/ 353291 h 641178"/>
              <a:gd name="connsiteX9" fmla="*/ 997527 w 1205345"/>
              <a:gd name="connsiteY9" fmla="*/ 374073 h 641178"/>
              <a:gd name="connsiteX10" fmla="*/ 983673 w 1205345"/>
              <a:gd name="connsiteY10" fmla="*/ 394854 h 641178"/>
              <a:gd name="connsiteX11" fmla="*/ 962891 w 1205345"/>
              <a:gd name="connsiteY11" fmla="*/ 408709 h 641178"/>
              <a:gd name="connsiteX12" fmla="*/ 872836 w 1205345"/>
              <a:gd name="connsiteY12" fmla="*/ 477982 h 641178"/>
              <a:gd name="connsiteX13" fmla="*/ 845127 w 1205345"/>
              <a:gd name="connsiteY13" fmla="*/ 491836 h 641178"/>
              <a:gd name="connsiteX14" fmla="*/ 789709 w 1205345"/>
              <a:gd name="connsiteY14" fmla="*/ 505691 h 641178"/>
              <a:gd name="connsiteX15" fmla="*/ 762000 w 1205345"/>
              <a:gd name="connsiteY15" fmla="*/ 519545 h 641178"/>
              <a:gd name="connsiteX16" fmla="*/ 713509 w 1205345"/>
              <a:gd name="connsiteY16" fmla="*/ 533400 h 641178"/>
              <a:gd name="connsiteX17" fmla="*/ 692727 w 1205345"/>
              <a:gd name="connsiteY17" fmla="*/ 547254 h 641178"/>
              <a:gd name="connsiteX18" fmla="*/ 637309 w 1205345"/>
              <a:gd name="connsiteY18" fmla="*/ 568036 h 641178"/>
              <a:gd name="connsiteX19" fmla="*/ 602673 w 1205345"/>
              <a:gd name="connsiteY19" fmla="*/ 581891 h 641178"/>
              <a:gd name="connsiteX20" fmla="*/ 581891 w 1205345"/>
              <a:gd name="connsiteY20" fmla="*/ 588818 h 641178"/>
              <a:gd name="connsiteX21" fmla="*/ 547254 w 1205345"/>
              <a:gd name="connsiteY21" fmla="*/ 602673 h 641178"/>
              <a:gd name="connsiteX22" fmla="*/ 512618 w 1205345"/>
              <a:gd name="connsiteY22" fmla="*/ 609600 h 641178"/>
              <a:gd name="connsiteX23" fmla="*/ 180109 w 1205345"/>
              <a:gd name="connsiteY23" fmla="*/ 630382 h 641178"/>
              <a:gd name="connsiteX24" fmla="*/ 0 w 1205345"/>
              <a:gd name="connsiteY24" fmla="*/ 630382 h 6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05345" h="641178">
                <a:moveTo>
                  <a:pt x="1205345" y="0"/>
                </a:moveTo>
                <a:cubicBezTo>
                  <a:pt x="1200727" y="11545"/>
                  <a:pt x="1195740" y="22950"/>
                  <a:pt x="1191491" y="34636"/>
                </a:cubicBezTo>
                <a:cubicBezTo>
                  <a:pt x="1186500" y="48361"/>
                  <a:pt x="1183567" y="62855"/>
                  <a:pt x="1177636" y="76200"/>
                </a:cubicBezTo>
                <a:cubicBezTo>
                  <a:pt x="1174255" y="83808"/>
                  <a:pt x="1167303" y="89438"/>
                  <a:pt x="1163782" y="96982"/>
                </a:cubicBezTo>
                <a:cubicBezTo>
                  <a:pt x="1147682" y="131483"/>
                  <a:pt x="1129930" y="185730"/>
                  <a:pt x="1108364" y="221673"/>
                </a:cubicBezTo>
                <a:cubicBezTo>
                  <a:pt x="1102424" y="231573"/>
                  <a:pt x="1093701" y="239592"/>
                  <a:pt x="1087582" y="249382"/>
                </a:cubicBezTo>
                <a:cubicBezTo>
                  <a:pt x="1062907" y="288862"/>
                  <a:pt x="1085297" y="268591"/>
                  <a:pt x="1052945" y="311727"/>
                </a:cubicBezTo>
                <a:cubicBezTo>
                  <a:pt x="1047067" y="319564"/>
                  <a:pt x="1038435" y="324983"/>
                  <a:pt x="1032164" y="332509"/>
                </a:cubicBezTo>
                <a:cubicBezTo>
                  <a:pt x="1026834" y="338905"/>
                  <a:pt x="1023639" y="346895"/>
                  <a:pt x="1018309" y="353291"/>
                </a:cubicBezTo>
                <a:cubicBezTo>
                  <a:pt x="1012037" y="360817"/>
                  <a:pt x="1003799" y="366547"/>
                  <a:pt x="997527" y="374073"/>
                </a:cubicBezTo>
                <a:cubicBezTo>
                  <a:pt x="992197" y="380469"/>
                  <a:pt x="989560" y="388967"/>
                  <a:pt x="983673" y="394854"/>
                </a:cubicBezTo>
                <a:cubicBezTo>
                  <a:pt x="977786" y="400741"/>
                  <a:pt x="969490" y="403633"/>
                  <a:pt x="962891" y="408709"/>
                </a:cubicBezTo>
                <a:cubicBezTo>
                  <a:pt x="952962" y="416347"/>
                  <a:pt x="899684" y="462641"/>
                  <a:pt x="872836" y="477982"/>
                </a:cubicBezTo>
                <a:cubicBezTo>
                  <a:pt x="863870" y="483105"/>
                  <a:pt x="854619" y="487768"/>
                  <a:pt x="845127" y="491836"/>
                </a:cubicBezTo>
                <a:cubicBezTo>
                  <a:pt x="826484" y="499826"/>
                  <a:pt x="810046" y="501624"/>
                  <a:pt x="789709" y="505691"/>
                </a:cubicBezTo>
                <a:cubicBezTo>
                  <a:pt x="780473" y="510309"/>
                  <a:pt x="771669" y="515919"/>
                  <a:pt x="762000" y="519545"/>
                </a:cubicBezTo>
                <a:cubicBezTo>
                  <a:pt x="744252" y="526200"/>
                  <a:pt x="730250" y="525030"/>
                  <a:pt x="713509" y="533400"/>
                </a:cubicBezTo>
                <a:cubicBezTo>
                  <a:pt x="706062" y="537123"/>
                  <a:pt x="700174" y="543531"/>
                  <a:pt x="692727" y="547254"/>
                </a:cubicBezTo>
                <a:cubicBezTo>
                  <a:pt x="665936" y="560649"/>
                  <a:pt x="661299" y="559039"/>
                  <a:pt x="637309" y="568036"/>
                </a:cubicBezTo>
                <a:cubicBezTo>
                  <a:pt x="625666" y="572402"/>
                  <a:pt x="614316" y="577525"/>
                  <a:pt x="602673" y="581891"/>
                </a:cubicBezTo>
                <a:cubicBezTo>
                  <a:pt x="595836" y="584455"/>
                  <a:pt x="588728" y="586254"/>
                  <a:pt x="581891" y="588818"/>
                </a:cubicBezTo>
                <a:cubicBezTo>
                  <a:pt x="570248" y="593184"/>
                  <a:pt x="559165" y="599100"/>
                  <a:pt x="547254" y="602673"/>
                </a:cubicBezTo>
                <a:cubicBezTo>
                  <a:pt x="535977" y="606056"/>
                  <a:pt x="524163" y="607291"/>
                  <a:pt x="512618" y="609600"/>
                </a:cubicBezTo>
                <a:cubicBezTo>
                  <a:pt x="394568" y="668623"/>
                  <a:pt x="489755" y="625958"/>
                  <a:pt x="180109" y="630382"/>
                </a:cubicBezTo>
                <a:cubicBezTo>
                  <a:pt x="120079" y="631240"/>
                  <a:pt x="60036" y="630382"/>
                  <a:pt x="0" y="630382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421331" y="2567635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位相</a:t>
            </a:r>
            <a:r>
              <a:rPr lang="ja-JP" altLang="en-US" dirty="0"/>
              <a:t>シフタ</a:t>
            </a:r>
            <a:endParaRPr kumimoji="1" lang="ja-JP" altLang="en-US" dirty="0"/>
          </a:p>
        </p:txBody>
      </p:sp>
      <p:sp>
        <p:nvSpPr>
          <p:cNvPr id="98" name="正方形/長方形 97"/>
          <p:cNvSpPr/>
          <p:nvPr/>
        </p:nvSpPr>
        <p:spPr>
          <a:xfrm>
            <a:off x="863194" y="6035040"/>
            <a:ext cx="1126540" cy="16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861974" y="6443472"/>
            <a:ext cx="1126540" cy="16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/>
          <p:nvPr/>
        </p:nvCxnSpPr>
        <p:spPr>
          <a:xfrm>
            <a:off x="299923" y="6254497"/>
            <a:ext cx="373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299923" y="6363006"/>
            <a:ext cx="373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486460" y="6035042"/>
            <a:ext cx="0" cy="219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486460" y="6363006"/>
            <a:ext cx="0" cy="219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131674" y="58448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07" name="フリーフォーム 106"/>
          <p:cNvSpPr/>
          <p:nvPr/>
        </p:nvSpPr>
        <p:spPr>
          <a:xfrm>
            <a:off x="1433699" y="5896051"/>
            <a:ext cx="139069" cy="234087"/>
          </a:xfrm>
          <a:custGeom>
            <a:avLst/>
            <a:gdLst>
              <a:gd name="connsiteX0" fmla="*/ 43971 w 139069"/>
              <a:gd name="connsiteY0" fmla="*/ 234087 h 234087"/>
              <a:gd name="connsiteX1" fmla="*/ 7395 w 139069"/>
              <a:gd name="connsiteY1" fmla="*/ 204826 h 234087"/>
              <a:gd name="connsiteX2" fmla="*/ 80 w 139069"/>
              <a:gd name="connsiteY2" fmla="*/ 182880 h 234087"/>
              <a:gd name="connsiteX3" fmla="*/ 7395 w 139069"/>
              <a:gd name="connsiteY3" fmla="*/ 117043 h 234087"/>
              <a:gd name="connsiteX4" fmla="*/ 65917 w 139069"/>
              <a:gd name="connsiteY4" fmla="*/ 65837 h 234087"/>
              <a:gd name="connsiteX5" fmla="*/ 87863 w 139069"/>
              <a:gd name="connsiteY5" fmla="*/ 58522 h 234087"/>
              <a:gd name="connsiteX6" fmla="*/ 131754 w 139069"/>
              <a:gd name="connsiteY6" fmla="*/ 51207 h 234087"/>
              <a:gd name="connsiteX7" fmla="*/ 139069 w 139069"/>
              <a:gd name="connsiteY7" fmla="*/ 73152 h 234087"/>
              <a:gd name="connsiteX8" fmla="*/ 131754 w 139069"/>
              <a:gd name="connsiteY8" fmla="*/ 95098 h 234087"/>
              <a:gd name="connsiteX9" fmla="*/ 87863 w 139069"/>
              <a:gd name="connsiteY9" fmla="*/ 73152 h 234087"/>
              <a:gd name="connsiteX10" fmla="*/ 80547 w 139069"/>
              <a:gd name="connsiteY10" fmla="*/ 0 h 23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69" h="234087">
                <a:moveTo>
                  <a:pt x="43971" y="234087"/>
                </a:moveTo>
                <a:cubicBezTo>
                  <a:pt x="31779" y="224333"/>
                  <a:pt x="17556" y="216681"/>
                  <a:pt x="7395" y="204826"/>
                </a:cubicBezTo>
                <a:cubicBezTo>
                  <a:pt x="2377" y="198971"/>
                  <a:pt x="80" y="190591"/>
                  <a:pt x="80" y="182880"/>
                </a:cubicBezTo>
                <a:cubicBezTo>
                  <a:pt x="80" y="160799"/>
                  <a:pt x="-1303" y="137338"/>
                  <a:pt x="7395" y="117043"/>
                </a:cubicBezTo>
                <a:cubicBezTo>
                  <a:pt x="12596" y="104907"/>
                  <a:pt x="48793" y="74399"/>
                  <a:pt x="65917" y="65837"/>
                </a:cubicBezTo>
                <a:cubicBezTo>
                  <a:pt x="72814" y="62389"/>
                  <a:pt x="80548" y="60960"/>
                  <a:pt x="87863" y="58522"/>
                </a:cubicBezTo>
                <a:cubicBezTo>
                  <a:pt x="102413" y="48822"/>
                  <a:pt x="113581" y="33034"/>
                  <a:pt x="131754" y="51207"/>
                </a:cubicBezTo>
                <a:cubicBezTo>
                  <a:pt x="137206" y="56659"/>
                  <a:pt x="136631" y="65837"/>
                  <a:pt x="139069" y="73152"/>
                </a:cubicBezTo>
                <a:cubicBezTo>
                  <a:pt x="136631" y="80467"/>
                  <a:pt x="138913" y="92234"/>
                  <a:pt x="131754" y="95098"/>
                </a:cubicBezTo>
                <a:cubicBezTo>
                  <a:pt x="112493" y="102803"/>
                  <a:pt x="98152" y="83442"/>
                  <a:pt x="87863" y="73152"/>
                </a:cubicBezTo>
                <a:cubicBezTo>
                  <a:pt x="75149" y="35014"/>
                  <a:pt x="80547" y="58918"/>
                  <a:pt x="8054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フリーフォーム 107"/>
          <p:cNvSpPr/>
          <p:nvPr/>
        </p:nvSpPr>
        <p:spPr>
          <a:xfrm flipV="1">
            <a:off x="1447110" y="6523939"/>
            <a:ext cx="139069" cy="234087"/>
          </a:xfrm>
          <a:custGeom>
            <a:avLst/>
            <a:gdLst>
              <a:gd name="connsiteX0" fmla="*/ 43971 w 139069"/>
              <a:gd name="connsiteY0" fmla="*/ 234087 h 234087"/>
              <a:gd name="connsiteX1" fmla="*/ 7395 w 139069"/>
              <a:gd name="connsiteY1" fmla="*/ 204826 h 234087"/>
              <a:gd name="connsiteX2" fmla="*/ 80 w 139069"/>
              <a:gd name="connsiteY2" fmla="*/ 182880 h 234087"/>
              <a:gd name="connsiteX3" fmla="*/ 7395 w 139069"/>
              <a:gd name="connsiteY3" fmla="*/ 117043 h 234087"/>
              <a:gd name="connsiteX4" fmla="*/ 65917 w 139069"/>
              <a:gd name="connsiteY4" fmla="*/ 65837 h 234087"/>
              <a:gd name="connsiteX5" fmla="*/ 87863 w 139069"/>
              <a:gd name="connsiteY5" fmla="*/ 58522 h 234087"/>
              <a:gd name="connsiteX6" fmla="*/ 131754 w 139069"/>
              <a:gd name="connsiteY6" fmla="*/ 51207 h 234087"/>
              <a:gd name="connsiteX7" fmla="*/ 139069 w 139069"/>
              <a:gd name="connsiteY7" fmla="*/ 73152 h 234087"/>
              <a:gd name="connsiteX8" fmla="*/ 131754 w 139069"/>
              <a:gd name="connsiteY8" fmla="*/ 95098 h 234087"/>
              <a:gd name="connsiteX9" fmla="*/ 87863 w 139069"/>
              <a:gd name="connsiteY9" fmla="*/ 73152 h 234087"/>
              <a:gd name="connsiteX10" fmla="*/ 80547 w 139069"/>
              <a:gd name="connsiteY10" fmla="*/ 0 h 23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69" h="234087">
                <a:moveTo>
                  <a:pt x="43971" y="234087"/>
                </a:moveTo>
                <a:cubicBezTo>
                  <a:pt x="31779" y="224333"/>
                  <a:pt x="17556" y="216681"/>
                  <a:pt x="7395" y="204826"/>
                </a:cubicBezTo>
                <a:cubicBezTo>
                  <a:pt x="2377" y="198971"/>
                  <a:pt x="80" y="190591"/>
                  <a:pt x="80" y="182880"/>
                </a:cubicBezTo>
                <a:cubicBezTo>
                  <a:pt x="80" y="160799"/>
                  <a:pt x="-1303" y="137338"/>
                  <a:pt x="7395" y="117043"/>
                </a:cubicBezTo>
                <a:cubicBezTo>
                  <a:pt x="12596" y="104907"/>
                  <a:pt x="48793" y="74399"/>
                  <a:pt x="65917" y="65837"/>
                </a:cubicBezTo>
                <a:cubicBezTo>
                  <a:pt x="72814" y="62389"/>
                  <a:pt x="80548" y="60960"/>
                  <a:pt x="87863" y="58522"/>
                </a:cubicBezTo>
                <a:cubicBezTo>
                  <a:pt x="102413" y="48822"/>
                  <a:pt x="113581" y="33034"/>
                  <a:pt x="131754" y="51207"/>
                </a:cubicBezTo>
                <a:cubicBezTo>
                  <a:pt x="137206" y="56659"/>
                  <a:pt x="136631" y="65837"/>
                  <a:pt x="139069" y="73152"/>
                </a:cubicBezTo>
                <a:cubicBezTo>
                  <a:pt x="136631" y="80467"/>
                  <a:pt x="138913" y="92234"/>
                  <a:pt x="131754" y="95098"/>
                </a:cubicBezTo>
                <a:cubicBezTo>
                  <a:pt x="112493" y="102803"/>
                  <a:pt x="98152" y="83442"/>
                  <a:pt x="87863" y="73152"/>
                </a:cubicBezTo>
                <a:cubicBezTo>
                  <a:pt x="75149" y="35014"/>
                  <a:pt x="80547" y="58918"/>
                  <a:pt x="8054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37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184</Words>
  <Application>Microsoft Office PowerPoint</Application>
  <PresentationFormat>画面に合わせる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shinya</dc:creator>
  <cp:lastModifiedBy>shinya</cp:lastModifiedBy>
  <cp:revision>11</cp:revision>
  <dcterms:created xsi:type="dcterms:W3CDTF">2016-03-03T01:42:07Z</dcterms:created>
  <dcterms:modified xsi:type="dcterms:W3CDTF">2016-03-08T01:37:26Z</dcterms:modified>
</cp:coreProperties>
</file>