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3" r:id="rId3"/>
    <p:sldId id="264" r:id="rId4"/>
    <p:sldId id="265" r:id="rId5"/>
    <p:sldId id="262" r:id="rId6"/>
    <p:sldId id="259" r:id="rId7"/>
    <p:sldId id="260" r:id="rId8"/>
    <p:sldId id="261" r:id="rId9"/>
  </p:sldIdLst>
  <p:sldSz cx="6858000" cy="9906000" type="A4"/>
  <p:notesSz cx="7772400" cy="10058400"/>
  <p:defaultTextStyle>
    <a:defPPr>
      <a:defRPr lang="ko-KR"/>
    </a:defPPr>
    <a:lvl1pPr marL="0" algn="l" defTabSz="1167494" rtl="0" eaLnBrk="1" latinLnBrk="1" hangingPunct="1">
      <a:defRPr sz="2298" kern="1200">
        <a:solidFill>
          <a:schemeClr val="tx1"/>
        </a:solidFill>
        <a:latin typeface="+mn-lt"/>
        <a:ea typeface="+mn-ea"/>
        <a:cs typeface="+mn-cs"/>
      </a:defRPr>
    </a:lvl1pPr>
    <a:lvl2pPr marL="583747" algn="l" defTabSz="1167494" rtl="0" eaLnBrk="1" latinLnBrk="1" hangingPunct="1">
      <a:defRPr sz="2298" kern="1200">
        <a:solidFill>
          <a:schemeClr val="tx1"/>
        </a:solidFill>
        <a:latin typeface="+mn-lt"/>
        <a:ea typeface="+mn-ea"/>
        <a:cs typeface="+mn-cs"/>
      </a:defRPr>
    </a:lvl2pPr>
    <a:lvl3pPr marL="1167494" algn="l" defTabSz="1167494" rtl="0" eaLnBrk="1" latinLnBrk="1" hangingPunct="1">
      <a:defRPr sz="2298" kern="1200">
        <a:solidFill>
          <a:schemeClr val="tx1"/>
        </a:solidFill>
        <a:latin typeface="+mn-lt"/>
        <a:ea typeface="+mn-ea"/>
        <a:cs typeface="+mn-cs"/>
      </a:defRPr>
    </a:lvl3pPr>
    <a:lvl4pPr marL="1751241" algn="l" defTabSz="1167494" rtl="0" eaLnBrk="1" latinLnBrk="1" hangingPunct="1">
      <a:defRPr sz="2298" kern="1200">
        <a:solidFill>
          <a:schemeClr val="tx1"/>
        </a:solidFill>
        <a:latin typeface="+mn-lt"/>
        <a:ea typeface="+mn-ea"/>
        <a:cs typeface="+mn-cs"/>
      </a:defRPr>
    </a:lvl4pPr>
    <a:lvl5pPr marL="2334988" algn="l" defTabSz="1167494" rtl="0" eaLnBrk="1" latinLnBrk="1" hangingPunct="1">
      <a:defRPr sz="2298" kern="1200">
        <a:solidFill>
          <a:schemeClr val="tx1"/>
        </a:solidFill>
        <a:latin typeface="+mn-lt"/>
        <a:ea typeface="+mn-ea"/>
        <a:cs typeface="+mn-cs"/>
      </a:defRPr>
    </a:lvl5pPr>
    <a:lvl6pPr marL="2918735" algn="l" defTabSz="1167494" rtl="0" eaLnBrk="1" latinLnBrk="1" hangingPunct="1">
      <a:defRPr sz="2298" kern="1200">
        <a:solidFill>
          <a:schemeClr val="tx1"/>
        </a:solidFill>
        <a:latin typeface="+mn-lt"/>
        <a:ea typeface="+mn-ea"/>
        <a:cs typeface="+mn-cs"/>
      </a:defRPr>
    </a:lvl6pPr>
    <a:lvl7pPr marL="3502481" algn="l" defTabSz="1167494" rtl="0" eaLnBrk="1" latinLnBrk="1" hangingPunct="1">
      <a:defRPr sz="2298" kern="1200">
        <a:solidFill>
          <a:schemeClr val="tx1"/>
        </a:solidFill>
        <a:latin typeface="+mn-lt"/>
        <a:ea typeface="+mn-ea"/>
        <a:cs typeface="+mn-cs"/>
      </a:defRPr>
    </a:lvl7pPr>
    <a:lvl8pPr marL="4086228" algn="l" defTabSz="1167494" rtl="0" eaLnBrk="1" latinLnBrk="1" hangingPunct="1">
      <a:defRPr sz="2298" kern="1200">
        <a:solidFill>
          <a:schemeClr val="tx1"/>
        </a:solidFill>
        <a:latin typeface="+mn-lt"/>
        <a:ea typeface="+mn-ea"/>
        <a:cs typeface="+mn-cs"/>
      </a:defRPr>
    </a:lvl8pPr>
    <a:lvl9pPr marL="4669975" algn="l" defTabSz="1167494" rtl="0" eaLnBrk="1" latinLnBrk="1" hangingPunct="1">
      <a:defRPr sz="22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1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93" autoAdjust="0"/>
    <p:restoredTop sz="94471" autoAdjust="0"/>
  </p:normalViewPr>
  <p:slideViewPr>
    <p:cSldViewPr>
      <p:cViewPr>
        <p:scale>
          <a:sx n="125" d="100"/>
          <a:sy n="125" d="100"/>
        </p:scale>
        <p:origin x="1242" y="126"/>
      </p:cViewPr>
      <p:guideLst>
        <p:guide orient="horz" pos="3121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42879" y="394947"/>
            <a:ext cx="6171573" cy="165335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179" b="0" strike="noStrike" spc="0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42879" y="2317466"/>
            <a:ext cx="6171573" cy="273945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10" b="0" strike="noStrike" spc="0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42879" y="5317908"/>
            <a:ext cx="6171573" cy="273945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10" b="0" strike="noStrike" spc="0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42879" y="394947"/>
            <a:ext cx="6171573" cy="165335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179" b="0" strike="noStrike" spc="0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42879" y="2317466"/>
            <a:ext cx="3011700" cy="273945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10" b="0" strike="noStrike" spc="0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5446" y="2317466"/>
            <a:ext cx="3011700" cy="273945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10" b="0" strike="noStrike" spc="0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42879" y="5317908"/>
            <a:ext cx="3011700" cy="273945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10" b="0" strike="noStrike" spc="0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5446" y="5317908"/>
            <a:ext cx="3011700" cy="273945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10" b="0" strike="noStrike" spc="0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42879" y="394947"/>
            <a:ext cx="6171573" cy="165335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179" b="0" strike="noStrike" spc="0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42880" y="2317466"/>
            <a:ext cx="1986983" cy="273945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10" b="0" strike="noStrike" spc="0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29542" y="2317466"/>
            <a:ext cx="1986983" cy="273945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10" b="0" strike="noStrike" spc="0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15960" y="2317466"/>
            <a:ext cx="1986983" cy="273945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10" b="0" strike="noStrike" spc="0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42880" y="5317908"/>
            <a:ext cx="1986983" cy="273945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10" b="0" strike="noStrike" spc="0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29542" y="5317908"/>
            <a:ext cx="1986983" cy="273945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10" b="0" strike="noStrike" spc="0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15960" y="5317908"/>
            <a:ext cx="1986983" cy="273945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10" b="0" strike="noStrike" spc="0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42879" y="394947"/>
            <a:ext cx="6171573" cy="165335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179" b="0" strike="noStrike" spc="0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42879" y="2317468"/>
            <a:ext cx="6171573" cy="574429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310" b="0" strike="noStrike" spc="0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42879" y="394947"/>
            <a:ext cx="6171573" cy="165335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179" b="0" strike="noStrike" spc="0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42879" y="2317468"/>
            <a:ext cx="6171573" cy="57442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10" b="0" strike="noStrike" spc="0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2879" y="394947"/>
            <a:ext cx="6171573" cy="165335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179" b="0" strike="noStrike" spc="0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42879" y="2317468"/>
            <a:ext cx="3011700" cy="57442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10" b="0" strike="noStrike" spc="0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5446" y="2317468"/>
            <a:ext cx="3011700" cy="57442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10" b="0" strike="noStrike" spc="0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42879" y="394947"/>
            <a:ext cx="6171573" cy="165335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179" b="0" strike="noStrike" spc="0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42879" y="394947"/>
            <a:ext cx="6171573" cy="766618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310" b="0" strike="noStrike" spc="0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42879" y="394947"/>
            <a:ext cx="6171573" cy="165335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179" b="0" strike="noStrike" spc="0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42879" y="2317466"/>
            <a:ext cx="3011700" cy="273945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10" b="0" strike="noStrike" spc="0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5446" y="2317468"/>
            <a:ext cx="3011700" cy="57442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10" b="0" strike="noStrike" spc="0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42879" y="5317908"/>
            <a:ext cx="3011700" cy="273945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10" b="0" strike="noStrike" spc="0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42879" y="394947"/>
            <a:ext cx="6171573" cy="165335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179" b="0" strike="noStrike" spc="0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42879" y="2317468"/>
            <a:ext cx="3011700" cy="57442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10" b="0" strike="noStrike" spc="0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5446" y="2317466"/>
            <a:ext cx="3011700" cy="273945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10" b="0" strike="noStrike" spc="0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5446" y="5317908"/>
            <a:ext cx="3011700" cy="273945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10" b="0" strike="noStrike" spc="0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42879" y="394947"/>
            <a:ext cx="6171573" cy="165335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179" b="0" strike="noStrike" spc="0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42879" y="2317466"/>
            <a:ext cx="3011700" cy="273945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10" b="0" strike="noStrike" spc="0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5446" y="2317466"/>
            <a:ext cx="3011700" cy="273945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10" b="0" strike="noStrike" spc="0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42879" y="5317908"/>
            <a:ext cx="6171573" cy="273945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10" b="0" strike="noStrike" spc="0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42879" y="394947"/>
            <a:ext cx="6171573" cy="165335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179" b="0" strike="noStrike" spc="0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42879" y="2317468"/>
            <a:ext cx="6171573" cy="57442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310" b="0" strike="noStrike" spc="0">
                <a:latin typeface="Arial"/>
              </a:rPr>
              <a:t>Click to edit the outline text format</a:t>
            </a:r>
          </a:p>
          <a:p>
            <a:pPr marL="623962" lvl="1" indent="-233986">
              <a:spcBef>
                <a:spcPts val="81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22" b="0" strike="noStrike" spc="0">
                <a:latin typeface="Arial"/>
              </a:rPr>
              <a:t>Second Outline Level</a:t>
            </a:r>
          </a:p>
          <a:p>
            <a:pPr marL="935944" lvl="2" indent="-207988">
              <a:spcBef>
                <a:spcPts val="61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733" b="0" strike="noStrike" spc="0">
                <a:latin typeface="Arial"/>
              </a:rPr>
              <a:t>Third Outline Level</a:t>
            </a:r>
          </a:p>
          <a:p>
            <a:pPr marL="1247930" lvl="3" indent="-155991">
              <a:spcBef>
                <a:spcPts val="40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46" b="0" strike="noStrike" spc="0">
                <a:latin typeface="Arial"/>
              </a:rPr>
              <a:t>Fourth Outline Level</a:t>
            </a:r>
          </a:p>
          <a:p>
            <a:pPr marL="1559912" lvl="4" indent="-155991">
              <a:spcBef>
                <a:spcPts val="2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46" b="0" strike="noStrike" spc="0">
                <a:latin typeface="Arial"/>
              </a:rPr>
              <a:t>Fifth Outline Level</a:t>
            </a:r>
          </a:p>
          <a:p>
            <a:pPr marL="1871892" lvl="5" indent="-155991">
              <a:spcBef>
                <a:spcPts val="2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46" b="0" strike="noStrike" spc="0">
                <a:latin typeface="Arial"/>
              </a:rPr>
              <a:t>Sixth Outline Level</a:t>
            </a:r>
          </a:p>
          <a:p>
            <a:pPr marL="2183874" lvl="6" indent="-155991">
              <a:spcBef>
                <a:spcPts val="2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46" b="0" strike="noStrike" spc="0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2880" y="9023338"/>
            <a:ext cx="1597570" cy="68234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011" b="0" strike="noStrike" spc="0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345291" y="9023338"/>
            <a:ext cx="2173607" cy="682347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011" b="0" strike="noStrike" spc="0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4916882" y="9023338"/>
            <a:ext cx="1597570" cy="682347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970A687F-BB09-43F7-A1C8-B42122A45D89}" type="slidenum">
              <a:rPr lang="en-US" sz="1011" b="0" strike="noStrike" spc="0">
                <a:latin typeface="Times New Roman"/>
              </a:rPr>
              <a:t>‹#›</a:t>
            </a:fld>
            <a:endParaRPr lang="en-US" sz="1011" b="0" strike="noStrike" spc="0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60364" rtl="0" eaLnBrk="1" latinLnBrk="1" hangingPunct="1">
        <a:lnSpc>
          <a:spcPct val="90000"/>
        </a:lnSpc>
        <a:spcBef>
          <a:spcPct val="0"/>
        </a:spcBef>
        <a:buNone/>
        <a:defRPr sz="31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3981" indent="-467986" algn="l" defTabSz="660364" rtl="0" eaLnBrk="1" latinLnBrk="1" hangingPunct="1">
        <a:lnSpc>
          <a:spcPct val="90000"/>
        </a:lnSpc>
        <a:spcBef>
          <a:spcPts val="2047"/>
        </a:spcBef>
        <a:buClr>
          <a:srgbClr val="000000"/>
        </a:buClr>
        <a:buSzPct val="45000"/>
        <a:buFont typeface="Wingdings" charset="2"/>
        <a:buChar char=""/>
        <a:defRPr sz="2022" kern="1200">
          <a:solidFill>
            <a:schemeClr val="tx1"/>
          </a:solidFill>
          <a:latin typeface="+mn-lt"/>
          <a:ea typeface="+mn-ea"/>
          <a:cs typeface="+mn-cs"/>
        </a:defRPr>
      </a:lvl1pPr>
      <a:lvl2pPr marL="495275" indent="-165089" algn="l" defTabSz="660364" rtl="0" eaLnBrk="1" latinLnBrk="1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2pPr>
      <a:lvl3pPr marL="825454" indent="-165089" algn="l" defTabSz="660364" rtl="0" eaLnBrk="1" latinLnBrk="1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446" kern="1200">
          <a:solidFill>
            <a:schemeClr val="tx1"/>
          </a:solidFill>
          <a:latin typeface="+mn-lt"/>
          <a:ea typeface="+mn-ea"/>
          <a:cs typeface="+mn-cs"/>
        </a:defRPr>
      </a:lvl3pPr>
      <a:lvl4pPr marL="1155634" indent="-165089" algn="l" defTabSz="660364" rtl="0" eaLnBrk="1" latinLnBrk="1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99" kern="1200">
          <a:solidFill>
            <a:schemeClr val="tx1"/>
          </a:solidFill>
          <a:latin typeface="+mn-lt"/>
          <a:ea typeface="+mn-ea"/>
          <a:cs typeface="+mn-cs"/>
        </a:defRPr>
      </a:lvl4pPr>
      <a:lvl5pPr marL="1485814" indent="-165089" algn="l" defTabSz="660364" rtl="0" eaLnBrk="1" latinLnBrk="1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99" kern="1200">
          <a:solidFill>
            <a:schemeClr val="tx1"/>
          </a:solidFill>
          <a:latin typeface="+mn-lt"/>
          <a:ea typeface="+mn-ea"/>
          <a:cs typeface="+mn-cs"/>
        </a:defRPr>
      </a:lvl5pPr>
      <a:lvl6pPr marL="1815994" indent="-165089" algn="l" defTabSz="660364" rtl="0" eaLnBrk="1" latinLnBrk="1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99" kern="1200">
          <a:solidFill>
            <a:schemeClr val="tx1"/>
          </a:solidFill>
          <a:latin typeface="+mn-lt"/>
          <a:ea typeface="+mn-ea"/>
          <a:cs typeface="+mn-cs"/>
        </a:defRPr>
      </a:lvl6pPr>
      <a:lvl7pPr marL="2146178" indent="-165089" algn="l" defTabSz="660364" rtl="0" eaLnBrk="1" latinLnBrk="1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99" kern="1200">
          <a:solidFill>
            <a:schemeClr val="tx1"/>
          </a:solidFill>
          <a:latin typeface="+mn-lt"/>
          <a:ea typeface="+mn-ea"/>
          <a:cs typeface="+mn-cs"/>
        </a:defRPr>
      </a:lvl7pPr>
      <a:lvl8pPr marL="2476357" indent="-165089" algn="l" defTabSz="660364" rtl="0" eaLnBrk="1" latinLnBrk="1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99" kern="1200">
          <a:solidFill>
            <a:schemeClr val="tx1"/>
          </a:solidFill>
          <a:latin typeface="+mn-lt"/>
          <a:ea typeface="+mn-ea"/>
          <a:cs typeface="+mn-cs"/>
        </a:defRPr>
      </a:lvl8pPr>
      <a:lvl9pPr marL="2806537" indent="-165089" algn="l" defTabSz="660364" rtl="0" eaLnBrk="1" latinLnBrk="1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60364" rtl="0" eaLnBrk="1" latinLnBrk="1" hangingPunct="1">
        <a:defRPr sz="1299" kern="1200">
          <a:solidFill>
            <a:schemeClr val="tx1"/>
          </a:solidFill>
          <a:latin typeface="+mn-lt"/>
          <a:ea typeface="+mn-ea"/>
          <a:cs typeface="+mn-cs"/>
        </a:defRPr>
      </a:lvl1pPr>
      <a:lvl2pPr marL="330180" algn="l" defTabSz="660364" rtl="0" eaLnBrk="1" latinLnBrk="1" hangingPunct="1">
        <a:defRPr sz="1299" kern="1200">
          <a:solidFill>
            <a:schemeClr val="tx1"/>
          </a:solidFill>
          <a:latin typeface="+mn-lt"/>
          <a:ea typeface="+mn-ea"/>
          <a:cs typeface="+mn-cs"/>
        </a:defRPr>
      </a:lvl2pPr>
      <a:lvl3pPr marL="660364" algn="l" defTabSz="660364" rtl="0" eaLnBrk="1" latinLnBrk="1" hangingPunct="1">
        <a:defRPr sz="1299" kern="1200">
          <a:solidFill>
            <a:schemeClr val="tx1"/>
          </a:solidFill>
          <a:latin typeface="+mn-lt"/>
          <a:ea typeface="+mn-ea"/>
          <a:cs typeface="+mn-cs"/>
        </a:defRPr>
      </a:lvl3pPr>
      <a:lvl4pPr marL="990544" algn="l" defTabSz="660364" rtl="0" eaLnBrk="1" latinLnBrk="1" hangingPunct="1">
        <a:defRPr sz="1299" kern="1200">
          <a:solidFill>
            <a:schemeClr val="tx1"/>
          </a:solidFill>
          <a:latin typeface="+mn-lt"/>
          <a:ea typeface="+mn-ea"/>
          <a:cs typeface="+mn-cs"/>
        </a:defRPr>
      </a:lvl4pPr>
      <a:lvl5pPr marL="1320723" algn="l" defTabSz="660364" rtl="0" eaLnBrk="1" latinLnBrk="1" hangingPunct="1">
        <a:defRPr sz="1299" kern="1200">
          <a:solidFill>
            <a:schemeClr val="tx1"/>
          </a:solidFill>
          <a:latin typeface="+mn-lt"/>
          <a:ea typeface="+mn-ea"/>
          <a:cs typeface="+mn-cs"/>
        </a:defRPr>
      </a:lvl5pPr>
      <a:lvl6pPr marL="1650903" algn="l" defTabSz="660364" rtl="0" eaLnBrk="1" latinLnBrk="1" hangingPunct="1">
        <a:defRPr sz="1299" kern="1200">
          <a:solidFill>
            <a:schemeClr val="tx1"/>
          </a:solidFill>
          <a:latin typeface="+mn-lt"/>
          <a:ea typeface="+mn-ea"/>
          <a:cs typeface="+mn-cs"/>
        </a:defRPr>
      </a:lvl6pPr>
      <a:lvl7pPr marL="1981088" algn="l" defTabSz="660364" rtl="0" eaLnBrk="1" latinLnBrk="1" hangingPunct="1">
        <a:defRPr sz="1299" kern="1200">
          <a:solidFill>
            <a:schemeClr val="tx1"/>
          </a:solidFill>
          <a:latin typeface="+mn-lt"/>
          <a:ea typeface="+mn-ea"/>
          <a:cs typeface="+mn-cs"/>
        </a:defRPr>
      </a:lvl7pPr>
      <a:lvl8pPr marL="2311268" algn="l" defTabSz="660364" rtl="0" eaLnBrk="1" latinLnBrk="1" hangingPunct="1">
        <a:defRPr sz="1299" kern="1200">
          <a:solidFill>
            <a:schemeClr val="tx1"/>
          </a:solidFill>
          <a:latin typeface="+mn-lt"/>
          <a:ea typeface="+mn-ea"/>
          <a:cs typeface="+mn-cs"/>
        </a:defRPr>
      </a:lvl8pPr>
      <a:lvl9pPr marL="2641447" algn="l" defTabSz="660364" rtl="0" eaLnBrk="1" latinLnBrk="1" hangingPunct="1">
        <a:defRPr sz="12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FF4D5F2B-4535-4704-8A3F-9F3B3072E5CA}"/>
              </a:ext>
            </a:extLst>
          </p:cNvPr>
          <p:cNvSpPr/>
          <p:nvPr/>
        </p:nvSpPr>
        <p:spPr>
          <a:xfrm>
            <a:off x="1272540" y="200472"/>
            <a:ext cx="4320540" cy="5907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</a:rPr>
              <a:t>This is Title 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A212FAF-1F1F-41F3-9404-4744D23E922F}"/>
              </a:ext>
            </a:extLst>
          </p:cNvPr>
          <p:cNvSpPr/>
          <p:nvPr/>
        </p:nvSpPr>
        <p:spPr>
          <a:xfrm>
            <a:off x="4730444" y="1352598"/>
            <a:ext cx="1917017" cy="223174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Up in the Air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DF31B83C-B40D-4D5A-A2F9-37D31068D0F8}"/>
              </a:ext>
            </a:extLst>
          </p:cNvPr>
          <p:cNvCxnSpPr/>
          <p:nvPr/>
        </p:nvCxnSpPr>
        <p:spPr>
          <a:xfrm>
            <a:off x="1279240" y="703858"/>
            <a:ext cx="432054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CB6609CE-9507-4841-814D-5F7BEFC00BDF}"/>
              </a:ext>
            </a:extLst>
          </p:cNvPr>
          <p:cNvGrpSpPr/>
          <p:nvPr/>
        </p:nvGrpSpPr>
        <p:grpSpPr>
          <a:xfrm>
            <a:off x="1567302" y="3738715"/>
            <a:ext cx="3744415" cy="1130489"/>
            <a:chOff x="1567302" y="3738715"/>
            <a:chExt cx="3744415" cy="1130489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F6A119D8-B9CD-4AC9-B848-4D53B130304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62915" y="3847960"/>
              <a:ext cx="720000" cy="720000"/>
              <a:chOff x="2481595" y="7539088"/>
              <a:chExt cx="1364640" cy="1371660"/>
            </a:xfrm>
          </p:grpSpPr>
          <p:sp>
            <p:nvSpPr>
              <p:cNvPr id="130" name="CustomShape 1">
                <a:extLst>
                  <a:ext uri="{FF2B5EF4-FFF2-40B4-BE49-F238E27FC236}">
                    <a16:creationId xmlns:a16="http://schemas.microsoft.com/office/drawing/2014/main" id="{D2991BBE-5864-4E79-B504-5642E591A9C7}"/>
                  </a:ext>
                </a:extLst>
              </p:cNvPr>
              <p:cNvSpPr/>
              <p:nvPr/>
            </p:nvSpPr>
            <p:spPr>
              <a:xfrm>
                <a:off x="2481595" y="7539088"/>
                <a:ext cx="1364640" cy="1371660"/>
              </a:xfrm>
              <a:custGeom>
                <a:avLst/>
                <a:gdLst/>
                <a:ahLst/>
                <a:cxnLst/>
                <a:rect l="0" t="0" r="r" b="b"/>
                <a:pathLst>
                  <a:path w="7615" h="7622">
                    <a:moveTo>
                      <a:pt x="1298" y="0"/>
                    </a:moveTo>
                    <a:cubicBezTo>
                      <a:pt x="666" y="0"/>
                      <a:pt x="32" y="631"/>
                      <a:pt x="29" y="1263"/>
                    </a:cubicBezTo>
                    <a:lnTo>
                      <a:pt x="3" y="6357"/>
                    </a:lnTo>
                    <a:cubicBezTo>
                      <a:pt x="0" y="6989"/>
                      <a:pt x="628" y="7621"/>
                      <a:pt x="1260" y="7621"/>
                    </a:cubicBezTo>
                    <a:lnTo>
                      <a:pt x="6315" y="7621"/>
                    </a:lnTo>
                    <a:cubicBezTo>
                      <a:pt x="6947" y="7621"/>
                      <a:pt x="7582" y="6989"/>
                      <a:pt x="7585" y="6357"/>
                    </a:cubicBezTo>
                    <a:lnTo>
                      <a:pt x="7611" y="1263"/>
                    </a:lnTo>
                    <a:cubicBezTo>
                      <a:pt x="7614" y="631"/>
                      <a:pt x="6985" y="0"/>
                      <a:pt x="6353" y="0"/>
                    </a:cubicBezTo>
                    <a:lnTo>
                      <a:pt x="1298" y="0"/>
                    </a:lnTo>
                  </a:path>
                </a:pathLst>
              </a:custGeom>
              <a:solidFill>
                <a:srgbClr val="EEEEEE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dist="25964" dir="2700000">
                  <a:srgbClr val="808080"/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1" name="CustomShape 2">
                <a:extLst>
                  <a:ext uri="{FF2B5EF4-FFF2-40B4-BE49-F238E27FC236}">
                    <a16:creationId xmlns:a16="http://schemas.microsoft.com/office/drawing/2014/main" id="{76251510-7EAE-4494-A05A-1D228D40D3D7}"/>
                  </a:ext>
                </a:extLst>
              </p:cNvPr>
              <p:cNvSpPr/>
              <p:nvPr/>
            </p:nvSpPr>
            <p:spPr>
              <a:xfrm>
                <a:off x="2703185" y="7996308"/>
                <a:ext cx="91444" cy="91444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2" name="CustomShape 3">
                <a:extLst>
                  <a:ext uri="{FF2B5EF4-FFF2-40B4-BE49-F238E27FC236}">
                    <a16:creationId xmlns:a16="http://schemas.microsoft.com/office/drawing/2014/main" id="{7C03BBFA-3EA7-4FE3-B41C-E9A648864730}"/>
                  </a:ext>
                </a:extLst>
              </p:cNvPr>
              <p:cNvSpPr/>
              <p:nvPr/>
            </p:nvSpPr>
            <p:spPr>
              <a:xfrm>
                <a:off x="2840351" y="7996308"/>
                <a:ext cx="777274" cy="91444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3" name="CustomShape 4">
                <a:extLst>
                  <a:ext uri="{FF2B5EF4-FFF2-40B4-BE49-F238E27FC236}">
                    <a16:creationId xmlns:a16="http://schemas.microsoft.com/office/drawing/2014/main" id="{5C4449FD-1FC9-48C6-B147-5C8A4AC3E5F3}"/>
                  </a:ext>
                </a:extLst>
              </p:cNvPr>
              <p:cNvSpPr/>
              <p:nvPr/>
            </p:nvSpPr>
            <p:spPr>
              <a:xfrm>
                <a:off x="2703185" y="8133474"/>
                <a:ext cx="91444" cy="91444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4" name="CustomShape 5">
                <a:extLst>
                  <a:ext uri="{FF2B5EF4-FFF2-40B4-BE49-F238E27FC236}">
                    <a16:creationId xmlns:a16="http://schemas.microsoft.com/office/drawing/2014/main" id="{90321D0B-1734-4286-89E9-70135ED38992}"/>
                  </a:ext>
                </a:extLst>
              </p:cNvPr>
              <p:cNvSpPr/>
              <p:nvPr/>
            </p:nvSpPr>
            <p:spPr>
              <a:xfrm>
                <a:off x="2840351" y="8133474"/>
                <a:ext cx="777274" cy="91444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5" name="CustomShape 6">
                <a:extLst>
                  <a:ext uri="{FF2B5EF4-FFF2-40B4-BE49-F238E27FC236}">
                    <a16:creationId xmlns:a16="http://schemas.microsoft.com/office/drawing/2014/main" id="{CC3BFB92-92A8-424F-A10D-386CAD778414}"/>
                  </a:ext>
                </a:extLst>
              </p:cNvPr>
              <p:cNvSpPr/>
              <p:nvPr/>
            </p:nvSpPr>
            <p:spPr>
              <a:xfrm>
                <a:off x="2703185" y="8270640"/>
                <a:ext cx="91444" cy="91444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6" name="CustomShape 7">
                <a:extLst>
                  <a:ext uri="{FF2B5EF4-FFF2-40B4-BE49-F238E27FC236}">
                    <a16:creationId xmlns:a16="http://schemas.microsoft.com/office/drawing/2014/main" id="{08BD9A7D-F7C0-4E87-844B-E68758B671B8}"/>
                  </a:ext>
                </a:extLst>
              </p:cNvPr>
              <p:cNvSpPr/>
              <p:nvPr/>
            </p:nvSpPr>
            <p:spPr>
              <a:xfrm>
                <a:off x="2840351" y="8270640"/>
                <a:ext cx="777274" cy="91444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7" name="CustomShape 8">
                <a:extLst>
                  <a:ext uri="{FF2B5EF4-FFF2-40B4-BE49-F238E27FC236}">
                    <a16:creationId xmlns:a16="http://schemas.microsoft.com/office/drawing/2014/main" id="{C428D650-CDBF-4962-9B43-F80EC65F2D49}"/>
                  </a:ext>
                </a:extLst>
              </p:cNvPr>
              <p:cNvSpPr/>
              <p:nvPr/>
            </p:nvSpPr>
            <p:spPr>
              <a:xfrm>
                <a:off x="2703185" y="8407806"/>
                <a:ext cx="91444" cy="91444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8" name="CustomShape 9">
                <a:extLst>
                  <a:ext uri="{FF2B5EF4-FFF2-40B4-BE49-F238E27FC236}">
                    <a16:creationId xmlns:a16="http://schemas.microsoft.com/office/drawing/2014/main" id="{D958B22B-1120-4600-8F3B-8D3A02508AD1}"/>
                  </a:ext>
                </a:extLst>
              </p:cNvPr>
              <p:cNvSpPr/>
              <p:nvPr/>
            </p:nvSpPr>
            <p:spPr>
              <a:xfrm>
                <a:off x="2840351" y="8407806"/>
                <a:ext cx="777274" cy="91444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07F9A913-F980-427D-B886-6F44EB1244D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29947" y="3847960"/>
              <a:ext cx="720000" cy="720000"/>
              <a:chOff x="4074845" y="7529367"/>
              <a:chExt cx="1440000" cy="1440000"/>
            </a:xfrm>
          </p:grpSpPr>
          <p:sp>
            <p:nvSpPr>
              <p:cNvPr id="127" name="CustomShape 1">
                <a:extLst>
                  <a:ext uri="{FF2B5EF4-FFF2-40B4-BE49-F238E27FC236}">
                    <a16:creationId xmlns:a16="http://schemas.microsoft.com/office/drawing/2014/main" id="{3BFB160B-B656-4670-B3ED-377C531A44F5}"/>
                  </a:ext>
                </a:extLst>
              </p:cNvPr>
              <p:cNvSpPr/>
              <p:nvPr/>
            </p:nvSpPr>
            <p:spPr>
              <a:xfrm>
                <a:off x="4074845" y="7529367"/>
                <a:ext cx="1440000" cy="1440000"/>
              </a:xfrm>
              <a:custGeom>
                <a:avLst/>
                <a:gdLst/>
                <a:ahLst/>
                <a:cxnLst/>
                <a:rect l="0" t="0" r="r" b="b"/>
                <a:pathLst>
                  <a:path w="7615" h="7622">
                    <a:moveTo>
                      <a:pt x="1298" y="0"/>
                    </a:moveTo>
                    <a:cubicBezTo>
                      <a:pt x="666" y="0"/>
                      <a:pt x="32" y="631"/>
                      <a:pt x="29" y="1263"/>
                    </a:cubicBezTo>
                    <a:lnTo>
                      <a:pt x="3" y="6357"/>
                    </a:lnTo>
                    <a:cubicBezTo>
                      <a:pt x="0" y="6989"/>
                      <a:pt x="628" y="7621"/>
                      <a:pt x="1260" y="7621"/>
                    </a:cubicBezTo>
                    <a:lnTo>
                      <a:pt x="6315" y="7621"/>
                    </a:lnTo>
                    <a:cubicBezTo>
                      <a:pt x="6947" y="7621"/>
                      <a:pt x="7582" y="6989"/>
                      <a:pt x="7585" y="6357"/>
                    </a:cubicBezTo>
                    <a:lnTo>
                      <a:pt x="7611" y="1263"/>
                    </a:lnTo>
                    <a:cubicBezTo>
                      <a:pt x="7614" y="631"/>
                      <a:pt x="6985" y="0"/>
                      <a:pt x="6353" y="0"/>
                    </a:cubicBezTo>
                    <a:lnTo>
                      <a:pt x="1298" y="0"/>
                    </a:lnTo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outerShdw dist="25964" dir="2700000">
                  <a:srgbClr val="808080"/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8" name="CustomShape 3">
                <a:extLst>
                  <a:ext uri="{FF2B5EF4-FFF2-40B4-BE49-F238E27FC236}">
                    <a16:creationId xmlns:a16="http://schemas.microsoft.com/office/drawing/2014/main" id="{E4CBB3B8-ECBF-47F9-BBE6-151D1FEFCAC1}"/>
                  </a:ext>
                </a:extLst>
              </p:cNvPr>
              <p:cNvSpPr/>
              <p:nvPr/>
            </p:nvSpPr>
            <p:spPr>
              <a:xfrm>
                <a:off x="4405166" y="7769367"/>
                <a:ext cx="771951" cy="1008000"/>
              </a:xfrm>
              <a:prstGeom prst="rect">
                <a:avLst/>
              </a:prstGeom>
              <a:solidFill>
                <a:srgbClr val="CCCCCC"/>
              </a:solidFill>
              <a:ln w="19080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9" name="CustomShape 4">
                <a:extLst>
                  <a:ext uri="{FF2B5EF4-FFF2-40B4-BE49-F238E27FC236}">
                    <a16:creationId xmlns:a16="http://schemas.microsoft.com/office/drawing/2014/main" id="{E564002B-99A1-4D12-BE53-B5360A5B689E}"/>
                  </a:ext>
                </a:extLst>
              </p:cNvPr>
              <p:cNvSpPr/>
              <p:nvPr/>
            </p:nvSpPr>
            <p:spPr>
              <a:xfrm>
                <a:off x="4453413" y="8297367"/>
                <a:ext cx="241235" cy="4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27179B5E-7F72-47CB-B340-094620C6893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05454" y="3847960"/>
              <a:ext cx="720000" cy="720000"/>
              <a:chOff x="5759539" y="7566809"/>
              <a:chExt cx="1364640" cy="1371660"/>
            </a:xfrm>
          </p:grpSpPr>
          <p:sp>
            <p:nvSpPr>
              <p:cNvPr id="120" name="CustomShape 2">
                <a:extLst>
                  <a:ext uri="{FF2B5EF4-FFF2-40B4-BE49-F238E27FC236}">
                    <a16:creationId xmlns:a16="http://schemas.microsoft.com/office/drawing/2014/main" id="{2C476CE9-EBA1-4EB1-BE25-A4BCA0374DF1}"/>
                  </a:ext>
                </a:extLst>
              </p:cNvPr>
              <p:cNvSpPr/>
              <p:nvPr/>
            </p:nvSpPr>
            <p:spPr>
              <a:xfrm>
                <a:off x="5759539" y="7566809"/>
                <a:ext cx="1364640" cy="1371660"/>
              </a:xfrm>
              <a:custGeom>
                <a:avLst/>
                <a:gdLst/>
                <a:ahLst/>
                <a:cxnLst/>
                <a:rect l="0" t="0" r="r" b="b"/>
                <a:pathLst>
                  <a:path w="7615" h="7622">
                    <a:moveTo>
                      <a:pt x="1298" y="0"/>
                    </a:moveTo>
                    <a:cubicBezTo>
                      <a:pt x="666" y="0"/>
                      <a:pt x="32" y="631"/>
                      <a:pt x="29" y="1263"/>
                    </a:cubicBezTo>
                    <a:lnTo>
                      <a:pt x="3" y="6357"/>
                    </a:lnTo>
                    <a:cubicBezTo>
                      <a:pt x="0" y="6989"/>
                      <a:pt x="628" y="7621"/>
                      <a:pt x="1260" y="7621"/>
                    </a:cubicBezTo>
                    <a:lnTo>
                      <a:pt x="6315" y="7621"/>
                    </a:lnTo>
                    <a:cubicBezTo>
                      <a:pt x="6947" y="7621"/>
                      <a:pt x="7582" y="6989"/>
                      <a:pt x="7585" y="6357"/>
                    </a:cubicBezTo>
                    <a:lnTo>
                      <a:pt x="7611" y="1263"/>
                    </a:lnTo>
                    <a:cubicBezTo>
                      <a:pt x="7614" y="631"/>
                      <a:pt x="6985" y="0"/>
                      <a:pt x="6353" y="0"/>
                    </a:cubicBezTo>
                    <a:lnTo>
                      <a:pt x="1298" y="0"/>
                    </a:lnTo>
                  </a:path>
                </a:pathLst>
              </a:custGeom>
              <a:solidFill>
                <a:srgbClr val="87D1D1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effectLst>
                <a:outerShdw dist="25964" dir="2700000">
                  <a:srgbClr val="808080"/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1" name="CustomShape 3">
                <a:extLst>
                  <a:ext uri="{FF2B5EF4-FFF2-40B4-BE49-F238E27FC236}">
                    <a16:creationId xmlns:a16="http://schemas.microsoft.com/office/drawing/2014/main" id="{7D0242E5-14DE-4087-B3B8-89907A9173B5}"/>
                  </a:ext>
                </a:extLst>
              </p:cNvPr>
              <p:cNvSpPr/>
              <p:nvPr/>
            </p:nvSpPr>
            <p:spPr>
              <a:xfrm rot="16200000">
                <a:off x="6072573" y="8115473"/>
                <a:ext cx="731552" cy="914440"/>
              </a:xfrm>
              <a:prstGeom prst="flowChartDelay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122" name="그룹 121">
                <a:extLst>
                  <a:ext uri="{FF2B5EF4-FFF2-40B4-BE49-F238E27FC236}">
                    <a16:creationId xmlns:a16="http://schemas.microsoft.com/office/drawing/2014/main" id="{0E7C5FFD-FA27-4008-B3DE-95372810D72B}"/>
                  </a:ext>
                </a:extLst>
              </p:cNvPr>
              <p:cNvGrpSpPr/>
              <p:nvPr/>
            </p:nvGrpSpPr>
            <p:grpSpPr>
              <a:xfrm>
                <a:off x="6209739" y="7772927"/>
                <a:ext cx="457220" cy="605447"/>
                <a:chOff x="704796" y="1383398"/>
                <a:chExt cx="914400" cy="1210840"/>
              </a:xfrm>
            </p:grpSpPr>
            <p:sp>
              <p:nvSpPr>
                <p:cNvPr id="123" name="순서도: 연결자 122">
                  <a:extLst>
                    <a:ext uri="{FF2B5EF4-FFF2-40B4-BE49-F238E27FC236}">
                      <a16:creationId xmlns:a16="http://schemas.microsoft.com/office/drawing/2014/main" id="{43ED9741-426F-4C24-BBB2-D872C5F89541}"/>
                    </a:ext>
                  </a:extLst>
                </p:cNvPr>
                <p:cNvSpPr/>
                <p:nvPr/>
              </p:nvSpPr>
              <p:spPr>
                <a:xfrm>
                  <a:off x="704796" y="1383398"/>
                  <a:ext cx="914400" cy="91440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563"/>
                </a:p>
              </p:txBody>
            </p:sp>
            <p:sp>
              <p:nvSpPr>
                <p:cNvPr id="124" name="순서도: 연결자 123">
                  <a:extLst>
                    <a:ext uri="{FF2B5EF4-FFF2-40B4-BE49-F238E27FC236}">
                      <a16:creationId xmlns:a16="http://schemas.microsoft.com/office/drawing/2014/main" id="{40A5A61A-889D-4871-B8E0-75C6D7067762}"/>
                    </a:ext>
                  </a:extLst>
                </p:cNvPr>
                <p:cNvSpPr/>
                <p:nvPr/>
              </p:nvSpPr>
              <p:spPr>
                <a:xfrm>
                  <a:off x="955255" y="1679839"/>
                  <a:ext cx="67841" cy="113563"/>
                </a:xfrm>
                <a:prstGeom prst="flowChartConnec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563"/>
                </a:p>
              </p:txBody>
            </p:sp>
            <p:sp>
              <p:nvSpPr>
                <p:cNvPr id="125" name="순서도: 연결자 124">
                  <a:extLst>
                    <a:ext uri="{FF2B5EF4-FFF2-40B4-BE49-F238E27FC236}">
                      <a16:creationId xmlns:a16="http://schemas.microsoft.com/office/drawing/2014/main" id="{41E1F8E3-7E0C-47B3-B9A7-6A69C38C868A}"/>
                    </a:ext>
                  </a:extLst>
                </p:cNvPr>
                <p:cNvSpPr/>
                <p:nvPr/>
              </p:nvSpPr>
              <p:spPr>
                <a:xfrm>
                  <a:off x="1273555" y="1679839"/>
                  <a:ext cx="67841" cy="113563"/>
                </a:xfrm>
                <a:prstGeom prst="flowChartConnec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563"/>
                </a:p>
              </p:txBody>
            </p:sp>
            <p:sp>
              <p:nvSpPr>
                <p:cNvPr id="126" name="원호 125">
                  <a:extLst>
                    <a:ext uri="{FF2B5EF4-FFF2-40B4-BE49-F238E27FC236}">
                      <a16:creationId xmlns:a16="http://schemas.microsoft.com/office/drawing/2014/main" id="{861DAF33-F248-47A3-8378-335C68E786CB}"/>
                    </a:ext>
                  </a:extLst>
                </p:cNvPr>
                <p:cNvSpPr/>
                <p:nvPr/>
              </p:nvSpPr>
              <p:spPr>
                <a:xfrm>
                  <a:off x="825895" y="2025438"/>
                  <a:ext cx="672202" cy="568800"/>
                </a:xfrm>
                <a:prstGeom prst="arc">
                  <a:avLst>
                    <a:gd name="adj1" fmla="val 12802030"/>
                    <a:gd name="adj2" fmla="val 19596268"/>
                  </a:avLst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563"/>
                </a:p>
              </p:txBody>
            </p:sp>
          </p:grp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302D85A-48E5-4959-BB7A-C316A96F058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78020" y="3852656"/>
              <a:ext cx="720000" cy="720000"/>
              <a:chOff x="7451253" y="7566809"/>
              <a:chExt cx="1440000" cy="1440000"/>
            </a:xfrm>
          </p:grpSpPr>
          <p:sp>
            <p:nvSpPr>
              <p:cNvPr id="99" name="CustomShape 1">
                <a:extLst>
                  <a:ext uri="{FF2B5EF4-FFF2-40B4-BE49-F238E27FC236}">
                    <a16:creationId xmlns:a16="http://schemas.microsoft.com/office/drawing/2014/main" id="{634AC871-BD81-4797-8527-114A39B0A226}"/>
                  </a:ext>
                </a:extLst>
              </p:cNvPr>
              <p:cNvSpPr/>
              <p:nvPr/>
            </p:nvSpPr>
            <p:spPr>
              <a:xfrm>
                <a:off x="7451253" y="7566809"/>
                <a:ext cx="1435645" cy="1440000"/>
              </a:xfrm>
              <a:custGeom>
                <a:avLst/>
                <a:gdLst/>
                <a:ahLst/>
                <a:cxnLst/>
                <a:rect l="0" t="0" r="r" b="b"/>
                <a:pathLst>
                  <a:path w="7615" h="7622">
                    <a:moveTo>
                      <a:pt x="1298" y="0"/>
                    </a:moveTo>
                    <a:cubicBezTo>
                      <a:pt x="666" y="0"/>
                      <a:pt x="32" y="631"/>
                      <a:pt x="29" y="1263"/>
                    </a:cubicBezTo>
                    <a:lnTo>
                      <a:pt x="3" y="6357"/>
                    </a:lnTo>
                    <a:cubicBezTo>
                      <a:pt x="0" y="6989"/>
                      <a:pt x="628" y="7621"/>
                      <a:pt x="1260" y="7621"/>
                    </a:cubicBezTo>
                    <a:lnTo>
                      <a:pt x="6315" y="7621"/>
                    </a:lnTo>
                    <a:cubicBezTo>
                      <a:pt x="6947" y="7621"/>
                      <a:pt x="7582" y="6989"/>
                      <a:pt x="7585" y="6357"/>
                    </a:cubicBezTo>
                    <a:lnTo>
                      <a:pt x="7611" y="1263"/>
                    </a:lnTo>
                    <a:cubicBezTo>
                      <a:pt x="7614" y="631"/>
                      <a:pt x="6985" y="0"/>
                      <a:pt x="6353" y="0"/>
                    </a:cubicBezTo>
                    <a:lnTo>
                      <a:pt x="1298" y="0"/>
                    </a:lnTo>
                  </a:path>
                </a:pathLst>
              </a:custGeom>
              <a:solidFill>
                <a:srgbClr val="808080"/>
              </a:solidFill>
              <a:ln>
                <a:solidFill>
                  <a:srgbClr val="3465A4"/>
                </a:solidFill>
              </a:ln>
              <a:effectLst>
                <a:outerShdw dist="25964" dir="2700000">
                  <a:srgbClr val="808080"/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" name="CustomShape 2">
                <a:extLst>
                  <a:ext uri="{FF2B5EF4-FFF2-40B4-BE49-F238E27FC236}">
                    <a16:creationId xmlns:a16="http://schemas.microsoft.com/office/drawing/2014/main" id="{CB1C09F3-C3E7-4865-9A48-88165DF962E8}"/>
                  </a:ext>
                </a:extLst>
              </p:cNvPr>
              <p:cNvSpPr/>
              <p:nvPr/>
            </p:nvSpPr>
            <p:spPr>
              <a:xfrm>
                <a:off x="7780575" y="7902809"/>
                <a:ext cx="769616" cy="960000"/>
              </a:xfrm>
              <a:prstGeom prst="rect">
                <a:avLst/>
              </a:prstGeom>
              <a:solidFill>
                <a:srgbClr val="EEEEEE"/>
              </a:solidFill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1" name="CustomShape 3">
                <a:extLst>
                  <a:ext uri="{FF2B5EF4-FFF2-40B4-BE49-F238E27FC236}">
                    <a16:creationId xmlns:a16="http://schemas.microsoft.com/office/drawing/2014/main" id="{CB66ED70-61B9-4300-9592-82307DA6DD3D}"/>
                  </a:ext>
                </a:extLst>
              </p:cNvPr>
              <p:cNvSpPr/>
              <p:nvPr/>
            </p:nvSpPr>
            <p:spPr>
              <a:xfrm rot="16200000">
                <a:off x="8069383" y="7373900"/>
                <a:ext cx="192000" cy="865818"/>
              </a:xfrm>
              <a:prstGeom prst="can">
                <a:avLst>
                  <a:gd name="adj" fmla="val 12157"/>
                </a:avLst>
              </a:prstGeom>
              <a:solidFill>
                <a:srgbClr val="DDDDDD"/>
              </a:solidFill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2" name="CustomShape 5">
                <a:extLst>
                  <a:ext uri="{FF2B5EF4-FFF2-40B4-BE49-F238E27FC236}">
                    <a16:creationId xmlns:a16="http://schemas.microsoft.com/office/drawing/2014/main" id="{57C539E7-AA10-409D-BB59-78009D37D1CE}"/>
                  </a:ext>
                </a:extLst>
              </p:cNvPr>
              <p:cNvSpPr/>
              <p:nvPr/>
            </p:nvSpPr>
            <p:spPr>
              <a:xfrm>
                <a:off x="8184319" y="8075911"/>
                <a:ext cx="240505" cy="240000"/>
              </a:xfrm>
              <a:prstGeom prst="flowChartConnector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3" name="CustomShape 6">
                <a:extLst>
                  <a:ext uri="{FF2B5EF4-FFF2-40B4-BE49-F238E27FC236}">
                    <a16:creationId xmlns:a16="http://schemas.microsoft.com/office/drawing/2014/main" id="{6293EC99-0C1F-4543-B9C2-E59AEF2C5C27}"/>
                  </a:ext>
                </a:extLst>
              </p:cNvPr>
              <p:cNvSpPr/>
              <p:nvPr/>
            </p:nvSpPr>
            <p:spPr>
              <a:xfrm>
                <a:off x="8184319" y="8391503"/>
                <a:ext cx="240505" cy="240000"/>
              </a:xfrm>
              <a:prstGeom prst="flowChartDecision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4" name="CustomShape 7">
                <a:extLst>
                  <a:ext uri="{FF2B5EF4-FFF2-40B4-BE49-F238E27FC236}">
                    <a16:creationId xmlns:a16="http://schemas.microsoft.com/office/drawing/2014/main" id="{A746AD3E-7E32-49BE-A3C0-A14842722A4C}"/>
                  </a:ext>
                </a:extLst>
              </p:cNvPr>
              <p:cNvSpPr/>
              <p:nvPr/>
            </p:nvSpPr>
            <p:spPr>
              <a:xfrm>
                <a:off x="7905940" y="8391503"/>
                <a:ext cx="240505" cy="240000"/>
              </a:xfrm>
              <a:prstGeom prst="flowChartPreparation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5" name="CustomShape 8">
                <a:extLst>
                  <a:ext uri="{FF2B5EF4-FFF2-40B4-BE49-F238E27FC236}">
                    <a16:creationId xmlns:a16="http://schemas.microsoft.com/office/drawing/2014/main" id="{2FE80C82-A7CD-44EB-9972-DD14E5665B09}"/>
                  </a:ext>
                </a:extLst>
              </p:cNvPr>
              <p:cNvSpPr/>
              <p:nvPr/>
            </p:nvSpPr>
            <p:spPr>
              <a:xfrm>
                <a:off x="7905940" y="8075911"/>
                <a:ext cx="240505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797" y="0"/>
                    </a:moveTo>
                    <a:lnTo>
                      <a:pt x="8278" y="8256"/>
                    </a:lnTo>
                    <a:lnTo>
                      <a:pt x="0" y="8256"/>
                    </a:lnTo>
                    <a:lnTo>
                      <a:pt x="6722" y="13405"/>
                    </a:lnTo>
                    <a:lnTo>
                      <a:pt x="4198" y="21600"/>
                    </a:lnTo>
                    <a:lnTo>
                      <a:pt x="10797" y="16580"/>
                    </a:lnTo>
                    <a:lnTo>
                      <a:pt x="17401" y="21600"/>
                    </a:lnTo>
                    <a:lnTo>
                      <a:pt x="14878" y="13405"/>
                    </a:lnTo>
                    <a:lnTo>
                      <a:pt x="21600" y="8256"/>
                    </a:lnTo>
                    <a:lnTo>
                      <a:pt x="13321" y="8256"/>
                    </a:lnTo>
                    <a:lnTo>
                      <a:pt x="10797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6" name="CustomShape 9">
                <a:extLst>
                  <a:ext uri="{FF2B5EF4-FFF2-40B4-BE49-F238E27FC236}">
                    <a16:creationId xmlns:a16="http://schemas.microsoft.com/office/drawing/2014/main" id="{5AE97843-B041-4182-8741-62D86FDDDD5B}"/>
                  </a:ext>
                </a:extLst>
              </p:cNvPr>
              <p:cNvSpPr/>
              <p:nvPr/>
            </p:nvSpPr>
            <p:spPr>
              <a:xfrm>
                <a:off x="7455608" y="7566809"/>
                <a:ext cx="1435645" cy="1440000"/>
              </a:xfrm>
              <a:custGeom>
                <a:avLst/>
                <a:gdLst/>
                <a:ahLst/>
                <a:cxnLst/>
                <a:rect l="0" t="0" r="r" b="b"/>
                <a:pathLst>
                  <a:path w="7615" h="7622">
                    <a:moveTo>
                      <a:pt x="1298" y="0"/>
                    </a:moveTo>
                    <a:cubicBezTo>
                      <a:pt x="666" y="0"/>
                      <a:pt x="32" y="631"/>
                      <a:pt x="29" y="1263"/>
                    </a:cubicBezTo>
                    <a:lnTo>
                      <a:pt x="3" y="6357"/>
                    </a:lnTo>
                    <a:cubicBezTo>
                      <a:pt x="0" y="6989"/>
                      <a:pt x="628" y="7621"/>
                      <a:pt x="1260" y="7621"/>
                    </a:cubicBezTo>
                    <a:lnTo>
                      <a:pt x="6315" y="7621"/>
                    </a:lnTo>
                    <a:cubicBezTo>
                      <a:pt x="6947" y="7621"/>
                      <a:pt x="7582" y="6989"/>
                      <a:pt x="7585" y="6357"/>
                    </a:cubicBezTo>
                    <a:lnTo>
                      <a:pt x="7611" y="1263"/>
                    </a:lnTo>
                    <a:cubicBezTo>
                      <a:pt x="7614" y="631"/>
                      <a:pt x="6985" y="0"/>
                      <a:pt x="6353" y="0"/>
                    </a:cubicBezTo>
                    <a:lnTo>
                      <a:pt x="1298" y="0"/>
                    </a:lnTo>
                  </a:path>
                </a:pathLst>
              </a:custGeom>
              <a:solidFill>
                <a:srgbClr val="808080"/>
              </a:solidFill>
              <a:ln>
                <a:solidFill>
                  <a:srgbClr val="3465A4"/>
                </a:solidFill>
              </a:ln>
              <a:effectLst>
                <a:outerShdw dist="25964" dir="2700000">
                  <a:srgbClr val="808080"/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7" name="CustomShape 10">
                <a:extLst>
                  <a:ext uri="{FF2B5EF4-FFF2-40B4-BE49-F238E27FC236}">
                    <a16:creationId xmlns:a16="http://schemas.microsoft.com/office/drawing/2014/main" id="{B2AD8A79-BF69-4FE8-AC0D-81C252A51E09}"/>
                  </a:ext>
                </a:extLst>
              </p:cNvPr>
              <p:cNvSpPr/>
              <p:nvPr/>
            </p:nvSpPr>
            <p:spPr>
              <a:xfrm>
                <a:off x="7784930" y="7902809"/>
                <a:ext cx="769616" cy="960000"/>
              </a:xfrm>
              <a:prstGeom prst="rect">
                <a:avLst/>
              </a:prstGeom>
              <a:solidFill>
                <a:srgbClr val="EEEEEE"/>
              </a:solidFill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8" name="CustomShape 11">
                <a:extLst>
                  <a:ext uri="{FF2B5EF4-FFF2-40B4-BE49-F238E27FC236}">
                    <a16:creationId xmlns:a16="http://schemas.microsoft.com/office/drawing/2014/main" id="{7C4F955F-683F-48E8-8DF6-13C2754A4347}"/>
                  </a:ext>
                </a:extLst>
              </p:cNvPr>
              <p:cNvSpPr/>
              <p:nvPr/>
            </p:nvSpPr>
            <p:spPr>
              <a:xfrm rot="16200000">
                <a:off x="8073738" y="7373900"/>
                <a:ext cx="192000" cy="865818"/>
              </a:xfrm>
              <a:prstGeom prst="can">
                <a:avLst>
                  <a:gd name="adj" fmla="val 12157"/>
                </a:avLst>
              </a:prstGeom>
              <a:solidFill>
                <a:srgbClr val="DDDDDD"/>
              </a:solidFill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9" name="CustomShape 13">
                <a:extLst>
                  <a:ext uri="{FF2B5EF4-FFF2-40B4-BE49-F238E27FC236}">
                    <a16:creationId xmlns:a16="http://schemas.microsoft.com/office/drawing/2014/main" id="{06508A5E-7BAD-4715-8F2B-7AEB449D57E8}"/>
                  </a:ext>
                </a:extLst>
              </p:cNvPr>
              <p:cNvSpPr/>
              <p:nvPr/>
            </p:nvSpPr>
            <p:spPr>
              <a:xfrm>
                <a:off x="8188676" y="8075911"/>
                <a:ext cx="240505" cy="240000"/>
              </a:xfrm>
              <a:prstGeom prst="flowChartConnector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0" name="CustomShape 14">
                <a:extLst>
                  <a:ext uri="{FF2B5EF4-FFF2-40B4-BE49-F238E27FC236}">
                    <a16:creationId xmlns:a16="http://schemas.microsoft.com/office/drawing/2014/main" id="{4DF6112A-78BB-44B3-95B6-61BB62AAAC83}"/>
                  </a:ext>
                </a:extLst>
              </p:cNvPr>
              <p:cNvSpPr/>
              <p:nvPr/>
            </p:nvSpPr>
            <p:spPr>
              <a:xfrm>
                <a:off x="8188676" y="8391503"/>
                <a:ext cx="240505" cy="240000"/>
              </a:xfrm>
              <a:prstGeom prst="flowChartDecision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1" name="CustomShape 15">
                <a:extLst>
                  <a:ext uri="{FF2B5EF4-FFF2-40B4-BE49-F238E27FC236}">
                    <a16:creationId xmlns:a16="http://schemas.microsoft.com/office/drawing/2014/main" id="{B65595A5-919B-477E-9351-67BD8DEAD8F0}"/>
                  </a:ext>
                </a:extLst>
              </p:cNvPr>
              <p:cNvSpPr/>
              <p:nvPr/>
            </p:nvSpPr>
            <p:spPr>
              <a:xfrm>
                <a:off x="7910295" y="8391503"/>
                <a:ext cx="240505" cy="240000"/>
              </a:xfrm>
              <a:prstGeom prst="flowChartPreparation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2" name="CustomShape 16">
                <a:extLst>
                  <a:ext uri="{FF2B5EF4-FFF2-40B4-BE49-F238E27FC236}">
                    <a16:creationId xmlns:a16="http://schemas.microsoft.com/office/drawing/2014/main" id="{A1A3270E-D64B-47B9-ACF7-FF059F762F47}"/>
                  </a:ext>
                </a:extLst>
              </p:cNvPr>
              <p:cNvSpPr/>
              <p:nvPr/>
            </p:nvSpPr>
            <p:spPr>
              <a:xfrm>
                <a:off x="7910295" y="8075911"/>
                <a:ext cx="240505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797" y="0"/>
                    </a:moveTo>
                    <a:lnTo>
                      <a:pt x="8278" y="8256"/>
                    </a:lnTo>
                    <a:lnTo>
                      <a:pt x="0" y="8256"/>
                    </a:lnTo>
                    <a:lnTo>
                      <a:pt x="6722" y="13405"/>
                    </a:lnTo>
                    <a:lnTo>
                      <a:pt x="4198" y="21600"/>
                    </a:lnTo>
                    <a:lnTo>
                      <a:pt x="10797" y="16580"/>
                    </a:lnTo>
                    <a:lnTo>
                      <a:pt x="17401" y="21600"/>
                    </a:lnTo>
                    <a:lnTo>
                      <a:pt x="14878" y="13405"/>
                    </a:lnTo>
                    <a:lnTo>
                      <a:pt x="21600" y="8256"/>
                    </a:lnTo>
                    <a:lnTo>
                      <a:pt x="13321" y="8256"/>
                    </a:lnTo>
                    <a:lnTo>
                      <a:pt x="10797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3" name="CustomShape 17">
                <a:extLst>
                  <a:ext uri="{FF2B5EF4-FFF2-40B4-BE49-F238E27FC236}">
                    <a16:creationId xmlns:a16="http://schemas.microsoft.com/office/drawing/2014/main" id="{2F0EFA8B-DA5B-454A-9EE8-ACDD82D7DF1D}"/>
                  </a:ext>
                </a:extLst>
              </p:cNvPr>
              <p:cNvSpPr/>
              <p:nvPr/>
            </p:nvSpPr>
            <p:spPr>
              <a:xfrm>
                <a:off x="7455608" y="7566809"/>
                <a:ext cx="1435645" cy="1440000"/>
              </a:xfrm>
              <a:custGeom>
                <a:avLst/>
                <a:gdLst/>
                <a:ahLst/>
                <a:cxnLst/>
                <a:rect l="0" t="0" r="r" b="b"/>
                <a:pathLst>
                  <a:path w="7615" h="7622">
                    <a:moveTo>
                      <a:pt x="1298" y="0"/>
                    </a:moveTo>
                    <a:cubicBezTo>
                      <a:pt x="666" y="0"/>
                      <a:pt x="32" y="631"/>
                      <a:pt x="29" y="1263"/>
                    </a:cubicBezTo>
                    <a:lnTo>
                      <a:pt x="3" y="6357"/>
                    </a:lnTo>
                    <a:cubicBezTo>
                      <a:pt x="0" y="6989"/>
                      <a:pt x="628" y="7621"/>
                      <a:pt x="1260" y="7621"/>
                    </a:cubicBezTo>
                    <a:lnTo>
                      <a:pt x="6315" y="7621"/>
                    </a:lnTo>
                    <a:cubicBezTo>
                      <a:pt x="6947" y="7621"/>
                      <a:pt x="7582" y="6989"/>
                      <a:pt x="7585" y="6357"/>
                    </a:cubicBezTo>
                    <a:lnTo>
                      <a:pt x="7611" y="1263"/>
                    </a:lnTo>
                    <a:cubicBezTo>
                      <a:pt x="7614" y="631"/>
                      <a:pt x="6985" y="0"/>
                      <a:pt x="6353" y="0"/>
                    </a:cubicBezTo>
                    <a:lnTo>
                      <a:pt x="1298" y="0"/>
                    </a:lnTo>
                  </a:path>
                </a:pathLst>
              </a:custGeom>
              <a:solidFill>
                <a:srgbClr val="808080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dist="25964" dir="2700000">
                  <a:srgbClr val="808080"/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4" name="CustomShape 18">
                <a:extLst>
                  <a:ext uri="{FF2B5EF4-FFF2-40B4-BE49-F238E27FC236}">
                    <a16:creationId xmlns:a16="http://schemas.microsoft.com/office/drawing/2014/main" id="{D285D0A4-378D-48AC-B3BB-99C27CA3D26D}"/>
                  </a:ext>
                </a:extLst>
              </p:cNvPr>
              <p:cNvSpPr/>
              <p:nvPr/>
            </p:nvSpPr>
            <p:spPr>
              <a:xfrm>
                <a:off x="7784930" y="7902809"/>
                <a:ext cx="769616" cy="960000"/>
              </a:xfrm>
              <a:prstGeom prst="rect">
                <a:avLst/>
              </a:prstGeom>
              <a:solidFill>
                <a:srgbClr val="EEEEEE"/>
              </a:solidFill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5" name="CustomShape 19">
                <a:extLst>
                  <a:ext uri="{FF2B5EF4-FFF2-40B4-BE49-F238E27FC236}">
                    <a16:creationId xmlns:a16="http://schemas.microsoft.com/office/drawing/2014/main" id="{1E3FBC86-3881-441C-81A3-4AB47A466E66}"/>
                  </a:ext>
                </a:extLst>
              </p:cNvPr>
              <p:cNvSpPr/>
              <p:nvPr/>
            </p:nvSpPr>
            <p:spPr>
              <a:xfrm rot="16200000">
                <a:off x="8073738" y="7373900"/>
                <a:ext cx="192000" cy="865818"/>
              </a:xfrm>
              <a:prstGeom prst="can">
                <a:avLst>
                  <a:gd name="adj" fmla="val 12157"/>
                </a:avLst>
              </a:prstGeom>
              <a:solidFill>
                <a:srgbClr val="DDDDDD"/>
              </a:solidFill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6" name="CustomShape 21">
                <a:extLst>
                  <a:ext uri="{FF2B5EF4-FFF2-40B4-BE49-F238E27FC236}">
                    <a16:creationId xmlns:a16="http://schemas.microsoft.com/office/drawing/2014/main" id="{C3805051-27C6-4F3C-97F2-135D62EC8E5D}"/>
                  </a:ext>
                </a:extLst>
              </p:cNvPr>
              <p:cNvSpPr/>
              <p:nvPr/>
            </p:nvSpPr>
            <p:spPr>
              <a:xfrm>
                <a:off x="8188676" y="8075911"/>
                <a:ext cx="240505" cy="240000"/>
              </a:xfrm>
              <a:prstGeom prst="flowChartConnector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7" name="CustomShape 22">
                <a:extLst>
                  <a:ext uri="{FF2B5EF4-FFF2-40B4-BE49-F238E27FC236}">
                    <a16:creationId xmlns:a16="http://schemas.microsoft.com/office/drawing/2014/main" id="{AF434D2D-E524-45D5-AA8D-32FC9A07AC9D}"/>
                  </a:ext>
                </a:extLst>
              </p:cNvPr>
              <p:cNvSpPr/>
              <p:nvPr/>
            </p:nvSpPr>
            <p:spPr>
              <a:xfrm>
                <a:off x="8188676" y="8391503"/>
                <a:ext cx="240505" cy="240000"/>
              </a:xfrm>
              <a:prstGeom prst="flowChartDecision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8" name="CustomShape 23">
                <a:extLst>
                  <a:ext uri="{FF2B5EF4-FFF2-40B4-BE49-F238E27FC236}">
                    <a16:creationId xmlns:a16="http://schemas.microsoft.com/office/drawing/2014/main" id="{ACF63738-34D4-4A4C-839C-8663A854DDA9}"/>
                  </a:ext>
                </a:extLst>
              </p:cNvPr>
              <p:cNvSpPr/>
              <p:nvPr/>
            </p:nvSpPr>
            <p:spPr>
              <a:xfrm>
                <a:off x="7910295" y="8391503"/>
                <a:ext cx="240505" cy="240000"/>
              </a:xfrm>
              <a:prstGeom prst="flowChartPreparation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9" name="CustomShape 24">
                <a:extLst>
                  <a:ext uri="{FF2B5EF4-FFF2-40B4-BE49-F238E27FC236}">
                    <a16:creationId xmlns:a16="http://schemas.microsoft.com/office/drawing/2014/main" id="{F2FD89AC-5536-4CAF-B578-27EB2CB554C1}"/>
                  </a:ext>
                </a:extLst>
              </p:cNvPr>
              <p:cNvSpPr/>
              <p:nvPr/>
            </p:nvSpPr>
            <p:spPr>
              <a:xfrm>
                <a:off x="7910295" y="8075911"/>
                <a:ext cx="240505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797" y="0"/>
                    </a:moveTo>
                    <a:lnTo>
                      <a:pt x="8278" y="8256"/>
                    </a:lnTo>
                    <a:lnTo>
                      <a:pt x="0" y="8256"/>
                    </a:lnTo>
                    <a:lnTo>
                      <a:pt x="6722" y="13405"/>
                    </a:lnTo>
                    <a:lnTo>
                      <a:pt x="4198" y="21600"/>
                    </a:lnTo>
                    <a:lnTo>
                      <a:pt x="10797" y="16580"/>
                    </a:lnTo>
                    <a:lnTo>
                      <a:pt x="17401" y="21600"/>
                    </a:lnTo>
                    <a:lnTo>
                      <a:pt x="14878" y="13405"/>
                    </a:lnTo>
                    <a:lnTo>
                      <a:pt x="21600" y="8256"/>
                    </a:lnTo>
                    <a:lnTo>
                      <a:pt x="13321" y="8256"/>
                    </a:lnTo>
                    <a:lnTo>
                      <a:pt x="10797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94" name="TextShape 2">
              <a:extLst>
                <a:ext uri="{FF2B5EF4-FFF2-40B4-BE49-F238E27FC236}">
                  <a16:creationId xmlns:a16="http://schemas.microsoft.com/office/drawing/2014/main" id="{22FE6E8C-771A-43DB-B06B-48C557E702A9}"/>
                </a:ext>
              </a:extLst>
            </p:cNvPr>
            <p:cNvSpPr txBox="1"/>
            <p:nvPr/>
          </p:nvSpPr>
          <p:spPr>
            <a:xfrm>
              <a:off x="1634331" y="4594177"/>
              <a:ext cx="977167" cy="250132"/>
            </a:xfrm>
            <a:prstGeom prst="rect">
              <a:avLst/>
            </a:prstGeom>
            <a:noFill/>
            <a:ln>
              <a:noFill/>
            </a:ln>
          </p:spPr>
          <p:txBody>
            <a:bodyPr lIns="65006" tIns="32500" rIns="65006" bIns="32500"/>
            <a:lstStyle/>
            <a:p>
              <a:pPr algn="ctr"/>
              <a:r>
                <a:rPr lang="en-US" sz="1100" b="1" dirty="0">
                  <a:latin typeface="Arial"/>
                </a:rPr>
                <a:t>Categories</a:t>
              </a:r>
            </a:p>
          </p:txBody>
        </p:sp>
        <p:sp>
          <p:nvSpPr>
            <p:cNvPr id="95" name="TextShape 2">
              <a:extLst>
                <a:ext uri="{FF2B5EF4-FFF2-40B4-BE49-F238E27FC236}">
                  <a16:creationId xmlns:a16="http://schemas.microsoft.com/office/drawing/2014/main" id="{B1D3C907-D7DE-436C-8865-71591D3E710A}"/>
                </a:ext>
              </a:extLst>
            </p:cNvPr>
            <p:cNvSpPr txBox="1"/>
            <p:nvPr/>
          </p:nvSpPr>
          <p:spPr>
            <a:xfrm>
              <a:off x="2499512" y="4599751"/>
              <a:ext cx="977167" cy="250132"/>
            </a:xfrm>
            <a:prstGeom prst="rect">
              <a:avLst/>
            </a:prstGeom>
            <a:noFill/>
            <a:ln>
              <a:noFill/>
            </a:ln>
          </p:spPr>
          <p:txBody>
            <a:bodyPr lIns="65006" tIns="32500" rIns="65006" bIns="32500"/>
            <a:lstStyle/>
            <a:p>
              <a:pPr algn="ctr"/>
              <a:r>
                <a:rPr lang="en-US" sz="1100" b="1" dirty="0">
                  <a:latin typeface="Arial"/>
                </a:rPr>
                <a:t>Home</a:t>
              </a:r>
            </a:p>
          </p:txBody>
        </p:sp>
        <p:sp>
          <p:nvSpPr>
            <p:cNvPr id="96" name="TextShape 2">
              <a:extLst>
                <a:ext uri="{FF2B5EF4-FFF2-40B4-BE49-F238E27FC236}">
                  <a16:creationId xmlns:a16="http://schemas.microsoft.com/office/drawing/2014/main" id="{0A2FBAAC-B037-4E40-95D2-9023603473D9}"/>
                </a:ext>
              </a:extLst>
            </p:cNvPr>
            <p:cNvSpPr txBox="1"/>
            <p:nvPr/>
          </p:nvSpPr>
          <p:spPr>
            <a:xfrm>
              <a:off x="3375018" y="4599751"/>
              <a:ext cx="977167" cy="250132"/>
            </a:xfrm>
            <a:prstGeom prst="rect">
              <a:avLst/>
            </a:prstGeom>
            <a:noFill/>
            <a:ln>
              <a:noFill/>
            </a:ln>
          </p:spPr>
          <p:txBody>
            <a:bodyPr lIns="65006" tIns="32500" rIns="65006" bIns="32500"/>
            <a:lstStyle/>
            <a:p>
              <a:pPr algn="ctr"/>
              <a:r>
                <a:rPr lang="en-US" sz="1100" b="1" dirty="0">
                  <a:latin typeface="Arial"/>
                </a:rPr>
                <a:t>About Us</a:t>
              </a:r>
            </a:p>
          </p:txBody>
        </p:sp>
        <p:sp>
          <p:nvSpPr>
            <p:cNvPr id="97" name="TextShape 2">
              <a:extLst>
                <a:ext uri="{FF2B5EF4-FFF2-40B4-BE49-F238E27FC236}">
                  <a16:creationId xmlns:a16="http://schemas.microsoft.com/office/drawing/2014/main" id="{9EC6F40D-83A5-490C-8EBF-BA4F1655B087}"/>
                </a:ext>
              </a:extLst>
            </p:cNvPr>
            <p:cNvSpPr txBox="1"/>
            <p:nvPr/>
          </p:nvSpPr>
          <p:spPr>
            <a:xfrm>
              <a:off x="4246501" y="4593827"/>
              <a:ext cx="977167" cy="250132"/>
            </a:xfrm>
            <a:prstGeom prst="rect">
              <a:avLst/>
            </a:prstGeom>
            <a:noFill/>
            <a:ln>
              <a:noFill/>
            </a:ln>
          </p:spPr>
          <p:txBody>
            <a:bodyPr lIns="65006" tIns="32500" rIns="65006" bIns="32500"/>
            <a:lstStyle/>
            <a:p>
              <a:pPr algn="ctr"/>
              <a:r>
                <a:rPr lang="en-US" sz="1100" b="1" dirty="0">
                  <a:latin typeface="Arial"/>
                </a:rPr>
                <a:t>Posts</a:t>
              </a: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E8655397-A8AC-4397-A962-C68D298F2D7A}"/>
                </a:ext>
              </a:extLst>
            </p:cNvPr>
            <p:cNvSpPr/>
            <p:nvPr/>
          </p:nvSpPr>
          <p:spPr>
            <a:xfrm>
              <a:off x="1567302" y="3738715"/>
              <a:ext cx="3744415" cy="1130489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4BD287B2-22BC-477D-A1A8-E8EDA69FF38A}"/>
              </a:ext>
            </a:extLst>
          </p:cNvPr>
          <p:cNvSpPr txBox="1"/>
          <p:nvPr/>
        </p:nvSpPr>
        <p:spPr>
          <a:xfrm>
            <a:off x="0" y="-1624"/>
            <a:ext cx="1080120" cy="44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Home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A6E6367-9FB5-491D-A992-E8347A7F12BB}"/>
              </a:ext>
            </a:extLst>
          </p:cNvPr>
          <p:cNvSpPr/>
          <p:nvPr/>
        </p:nvSpPr>
        <p:spPr>
          <a:xfrm>
            <a:off x="195424" y="936465"/>
            <a:ext cx="2167631" cy="378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Recent Posts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AB591FD-5ACE-4037-A28F-874C7CC4A8E4}"/>
              </a:ext>
            </a:extLst>
          </p:cNvPr>
          <p:cNvSpPr/>
          <p:nvPr/>
        </p:nvSpPr>
        <p:spPr>
          <a:xfrm>
            <a:off x="4735084" y="948001"/>
            <a:ext cx="1912377" cy="378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F321D5B-0EB3-4EA4-8F9F-FB4FDFA4A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389472"/>
              </p:ext>
            </p:extLst>
          </p:nvPr>
        </p:nvGraphicFramePr>
        <p:xfrm>
          <a:off x="196915" y="1341656"/>
          <a:ext cx="4408449" cy="2242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8449">
                  <a:extLst>
                    <a:ext uri="{9D8B030D-6E8A-4147-A177-3AD203B41FA5}">
                      <a16:colId xmlns:a16="http://schemas.microsoft.com/office/drawing/2014/main" val="1857573762"/>
                    </a:ext>
                  </a:extLst>
                </a:gridCol>
              </a:tblGrid>
              <a:tr h="4485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A Challenge to understand the needs of local readers</a:t>
                      </a:r>
                    </a:p>
                    <a:p>
                      <a:pPr algn="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2021 Jun 23, Category, Author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735055"/>
                  </a:ext>
                </a:extLst>
              </a:tr>
              <a:tr h="4485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Chromebooks get new updates for the hybrid classroom</a:t>
                      </a:r>
                    </a:p>
                    <a:p>
                      <a:pPr algn="r" latinLnBrk="1"/>
                      <a:r>
                        <a:rPr lang="en-US" altLang="ko-KR" sz="800" dirty="0">
                          <a:solidFill>
                            <a:sysClr val="windowText" lastClr="000000"/>
                          </a:solidFill>
                        </a:rPr>
                        <a:t>2021 Jun 22, Category, Author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754334"/>
                  </a:ext>
                </a:extLst>
              </a:tr>
              <a:tr h="4485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Collaboration and security in Google Workspace for Education</a:t>
                      </a:r>
                    </a:p>
                    <a:p>
                      <a:pPr algn="r" latinLnBrk="1"/>
                      <a:r>
                        <a:rPr lang="en-US" altLang="ko-KR" sz="800" dirty="0">
                          <a:solidFill>
                            <a:sysClr val="windowText" lastClr="000000"/>
                          </a:solidFill>
                        </a:rPr>
                        <a:t>2021 Jun 21, Category, Author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844279"/>
                  </a:ext>
                </a:extLst>
              </a:tr>
              <a:tr h="4485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Collaboration and security in Google Workspace for Education</a:t>
                      </a:r>
                    </a:p>
                    <a:p>
                      <a:pPr algn="r" latinLnBrk="1"/>
                      <a:r>
                        <a:rPr lang="en-US" altLang="ko-KR" sz="800" dirty="0">
                          <a:solidFill>
                            <a:sysClr val="windowText" lastClr="000000"/>
                          </a:solidFill>
                        </a:rPr>
                        <a:t>2021 Jun 20, Category, Author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687288"/>
                  </a:ext>
                </a:extLst>
              </a:tr>
              <a:tr h="4485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Collaboration and security in Google Workspace for Education</a:t>
                      </a:r>
                    </a:p>
                    <a:p>
                      <a:pPr algn="r" latinLnBrk="1"/>
                      <a:r>
                        <a:rPr lang="en-US" altLang="ko-KR" sz="800" dirty="0">
                          <a:solidFill>
                            <a:sysClr val="windowText" lastClr="000000"/>
                          </a:solidFill>
                        </a:rPr>
                        <a:t>2021 Jun 19, Category, Author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08497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DEEA6A4-5EE9-4285-BB41-1C008EF0D025}"/>
              </a:ext>
            </a:extLst>
          </p:cNvPr>
          <p:cNvSpPr/>
          <p:nvPr/>
        </p:nvSpPr>
        <p:spPr>
          <a:xfrm>
            <a:off x="0" y="4954588"/>
            <a:ext cx="6858000" cy="1438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E3C361E-022D-4C1B-B84E-FC38A7264589}"/>
              </a:ext>
            </a:extLst>
          </p:cNvPr>
          <p:cNvGrpSpPr/>
          <p:nvPr/>
        </p:nvGrpSpPr>
        <p:grpSpPr>
          <a:xfrm>
            <a:off x="375120" y="5041469"/>
            <a:ext cx="4316148" cy="3345693"/>
            <a:chOff x="370019" y="5791139"/>
            <a:chExt cx="4316148" cy="334569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50025C8-7A2F-4FB0-A35B-599353E28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473" y="5791139"/>
              <a:ext cx="4313694" cy="149006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FE623D4-6425-4967-B8E0-25FFD4600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019" y="7278417"/>
              <a:ext cx="4313694" cy="1858415"/>
            </a:xfrm>
            <a:prstGeom prst="rect">
              <a:avLst/>
            </a:prstGeom>
          </p:spPr>
        </p:pic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9AAD399-46CF-4CA1-8C4A-D39ABEFD01A7}"/>
              </a:ext>
            </a:extLst>
          </p:cNvPr>
          <p:cNvSpPr/>
          <p:nvPr/>
        </p:nvSpPr>
        <p:spPr>
          <a:xfrm>
            <a:off x="0" y="8453849"/>
            <a:ext cx="6858000" cy="1438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8925FEC-F716-46BE-9A45-0C8590AF7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1" y="1074208"/>
            <a:ext cx="4295737" cy="1838019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B2AA9A42-47C2-41DA-A379-E87FB73E4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1" y="3089845"/>
            <a:ext cx="4295737" cy="174470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A8B030C-CCD8-4817-A983-7BCFAFDC3A34}"/>
              </a:ext>
            </a:extLst>
          </p:cNvPr>
          <p:cNvSpPr/>
          <p:nvPr/>
        </p:nvSpPr>
        <p:spPr>
          <a:xfrm>
            <a:off x="370019" y="1066156"/>
            <a:ext cx="4316148" cy="38884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F5D8D81-5B9C-40B4-8A29-BC881F4D7EC4}"/>
              </a:ext>
            </a:extLst>
          </p:cNvPr>
          <p:cNvSpPr/>
          <p:nvPr/>
        </p:nvSpPr>
        <p:spPr>
          <a:xfrm>
            <a:off x="375120" y="469073"/>
            <a:ext cx="4316148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Title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 June 7, Author: </a:t>
            </a:r>
            <a:r>
              <a:rPr lang="en-US" altLang="ko-KR" sz="1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Jungbeom.K</a:t>
            </a:r>
            <a:endParaRPr lang="ko-KR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7F9C306-6E42-46C6-A494-D013E670F140}"/>
              </a:ext>
            </a:extLst>
          </p:cNvPr>
          <p:cNvGrpSpPr/>
          <p:nvPr/>
        </p:nvGrpSpPr>
        <p:grpSpPr>
          <a:xfrm>
            <a:off x="1103399" y="4102491"/>
            <a:ext cx="2880000" cy="792076"/>
            <a:chOff x="1567302" y="4808996"/>
            <a:chExt cx="2880000" cy="792076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945B65AA-708C-4332-928B-A62A52AF16CD}"/>
                </a:ext>
              </a:extLst>
            </p:cNvPr>
            <p:cNvSpPr/>
            <p:nvPr/>
          </p:nvSpPr>
          <p:spPr>
            <a:xfrm>
              <a:off x="1567302" y="4808996"/>
              <a:ext cx="2880000" cy="792076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5CEE52C-B755-4A9D-B59C-71E551B937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17757" y="4893021"/>
              <a:ext cx="553785" cy="553783"/>
              <a:chOff x="2481595" y="7539088"/>
              <a:chExt cx="1364640" cy="1371660"/>
            </a:xfrm>
          </p:grpSpPr>
          <p:sp>
            <p:nvSpPr>
              <p:cNvPr id="66" name="CustomShape 1"/>
              <p:cNvSpPr/>
              <p:nvPr/>
            </p:nvSpPr>
            <p:spPr>
              <a:xfrm>
                <a:off x="2481595" y="7539088"/>
                <a:ext cx="1364640" cy="1371660"/>
              </a:xfrm>
              <a:custGeom>
                <a:avLst/>
                <a:gdLst/>
                <a:ahLst/>
                <a:cxnLst/>
                <a:rect l="0" t="0" r="r" b="b"/>
                <a:pathLst>
                  <a:path w="7615" h="7622">
                    <a:moveTo>
                      <a:pt x="1298" y="0"/>
                    </a:moveTo>
                    <a:cubicBezTo>
                      <a:pt x="666" y="0"/>
                      <a:pt x="32" y="631"/>
                      <a:pt x="29" y="1263"/>
                    </a:cubicBezTo>
                    <a:lnTo>
                      <a:pt x="3" y="6357"/>
                    </a:lnTo>
                    <a:cubicBezTo>
                      <a:pt x="0" y="6989"/>
                      <a:pt x="628" y="7621"/>
                      <a:pt x="1260" y="7621"/>
                    </a:cubicBezTo>
                    <a:lnTo>
                      <a:pt x="6315" y="7621"/>
                    </a:lnTo>
                    <a:cubicBezTo>
                      <a:pt x="6947" y="7621"/>
                      <a:pt x="7582" y="6989"/>
                      <a:pt x="7585" y="6357"/>
                    </a:cubicBezTo>
                    <a:lnTo>
                      <a:pt x="7611" y="1263"/>
                    </a:lnTo>
                    <a:cubicBezTo>
                      <a:pt x="7614" y="631"/>
                      <a:pt x="6985" y="0"/>
                      <a:pt x="6353" y="0"/>
                    </a:cubicBezTo>
                    <a:lnTo>
                      <a:pt x="1298" y="0"/>
                    </a:lnTo>
                  </a:path>
                </a:pathLst>
              </a:custGeom>
              <a:solidFill>
                <a:srgbClr val="EEEEEE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dist="25964" dir="2700000">
                  <a:srgbClr val="808080"/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" name="CustomShape 2"/>
              <p:cNvSpPr/>
              <p:nvPr/>
            </p:nvSpPr>
            <p:spPr>
              <a:xfrm>
                <a:off x="2703185" y="7996308"/>
                <a:ext cx="91444" cy="91444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8" name="CustomShape 3"/>
              <p:cNvSpPr/>
              <p:nvPr/>
            </p:nvSpPr>
            <p:spPr>
              <a:xfrm>
                <a:off x="2840351" y="7996308"/>
                <a:ext cx="777274" cy="91444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9" name="CustomShape 4"/>
              <p:cNvSpPr/>
              <p:nvPr/>
            </p:nvSpPr>
            <p:spPr>
              <a:xfrm>
                <a:off x="2703185" y="8133474"/>
                <a:ext cx="91444" cy="91444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0" name="CustomShape 5"/>
              <p:cNvSpPr/>
              <p:nvPr/>
            </p:nvSpPr>
            <p:spPr>
              <a:xfrm>
                <a:off x="2840351" y="8133474"/>
                <a:ext cx="777274" cy="91444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1" name="CustomShape 6"/>
              <p:cNvSpPr/>
              <p:nvPr/>
            </p:nvSpPr>
            <p:spPr>
              <a:xfrm>
                <a:off x="2703185" y="8270640"/>
                <a:ext cx="91444" cy="91444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2" name="CustomShape 7"/>
              <p:cNvSpPr/>
              <p:nvPr/>
            </p:nvSpPr>
            <p:spPr>
              <a:xfrm>
                <a:off x="2840351" y="8270640"/>
                <a:ext cx="777274" cy="91444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" name="CustomShape 8"/>
              <p:cNvSpPr/>
              <p:nvPr/>
            </p:nvSpPr>
            <p:spPr>
              <a:xfrm>
                <a:off x="2703185" y="8407806"/>
                <a:ext cx="91444" cy="91444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" name="CustomShape 9"/>
              <p:cNvSpPr/>
              <p:nvPr/>
            </p:nvSpPr>
            <p:spPr>
              <a:xfrm>
                <a:off x="2840351" y="8407806"/>
                <a:ext cx="777274" cy="91444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B6277AE-564C-46DA-817F-D658C5201F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84631" y="4893021"/>
              <a:ext cx="553785" cy="553783"/>
              <a:chOff x="4074845" y="7529367"/>
              <a:chExt cx="1440000" cy="1440000"/>
            </a:xfrm>
          </p:grpSpPr>
          <p:sp>
            <p:nvSpPr>
              <p:cNvPr id="18" name="CustomShape 1">
                <a:extLst>
                  <a:ext uri="{FF2B5EF4-FFF2-40B4-BE49-F238E27FC236}">
                    <a16:creationId xmlns:a16="http://schemas.microsoft.com/office/drawing/2014/main" id="{E66302E4-E6DA-46B7-A246-8EEE15E1EA3D}"/>
                  </a:ext>
                </a:extLst>
              </p:cNvPr>
              <p:cNvSpPr/>
              <p:nvPr/>
            </p:nvSpPr>
            <p:spPr>
              <a:xfrm>
                <a:off x="4074845" y="7529367"/>
                <a:ext cx="1440000" cy="1440000"/>
              </a:xfrm>
              <a:custGeom>
                <a:avLst/>
                <a:gdLst/>
                <a:ahLst/>
                <a:cxnLst/>
                <a:rect l="0" t="0" r="r" b="b"/>
                <a:pathLst>
                  <a:path w="7615" h="7622">
                    <a:moveTo>
                      <a:pt x="1298" y="0"/>
                    </a:moveTo>
                    <a:cubicBezTo>
                      <a:pt x="666" y="0"/>
                      <a:pt x="32" y="631"/>
                      <a:pt x="29" y="1263"/>
                    </a:cubicBezTo>
                    <a:lnTo>
                      <a:pt x="3" y="6357"/>
                    </a:lnTo>
                    <a:cubicBezTo>
                      <a:pt x="0" y="6989"/>
                      <a:pt x="628" y="7621"/>
                      <a:pt x="1260" y="7621"/>
                    </a:cubicBezTo>
                    <a:lnTo>
                      <a:pt x="6315" y="7621"/>
                    </a:lnTo>
                    <a:cubicBezTo>
                      <a:pt x="6947" y="7621"/>
                      <a:pt x="7582" y="6989"/>
                      <a:pt x="7585" y="6357"/>
                    </a:cubicBezTo>
                    <a:lnTo>
                      <a:pt x="7611" y="1263"/>
                    </a:lnTo>
                    <a:cubicBezTo>
                      <a:pt x="7614" y="631"/>
                      <a:pt x="6985" y="0"/>
                      <a:pt x="6353" y="0"/>
                    </a:cubicBezTo>
                    <a:lnTo>
                      <a:pt x="1298" y="0"/>
                    </a:lnTo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outerShdw dist="25964" dir="2700000">
                  <a:srgbClr val="808080"/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" name="CustomShape 3">
                <a:extLst>
                  <a:ext uri="{FF2B5EF4-FFF2-40B4-BE49-F238E27FC236}">
                    <a16:creationId xmlns:a16="http://schemas.microsoft.com/office/drawing/2014/main" id="{EF8A80EB-4752-4B09-B952-696A381735A4}"/>
                  </a:ext>
                </a:extLst>
              </p:cNvPr>
              <p:cNvSpPr/>
              <p:nvPr/>
            </p:nvSpPr>
            <p:spPr>
              <a:xfrm>
                <a:off x="4405166" y="7769367"/>
                <a:ext cx="771951" cy="1008000"/>
              </a:xfrm>
              <a:prstGeom prst="rect">
                <a:avLst/>
              </a:prstGeom>
              <a:solidFill>
                <a:srgbClr val="CCCCCC"/>
              </a:solidFill>
              <a:ln w="19080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" name="CustomShape 4">
                <a:extLst>
                  <a:ext uri="{FF2B5EF4-FFF2-40B4-BE49-F238E27FC236}">
                    <a16:creationId xmlns:a16="http://schemas.microsoft.com/office/drawing/2014/main" id="{4944F9B2-24B7-4271-9A0C-68BC6F466B1F}"/>
                  </a:ext>
                </a:extLst>
              </p:cNvPr>
              <p:cNvSpPr/>
              <p:nvPr/>
            </p:nvSpPr>
            <p:spPr>
              <a:xfrm>
                <a:off x="4453413" y="8297367"/>
                <a:ext cx="241235" cy="4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6ECC04A-86F5-41F9-A392-A060B18FD92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58023" y="4893021"/>
              <a:ext cx="553785" cy="553783"/>
              <a:chOff x="5759539" y="7566809"/>
              <a:chExt cx="1364640" cy="1371660"/>
            </a:xfrm>
          </p:grpSpPr>
          <p:sp>
            <p:nvSpPr>
              <p:cNvPr id="31" name="CustomShape 2">
                <a:extLst>
                  <a:ext uri="{FF2B5EF4-FFF2-40B4-BE49-F238E27FC236}">
                    <a16:creationId xmlns:a16="http://schemas.microsoft.com/office/drawing/2014/main" id="{31478500-6B86-4B44-91EF-C7502BB8CEEB}"/>
                  </a:ext>
                </a:extLst>
              </p:cNvPr>
              <p:cNvSpPr/>
              <p:nvPr/>
            </p:nvSpPr>
            <p:spPr>
              <a:xfrm>
                <a:off x="5759539" y="7566809"/>
                <a:ext cx="1364640" cy="1371660"/>
              </a:xfrm>
              <a:custGeom>
                <a:avLst/>
                <a:gdLst/>
                <a:ahLst/>
                <a:cxnLst/>
                <a:rect l="0" t="0" r="r" b="b"/>
                <a:pathLst>
                  <a:path w="7615" h="7622">
                    <a:moveTo>
                      <a:pt x="1298" y="0"/>
                    </a:moveTo>
                    <a:cubicBezTo>
                      <a:pt x="666" y="0"/>
                      <a:pt x="32" y="631"/>
                      <a:pt x="29" y="1263"/>
                    </a:cubicBezTo>
                    <a:lnTo>
                      <a:pt x="3" y="6357"/>
                    </a:lnTo>
                    <a:cubicBezTo>
                      <a:pt x="0" y="6989"/>
                      <a:pt x="628" y="7621"/>
                      <a:pt x="1260" y="7621"/>
                    </a:cubicBezTo>
                    <a:lnTo>
                      <a:pt x="6315" y="7621"/>
                    </a:lnTo>
                    <a:cubicBezTo>
                      <a:pt x="6947" y="7621"/>
                      <a:pt x="7582" y="6989"/>
                      <a:pt x="7585" y="6357"/>
                    </a:cubicBezTo>
                    <a:lnTo>
                      <a:pt x="7611" y="1263"/>
                    </a:lnTo>
                    <a:cubicBezTo>
                      <a:pt x="7614" y="631"/>
                      <a:pt x="6985" y="0"/>
                      <a:pt x="6353" y="0"/>
                    </a:cubicBezTo>
                    <a:lnTo>
                      <a:pt x="1298" y="0"/>
                    </a:lnTo>
                  </a:path>
                </a:pathLst>
              </a:custGeom>
              <a:solidFill>
                <a:srgbClr val="87D1D1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effectLst>
                <a:outerShdw dist="25964" dir="2700000">
                  <a:srgbClr val="808080"/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" name="CustomShape 3">
                <a:extLst>
                  <a:ext uri="{FF2B5EF4-FFF2-40B4-BE49-F238E27FC236}">
                    <a16:creationId xmlns:a16="http://schemas.microsoft.com/office/drawing/2014/main" id="{D131DDBB-B278-45BE-A9B8-B3E969138205}"/>
                  </a:ext>
                </a:extLst>
              </p:cNvPr>
              <p:cNvSpPr/>
              <p:nvPr/>
            </p:nvSpPr>
            <p:spPr>
              <a:xfrm rot="16200000">
                <a:off x="6072573" y="8115473"/>
                <a:ext cx="731552" cy="914440"/>
              </a:xfrm>
              <a:prstGeom prst="flowChartDelay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C49FD0C3-E7EB-47A8-A914-01F42EF27ED0}"/>
                  </a:ext>
                </a:extLst>
              </p:cNvPr>
              <p:cNvGrpSpPr/>
              <p:nvPr/>
            </p:nvGrpSpPr>
            <p:grpSpPr>
              <a:xfrm>
                <a:off x="6209739" y="7772927"/>
                <a:ext cx="457220" cy="605447"/>
                <a:chOff x="704796" y="1383398"/>
                <a:chExt cx="914400" cy="1210840"/>
              </a:xfrm>
            </p:grpSpPr>
            <p:sp>
              <p:nvSpPr>
                <p:cNvPr id="35" name="순서도: 연결자 34">
                  <a:extLst>
                    <a:ext uri="{FF2B5EF4-FFF2-40B4-BE49-F238E27FC236}">
                      <a16:creationId xmlns:a16="http://schemas.microsoft.com/office/drawing/2014/main" id="{E5F720B1-4B01-48A6-A230-BDFF038C5714}"/>
                    </a:ext>
                  </a:extLst>
                </p:cNvPr>
                <p:cNvSpPr/>
                <p:nvPr/>
              </p:nvSpPr>
              <p:spPr>
                <a:xfrm>
                  <a:off x="704796" y="1383398"/>
                  <a:ext cx="914400" cy="914400"/>
                </a:xfrm>
                <a:prstGeom prst="flowChartConnector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6" name="순서도: 연결자 35">
                  <a:extLst>
                    <a:ext uri="{FF2B5EF4-FFF2-40B4-BE49-F238E27FC236}">
                      <a16:creationId xmlns:a16="http://schemas.microsoft.com/office/drawing/2014/main" id="{11D97CE5-B490-4A27-9365-CD60F8A09FAA}"/>
                    </a:ext>
                  </a:extLst>
                </p:cNvPr>
                <p:cNvSpPr/>
                <p:nvPr/>
              </p:nvSpPr>
              <p:spPr>
                <a:xfrm>
                  <a:off x="955255" y="1679839"/>
                  <a:ext cx="67841" cy="113563"/>
                </a:xfrm>
                <a:prstGeom prst="flowChartConnector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7" name="순서도: 연결자 36">
                  <a:extLst>
                    <a:ext uri="{FF2B5EF4-FFF2-40B4-BE49-F238E27FC236}">
                      <a16:creationId xmlns:a16="http://schemas.microsoft.com/office/drawing/2014/main" id="{ECFD76B7-8234-4F4E-B613-211EC5CC0C0A}"/>
                    </a:ext>
                  </a:extLst>
                </p:cNvPr>
                <p:cNvSpPr/>
                <p:nvPr/>
              </p:nvSpPr>
              <p:spPr>
                <a:xfrm>
                  <a:off x="1273555" y="1679839"/>
                  <a:ext cx="67841" cy="113563"/>
                </a:xfrm>
                <a:prstGeom prst="flowChartConnector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8" name="원호 37">
                  <a:extLst>
                    <a:ext uri="{FF2B5EF4-FFF2-40B4-BE49-F238E27FC236}">
                      <a16:creationId xmlns:a16="http://schemas.microsoft.com/office/drawing/2014/main" id="{F82FA944-2416-4352-B924-2B59064062C7}"/>
                    </a:ext>
                  </a:extLst>
                </p:cNvPr>
                <p:cNvSpPr/>
                <p:nvPr/>
              </p:nvSpPr>
              <p:spPr>
                <a:xfrm>
                  <a:off x="825895" y="2025438"/>
                  <a:ext cx="672202" cy="568800"/>
                </a:xfrm>
                <a:prstGeom prst="arc">
                  <a:avLst>
                    <a:gd name="adj1" fmla="val 12802030"/>
                    <a:gd name="adj2" fmla="val 1959626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</p:grp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6C68114-258E-48FC-A18D-216EBE696E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29153" y="4896633"/>
              <a:ext cx="553785" cy="553783"/>
              <a:chOff x="7451253" y="7566809"/>
              <a:chExt cx="1440000" cy="1440000"/>
            </a:xfrm>
          </p:grpSpPr>
          <p:sp>
            <p:nvSpPr>
              <p:cNvPr id="40" name="CustomShape 1">
                <a:extLst>
                  <a:ext uri="{FF2B5EF4-FFF2-40B4-BE49-F238E27FC236}">
                    <a16:creationId xmlns:a16="http://schemas.microsoft.com/office/drawing/2014/main" id="{309D7BE7-24BB-43FC-8106-6169B72021F1}"/>
                  </a:ext>
                </a:extLst>
              </p:cNvPr>
              <p:cNvSpPr/>
              <p:nvPr/>
            </p:nvSpPr>
            <p:spPr>
              <a:xfrm>
                <a:off x="7451253" y="7566809"/>
                <a:ext cx="1435645" cy="1440000"/>
              </a:xfrm>
              <a:custGeom>
                <a:avLst/>
                <a:gdLst/>
                <a:ahLst/>
                <a:cxnLst/>
                <a:rect l="0" t="0" r="r" b="b"/>
                <a:pathLst>
                  <a:path w="7615" h="7622">
                    <a:moveTo>
                      <a:pt x="1298" y="0"/>
                    </a:moveTo>
                    <a:cubicBezTo>
                      <a:pt x="666" y="0"/>
                      <a:pt x="32" y="631"/>
                      <a:pt x="29" y="1263"/>
                    </a:cubicBezTo>
                    <a:lnTo>
                      <a:pt x="3" y="6357"/>
                    </a:lnTo>
                    <a:cubicBezTo>
                      <a:pt x="0" y="6989"/>
                      <a:pt x="628" y="7621"/>
                      <a:pt x="1260" y="7621"/>
                    </a:cubicBezTo>
                    <a:lnTo>
                      <a:pt x="6315" y="7621"/>
                    </a:lnTo>
                    <a:cubicBezTo>
                      <a:pt x="6947" y="7621"/>
                      <a:pt x="7582" y="6989"/>
                      <a:pt x="7585" y="6357"/>
                    </a:cubicBezTo>
                    <a:lnTo>
                      <a:pt x="7611" y="1263"/>
                    </a:lnTo>
                    <a:cubicBezTo>
                      <a:pt x="7614" y="631"/>
                      <a:pt x="6985" y="0"/>
                      <a:pt x="6353" y="0"/>
                    </a:cubicBezTo>
                    <a:lnTo>
                      <a:pt x="1298" y="0"/>
                    </a:lnTo>
                  </a:path>
                </a:pathLst>
              </a:custGeom>
              <a:solidFill>
                <a:srgbClr val="808080"/>
              </a:solidFill>
              <a:ln>
                <a:solidFill>
                  <a:srgbClr val="3465A4"/>
                </a:solidFill>
              </a:ln>
              <a:effectLst>
                <a:outerShdw dist="25964" dir="2700000">
                  <a:srgbClr val="808080"/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" name="CustomShape 2">
                <a:extLst>
                  <a:ext uri="{FF2B5EF4-FFF2-40B4-BE49-F238E27FC236}">
                    <a16:creationId xmlns:a16="http://schemas.microsoft.com/office/drawing/2014/main" id="{F26DB8C4-5127-4261-B0D6-3D7F92C783EA}"/>
                  </a:ext>
                </a:extLst>
              </p:cNvPr>
              <p:cNvSpPr/>
              <p:nvPr/>
            </p:nvSpPr>
            <p:spPr>
              <a:xfrm>
                <a:off x="7780575" y="7902809"/>
                <a:ext cx="769616" cy="960000"/>
              </a:xfrm>
              <a:prstGeom prst="rect">
                <a:avLst/>
              </a:prstGeom>
              <a:solidFill>
                <a:srgbClr val="EEEEEE"/>
              </a:solidFill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" name="CustomShape 3">
                <a:extLst>
                  <a:ext uri="{FF2B5EF4-FFF2-40B4-BE49-F238E27FC236}">
                    <a16:creationId xmlns:a16="http://schemas.microsoft.com/office/drawing/2014/main" id="{DE8ED8CE-F750-4848-A35D-18F55FABB247}"/>
                  </a:ext>
                </a:extLst>
              </p:cNvPr>
              <p:cNvSpPr/>
              <p:nvPr/>
            </p:nvSpPr>
            <p:spPr>
              <a:xfrm rot="16200000">
                <a:off x="8069383" y="7373900"/>
                <a:ext cx="192000" cy="865818"/>
              </a:xfrm>
              <a:prstGeom prst="can">
                <a:avLst>
                  <a:gd name="adj" fmla="val 12157"/>
                </a:avLst>
              </a:prstGeom>
              <a:solidFill>
                <a:srgbClr val="DDDDDD"/>
              </a:solidFill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" name="CustomShape 5">
                <a:extLst>
                  <a:ext uri="{FF2B5EF4-FFF2-40B4-BE49-F238E27FC236}">
                    <a16:creationId xmlns:a16="http://schemas.microsoft.com/office/drawing/2014/main" id="{8FC7B9A4-1E40-4624-881D-8E1859DB2C5E}"/>
                  </a:ext>
                </a:extLst>
              </p:cNvPr>
              <p:cNvSpPr/>
              <p:nvPr/>
            </p:nvSpPr>
            <p:spPr>
              <a:xfrm>
                <a:off x="8184319" y="8075911"/>
                <a:ext cx="240505" cy="240000"/>
              </a:xfrm>
              <a:prstGeom prst="flowChartConnector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" name="CustomShape 6">
                <a:extLst>
                  <a:ext uri="{FF2B5EF4-FFF2-40B4-BE49-F238E27FC236}">
                    <a16:creationId xmlns:a16="http://schemas.microsoft.com/office/drawing/2014/main" id="{B20A603F-7343-4BCB-AAAD-00B36D876FF4}"/>
                  </a:ext>
                </a:extLst>
              </p:cNvPr>
              <p:cNvSpPr/>
              <p:nvPr/>
            </p:nvSpPr>
            <p:spPr>
              <a:xfrm>
                <a:off x="8184319" y="8391503"/>
                <a:ext cx="240505" cy="240000"/>
              </a:xfrm>
              <a:prstGeom prst="flowChartDecision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" name="CustomShape 7">
                <a:extLst>
                  <a:ext uri="{FF2B5EF4-FFF2-40B4-BE49-F238E27FC236}">
                    <a16:creationId xmlns:a16="http://schemas.microsoft.com/office/drawing/2014/main" id="{EBD90F63-3D06-4BBC-BE17-701B30485A73}"/>
                  </a:ext>
                </a:extLst>
              </p:cNvPr>
              <p:cNvSpPr/>
              <p:nvPr/>
            </p:nvSpPr>
            <p:spPr>
              <a:xfrm>
                <a:off x="7905940" y="8391503"/>
                <a:ext cx="240505" cy="240000"/>
              </a:xfrm>
              <a:prstGeom prst="flowChartPreparation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" name="CustomShape 8">
                <a:extLst>
                  <a:ext uri="{FF2B5EF4-FFF2-40B4-BE49-F238E27FC236}">
                    <a16:creationId xmlns:a16="http://schemas.microsoft.com/office/drawing/2014/main" id="{EE884659-AE95-44AC-A18B-2401BE5BCD4B}"/>
                  </a:ext>
                </a:extLst>
              </p:cNvPr>
              <p:cNvSpPr/>
              <p:nvPr/>
            </p:nvSpPr>
            <p:spPr>
              <a:xfrm>
                <a:off x="7905940" y="8075911"/>
                <a:ext cx="240505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797" y="0"/>
                    </a:moveTo>
                    <a:lnTo>
                      <a:pt x="8278" y="8256"/>
                    </a:lnTo>
                    <a:lnTo>
                      <a:pt x="0" y="8256"/>
                    </a:lnTo>
                    <a:lnTo>
                      <a:pt x="6722" y="13405"/>
                    </a:lnTo>
                    <a:lnTo>
                      <a:pt x="4198" y="21600"/>
                    </a:lnTo>
                    <a:lnTo>
                      <a:pt x="10797" y="16580"/>
                    </a:lnTo>
                    <a:lnTo>
                      <a:pt x="17401" y="21600"/>
                    </a:lnTo>
                    <a:lnTo>
                      <a:pt x="14878" y="13405"/>
                    </a:lnTo>
                    <a:lnTo>
                      <a:pt x="21600" y="8256"/>
                    </a:lnTo>
                    <a:lnTo>
                      <a:pt x="13321" y="8256"/>
                    </a:lnTo>
                    <a:lnTo>
                      <a:pt x="10797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8" name="CustomShape 9">
                <a:extLst>
                  <a:ext uri="{FF2B5EF4-FFF2-40B4-BE49-F238E27FC236}">
                    <a16:creationId xmlns:a16="http://schemas.microsoft.com/office/drawing/2014/main" id="{FA326538-FECC-4DE1-BE1E-A7542EDDC0E9}"/>
                  </a:ext>
                </a:extLst>
              </p:cNvPr>
              <p:cNvSpPr/>
              <p:nvPr/>
            </p:nvSpPr>
            <p:spPr>
              <a:xfrm>
                <a:off x="7455608" y="7566809"/>
                <a:ext cx="1435645" cy="1440000"/>
              </a:xfrm>
              <a:custGeom>
                <a:avLst/>
                <a:gdLst/>
                <a:ahLst/>
                <a:cxnLst/>
                <a:rect l="0" t="0" r="r" b="b"/>
                <a:pathLst>
                  <a:path w="7615" h="7622">
                    <a:moveTo>
                      <a:pt x="1298" y="0"/>
                    </a:moveTo>
                    <a:cubicBezTo>
                      <a:pt x="666" y="0"/>
                      <a:pt x="32" y="631"/>
                      <a:pt x="29" y="1263"/>
                    </a:cubicBezTo>
                    <a:lnTo>
                      <a:pt x="3" y="6357"/>
                    </a:lnTo>
                    <a:cubicBezTo>
                      <a:pt x="0" y="6989"/>
                      <a:pt x="628" y="7621"/>
                      <a:pt x="1260" y="7621"/>
                    </a:cubicBezTo>
                    <a:lnTo>
                      <a:pt x="6315" y="7621"/>
                    </a:lnTo>
                    <a:cubicBezTo>
                      <a:pt x="6947" y="7621"/>
                      <a:pt x="7582" y="6989"/>
                      <a:pt x="7585" y="6357"/>
                    </a:cubicBezTo>
                    <a:lnTo>
                      <a:pt x="7611" y="1263"/>
                    </a:lnTo>
                    <a:cubicBezTo>
                      <a:pt x="7614" y="631"/>
                      <a:pt x="6985" y="0"/>
                      <a:pt x="6353" y="0"/>
                    </a:cubicBezTo>
                    <a:lnTo>
                      <a:pt x="1298" y="0"/>
                    </a:lnTo>
                  </a:path>
                </a:pathLst>
              </a:custGeom>
              <a:solidFill>
                <a:srgbClr val="808080"/>
              </a:solidFill>
              <a:ln>
                <a:solidFill>
                  <a:srgbClr val="3465A4"/>
                </a:solidFill>
              </a:ln>
              <a:effectLst>
                <a:outerShdw dist="25964" dir="2700000">
                  <a:srgbClr val="808080"/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9" name="CustomShape 10">
                <a:extLst>
                  <a:ext uri="{FF2B5EF4-FFF2-40B4-BE49-F238E27FC236}">
                    <a16:creationId xmlns:a16="http://schemas.microsoft.com/office/drawing/2014/main" id="{82E7F630-380D-4F25-9AA7-1E97A2DAA63C}"/>
                  </a:ext>
                </a:extLst>
              </p:cNvPr>
              <p:cNvSpPr/>
              <p:nvPr/>
            </p:nvSpPr>
            <p:spPr>
              <a:xfrm>
                <a:off x="7784930" y="7902809"/>
                <a:ext cx="769616" cy="960000"/>
              </a:xfrm>
              <a:prstGeom prst="rect">
                <a:avLst/>
              </a:prstGeom>
              <a:solidFill>
                <a:srgbClr val="EEEEEE"/>
              </a:solidFill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" name="CustomShape 11">
                <a:extLst>
                  <a:ext uri="{FF2B5EF4-FFF2-40B4-BE49-F238E27FC236}">
                    <a16:creationId xmlns:a16="http://schemas.microsoft.com/office/drawing/2014/main" id="{1ECD5D1A-7E5F-4F3A-A4C9-B1DD26A70396}"/>
                  </a:ext>
                </a:extLst>
              </p:cNvPr>
              <p:cNvSpPr/>
              <p:nvPr/>
            </p:nvSpPr>
            <p:spPr>
              <a:xfrm rot="16200000">
                <a:off x="8073738" y="7373900"/>
                <a:ext cx="192000" cy="865818"/>
              </a:xfrm>
              <a:prstGeom prst="can">
                <a:avLst>
                  <a:gd name="adj" fmla="val 12157"/>
                </a:avLst>
              </a:prstGeom>
              <a:solidFill>
                <a:srgbClr val="DDDDDD"/>
              </a:solidFill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2" name="CustomShape 13">
                <a:extLst>
                  <a:ext uri="{FF2B5EF4-FFF2-40B4-BE49-F238E27FC236}">
                    <a16:creationId xmlns:a16="http://schemas.microsoft.com/office/drawing/2014/main" id="{0E6F323A-F428-434E-8683-ADA1D90DC996}"/>
                  </a:ext>
                </a:extLst>
              </p:cNvPr>
              <p:cNvSpPr/>
              <p:nvPr/>
            </p:nvSpPr>
            <p:spPr>
              <a:xfrm>
                <a:off x="8188676" y="8075911"/>
                <a:ext cx="240505" cy="240000"/>
              </a:xfrm>
              <a:prstGeom prst="flowChartConnector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3" name="CustomShape 14">
                <a:extLst>
                  <a:ext uri="{FF2B5EF4-FFF2-40B4-BE49-F238E27FC236}">
                    <a16:creationId xmlns:a16="http://schemas.microsoft.com/office/drawing/2014/main" id="{2366EB12-C28E-420B-BE87-DA428E07AB88}"/>
                  </a:ext>
                </a:extLst>
              </p:cNvPr>
              <p:cNvSpPr/>
              <p:nvPr/>
            </p:nvSpPr>
            <p:spPr>
              <a:xfrm>
                <a:off x="8188676" y="8391503"/>
                <a:ext cx="240505" cy="240000"/>
              </a:xfrm>
              <a:prstGeom prst="flowChartDecision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" name="CustomShape 15">
                <a:extLst>
                  <a:ext uri="{FF2B5EF4-FFF2-40B4-BE49-F238E27FC236}">
                    <a16:creationId xmlns:a16="http://schemas.microsoft.com/office/drawing/2014/main" id="{DBA067AC-1A56-4EBF-9AFE-7A79640EEA78}"/>
                  </a:ext>
                </a:extLst>
              </p:cNvPr>
              <p:cNvSpPr/>
              <p:nvPr/>
            </p:nvSpPr>
            <p:spPr>
              <a:xfrm>
                <a:off x="7910295" y="8391503"/>
                <a:ext cx="240505" cy="240000"/>
              </a:xfrm>
              <a:prstGeom prst="flowChartPreparation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" name="CustomShape 16">
                <a:extLst>
                  <a:ext uri="{FF2B5EF4-FFF2-40B4-BE49-F238E27FC236}">
                    <a16:creationId xmlns:a16="http://schemas.microsoft.com/office/drawing/2014/main" id="{3D2F94D3-9CA7-452E-810A-B7B87EB237B0}"/>
                  </a:ext>
                </a:extLst>
              </p:cNvPr>
              <p:cNvSpPr/>
              <p:nvPr/>
            </p:nvSpPr>
            <p:spPr>
              <a:xfrm>
                <a:off x="7910295" y="8075911"/>
                <a:ext cx="240505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797" y="0"/>
                    </a:moveTo>
                    <a:lnTo>
                      <a:pt x="8278" y="8256"/>
                    </a:lnTo>
                    <a:lnTo>
                      <a:pt x="0" y="8256"/>
                    </a:lnTo>
                    <a:lnTo>
                      <a:pt x="6722" y="13405"/>
                    </a:lnTo>
                    <a:lnTo>
                      <a:pt x="4198" y="21600"/>
                    </a:lnTo>
                    <a:lnTo>
                      <a:pt x="10797" y="16580"/>
                    </a:lnTo>
                    <a:lnTo>
                      <a:pt x="17401" y="21600"/>
                    </a:lnTo>
                    <a:lnTo>
                      <a:pt x="14878" y="13405"/>
                    </a:lnTo>
                    <a:lnTo>
                      <a:pt x="21600" y="8256"/>
                    </a:lnTo>
                    <a:lnTo>
                      <a:pt x="13321" y="8256"/>
                    </a:lnTo>
                    <a:lnTo>
                      <a:pt x="10797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6" name="CustomShape 17">
                <a:extLst>
                  <a:ext uri="{FF2B5EF4-FFF2-40B4-BE49-F238E27FC236}">
                    <a16:creationId xmlns:a16="http://schemas.microsoft.com/office/drawing/2014/main" id="{2C664920-015B-4A6D-BFC7-EF6B82EAD43B}"/>
                  </a:ext>
                </a:extLst>
              </p:cNvPr>
              <p:cNvSpPr/>
              <p:nvPr/>
            </p:nvSpPr>
            <p:spPr>
              <a:xfrm>
                <a:off x="7455608" y="7566809"/>
                <a:ext cx="1435645" cy="1440000"/>
              </a:xfrm>
              <a:custGeom>
                <a:avLst/>
                <a:gdLst/>
                <a:ahLst/>
                <a:cxnLst/>
                <a:rect l="0" t="0" r="r" b="b"/>
                <a:pathLst>
                  <a:path w="7615" h="7622">
                    <a:moveTo>
                      <a:pt x="1298" y="0"/>
                    </a:moveTo>
                    <a:cubicBezTo>
                      <a:pt x="666" y="0"/>
                      <a:pt x="32" y="631"/>
                      <a:pt x="29" y="1263"/>
                    </a:cubicBezTo>
                    <a:lnTo>
                      <a:pt x="3" y="6357"/>
                    </a:lnTo>
                    <a:cubicBezTo>
                      <a:pt x="0" y="6989"/>
                      <a:pt x="628" y="7621"/>
                      <a:pt x="1260" y="7621"/>
                    </a:cubicBezTo>
                    <a:lnTo>
                      <a:pt x="6315" y="7621"/>
                    </a:lnTo>
                    <a:cubicBezTo>
                      <a:pt x="6947" y="7621"/>
                      <a:pt x="7582" y="6989"/>
                      <a:pt x="7585" y="6357"/>
                    </a:cubicBezTo>
                    <a:lnTo>
                      <a:pt x="7611" y="1263"/>
                    </a:lnTo>
                    <a:cubicBezTo>
                      <a:pt x="7614" y="631"/>
                      <a:pt x="6985" y="0"/>
                      <a:pt x="6353" y="0"/>
                    </a:cubicBezTo>
                    <a:lnTo>
                      <a:pt x="1298" y="0"/>
                    </a:lnTo>
                  </a:path>
                </a:pathLst>
              </a:custGeom>
              <a:solidFill>
                <a:srgbClr val="808080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dist="25964" dir="2700000">
                  <a:srgbClr val="808080"/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" name="CustomShape 18">
                <a:extLst>
                  <a:ext uri="{FF2B5EF4-FFF2-40B4-BE49-F238E27FC236}">
                    <a16:creationId xmlns:a16="http://schemas.microsoft.com/office/drawing/2014/main" id="{52966A00-3BCE-495D-87C5-3BCC9759BE99}"/>
                  </a:ext>
                </a:extLst>
              </p:cNvPr>
              <p:cNvSpPr/>
              <p:nvPr/>
            </p:nvSpPr>
            <p:spPr>
              <a:xfrm>
                <a:off x="7784930" y="7902809"/>
                <a:ext cx="769616" cy="960000"/>
              </a:xfrm>
              <a:prstGeom prst="rect">
                <a:avLst/>
              </a:prstGeom>
              <a:solidFill>
                <a:srgbClr val="EEEEEE"/>
              </a:solidFill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" name="CustomShape 19">
                <a:extLst>
                  <a:ext uri="{FF2B5EF4-FFF2-40B4-BE49-F238E27FC236}">
                    <a16:creationId xmlns:a16="http://schemas.microsoft.com/office/drawing/2014/main" id="{3F640583-1622-4CD5-A5E2-583270CA19B9}"/>
                  </a:ext>
                </a:extLst>
              </p:cNvPr>
              <p:cNvSpPr/>
              <p:nvPr/>
            </p:nvSpPr>
            <p:spPr>
              <a:xfrm rot="16200000">
                <a:off x="8073738" y="7373900"/>
                <a:ext cx="192000" cy="865818"/>
              </a:xfrm>
              <a:prstGeom prst="can">
                <a:avLst>
                  <a:gd name="adj" fmla="val 12157"/>
                </a:avLst>
              </a:prstGeom>
              <a:solidFill>
                <a:srgbClr val="DDDDDD"/>
              </a:solidFill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" name="CustomShape 21">
                <a:extLst>
                  <a:ext uri="{FF2B5EF4-FFF2-40B4-BE49-F238E27FC236}">
                    <a16:creationId xmlns:a16="http://schemas.microsoft.com/office/drawing/2014/main" id="{48FD809C-36F7-406F-A874-DF2DFB84A727}"/>
                  </a:ext>
                </a:extLst>
              </p:cNvPr>
              <p:cNvSpPr/>
              <p:nvPr/>
            </p:nvSpPr>
            <p:spPr>
              <a:xfrm>
                <a:off x="8188676" y="8075911"/>
                <a:ext cx="240505" cy="240000"/>
              </a:xfrm>
              <a:prstGeom prst="flowChartConnector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" name="CustomShape 22">
                <a:extLst>
                  <a:ext uri="{FF2B5EF4-FFF2-40B4-BE49-F238E27FC236}">
                    <a16:creationId xmlns:a16="http://schemas.microsoft.com/office/drawing/2014/main" id="{EFF1ECD7-9951-438F-8D3E-38E31B9BB747}"/>
                  </a:ext>
                </a:extLst>
              </p:cNvPr>
              <p:cNvSpPr/>
              <p:nvPr/>
            </p:nvSpPr>
            <p:spPr>
              <a:xfrm>
                <a:off x="8188676" y="8391503"/>
                <a:ext cx="240505" cy="240000"/>
              </a:xfrm>
              <a:prstGeom prst="flowChartDecision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" name="CustomShape 23">
                <a:extLst>
                  <a:ext uri="{FF2B5EF4-FFF2-40B4-BE49-F238E27FC236}">
                    <a16:creationId xmlns:a16="http://schemas.microsoft.com/office/drawing/2014/main" id="{9C659F02-0C91-484A-A68E-167808C0F239}"/>
                  </a:ext>
                </a:extLst>
              </p:cNvPr>
              <p:cNvSpPr/>
              <p:nvPr/>
            </p:nvSpPr>
            <p:spPr>
              <a:xfrm>
                <a:off x="7910295" y="8391503"/>
                <a:ext cx="240505" cy="240000"/>
              </a:xfrm>
              <a:prstGeom prst="flowChartPreparation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3" name="CustomShape 24">
                <a:extLst>
                  <a:ext uri="{FF2B5EF4-FFF2-40B4-BE49-F238E27FC236}">
                    <a16:creationId xmlns:a16="http://schemas.microsoft.com/office/drawing/2014/main" id="{14911712-1609-4537-ACE7-BC1B4786247B}"/>
                  </a:ext>
                </a:extLst>
              </p:cNvPr>
              <p:cNvSpPr/>
              <p:nvPr/>
            </p:nvSpPr>
            <p:spPr>
              <a:xfrm>
                <a:off x="7910295" y="8075911"/>
                <a:ext cx="240505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797" y="0"/>
                    </a:moveTo>
                    <a:lnTo>
                      <a:pt x="8278" y="8256"/>
                    </a:lnTo>
                    <a:lnTo>
                      <a:pt x="0" y="8256"/>
                    </a:lnTo>
                    <a:lnTo>
                      <a:pt x="6722" y="13405"/>
                    </a:lnTo>
                    <a:lnTo>
                      <a:pt x="4198" y="21600"/>
                    </a:lnTo>
                    <a:lnTo>
                      <a:pt x="10797" y="16580"/>
                    </a:lnTo>
                    <a:lnTo>
                      <a:pt x="17401" y="21600"/>
                    </a:lnTo>
                    <a:lnTo>
                      <a:pt x="14878" y="13405"/>
                    </a:lnTo>
                    <a:lnTo>
                      <a:pt x="21600" y="8256"/>
                    </a:lnTo>
                    <a:lnTo>
                      <a:pt x="13321" y="8256"/>
                    </a:lnTo>
                    <a:lnTo>
                      <a:pt x="10797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B7D7D1E8-5DE9-4143-8972-7AD3C7582965}"/>
              </a:ext>
            </a:extLst>
          </p:cNvPr>
          <p:cNvSpPr txBox="1"/>
          <p:nvPr/>
        </p:nvSpPr>
        <p:spPr>
          <a:xfrm>
            <a:off x="0" y="-1624"/>
            <a:ext cx="1080120" cy="44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DE8446B-2E4F-4367-B469-F61B5BCE3CEA}"/>
              </a:ext>
            </a:extLst>
          </p:cNvPr>
          <p:cNvSpPr/>
          <p:nvPr/>
        </p:nvSpPr>
        <p:spPr>
          <a:xfrm>
            <a:off x="5166610" y="1045137"/>
            <a:ext cx="1347926" cy="389191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800" dirty="0">
                <a:solidFill>
                  <a:schemeClr val="tx1"/>
                </a:solidFill>
              </a:rPr>
              <a:t>Orientation</a:t>
            </a:r>
          </a:p>
          <a:p>
            <a:pPr marL="342900" indent="-342900">
              <a:buAutoNum type="arabicPeriod"/>
            </a:pPr>
            <a:r>
              <a:rPr lang="en-US" altLang="ko-KR" sz="800" dirty="0">
                <a:solidFill>
                  <a:schemeClr val="tx1"/>
                </a:solidFill>
              </a:rPr>
              <a:t>Orientation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83060E2-C2E4-42C8-B438-A4C675ED2B8F}"/>
              </a:ext>
            </a:extLst>
          </p:cNvPr>
          <p:cNvSpPr/>
          <p:nvPr/>
        </p:nvSpPr>
        <p:spPr>
          <a:xfrm>
            <a:off x="5166610" y="757105"/>
            <a:ext cx="1347926" cy="26677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ko-KR" alt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99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393612E-0782-45A8-8E48-2E97CFE3D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840" y="4899394"/>
            <a:ext cx="2659931" cy="273226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FF4D5F2B-4535-4704-8A3F-9F3B3072E5CA}"/>
              </a:ext>
            </a:extLst>
          </p:cNvPr>
          <p:cNvSpPr/>
          <p:nvPr/>
        </p:nvSpPr>
        <p:spPr>
          <a:xfrm>
            <a:off x="1272540" y="246108"/>
            <a:ext cx="4320540" cy="5907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DF31B83C-B40D-4D5A-A2F9-37D31068D0F8}"/>
              </a:ext>
            </a:extLst>
          </p:cNvPr>
          <p:cNvCxnSpPr/>
          <p:nvPr/>
        </p:nvCxnSpPr>
        <p:spPr>
          <a:xfrm>
            <a:off x="1279240" y="703858"/>
            <a:ext cx="432054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CB6609CE-9507-4841-814D-5F7BEFC00BDF}"/>
              </a:ext>
            </a:extLst>
          </p:cNvPr>
          <p:cNvGrpSpPr/>
          <p:nvPr/>
        </p:nvGrpSpPr>
        <p:grpSpPr>
          <a:xfrm>
            <a:off x="1553294" y="6994817"/>
            <a:ext cx="3744415" cy="1130489"/>
            <a:chOff x="1567302" y="3738715"/>
            <a:chExt cx="3744415" cy="1130489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F6A119D8-B9CD-4AC9-B848-4D53B130304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62915" y="3847960"/>
              <a:ext cx="720000" cy="720000"/>
              <a:chOff x="2481595" y="7539088"/>
              <a:chExt cx="1364640" cy="1371660"/>
            </a:xfrm>
          </p:grpSpPr>
          <p:sp>
            <p:nvSpPr>
              <p:cNvPr id="130" name="CustomShape 1">
                <a:extLst>
                  <a:ext uri="{FF2B5EF4-FFF2-40B4-BE49-F238E27FC236}">
                    <a16:creationId xmlns:a16="http://schemas.microsoft.com/office/drawing/2014/main" id="{D2991BBE-5864-4E79-B504-5642E591A9C7}"/>
                  </a:ext>
                </a:extLst>
              </p:cNvPr>
              <p:cNvSpPr/>
              <p:nvPr/>
            </p:nvSpPr>
            <p:spPr>
              <a:xfrm>
                <a:off x="2481595" y="7539088"/>
                <a:ext cx="1364640" cy="1371660"/>
              </a:xfrm>
              <a:custGeom>
                <a:avLst/>
                <a:gdLst/>
                <a:ahLst/>
                <a:cxnLst/>
                <a:rect l="0" t="0" r="r" b="b"/>
                <a:pathLst>
                  <a:path w="7615" h="7622">
                    <a:moveTo>
                      <a:pt x="1298" y="0"/>
                    </a:moveTo>
                    <a:cubicBezTo>
                      <a:pt x="666" y="0"/>
                      <a:pt x="32" y="631"/>
                      <a:pt x="29" y="1263"/>
                    </a:cubicBezTo>
                    <a:lnTo>
                      <a:pt x="3" y="6357"/>
                    </a:lnTo>
                    <a:cubicBezTo>
                      <a:pt x="0" y="6989"/>
                      <a:pt x="628" y="7621"/>
                      <a:pt x="1260" y="7621"/>
                    </a:cubicBezTo>
                    <a:lnTo>
                      <a:pt x="6315" y="7621"/>
                    </a:lnTo>
                    <a:cubicBezTo>
                      <a:pt x="6947" y="7621"/>
                      <a:pt x="7582" y="6989"/>
                      <a:pt x="7585" y="6357"/>
                    </a:cubicBezTo>
                    <a:lnTo>
                      <a:pt x="7611" y="1263"/>
                    </a:lnTo>
                    <a:cubicBezTo>
                      <a:pt x="7614" y="631"/>
                      <a:pt x="6985" y="0"/>
                      <a:pt x="6353" y="0"/>
                    </a:cubicBezTo>
                    <a:lnTo>
                      <a:pt x="1298" y="0"/>
                    </a:lnTo>
                  </a:path>
                </a:pathLst>
              </a:custGeom>
              <a:solidFill>
                <a:srgbClr val="EEEEEE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dist="25964" dir="2700000">
                  <a:srgbClr val="808080"/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1" name="CustomShape 2">
                <a:extLst>
                  <a:ext uri="{FF2B5EF4-FFF2-40B4-BE49-F238E27FC236}">
                    <a16:creationId xmlns:a16="http://schemas.microsoft.com/office/drawing/2014/main" id="{76251510-7EAE-4494-A05A-1D228D40D3D7}"/>
                  </a:ext>
                </a:extLst>
              </p:cNvPr>
              <p:cNvSpPr/>
              <p:nvPr/>
            </p:nvSpPr>
            <p:spPr>
              <a:xfrm>
                <a:off x="2703185" y="7996308"/>
                <a:ext cx="91444" cy="91444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2" name="CustomShape 3">
                <a:extLst>
                  <a:ext uri="{FF2B5EF4-FFF2-40B4-BE49-F238E27FC236}">
                    <a16:creationId xmlns:a16="http://schemas.microsoft.com/office/drawing/2014/main" id="{7C03BBFA-3EA7-4FE3-B41C-E9A648864730}"/>
                  </a:ext>
                </a:extLst>
              </p:cNvPr>
              <p:cNvSpPr/>
              <p:nvPr/>
            </p:nvSpPr>
            <p:spPr>
              <a:xfrm>
                <a:off x="2840351" y="7996308"/>
                <a:ext cx="777274" cy="91444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3" name="CustomShape 4">
                <a:extLst>
                  <a:ext uri="{FF2B5EF4-FFF2-40B4-BE49-F238E27FC236}">
                    <a16:creationId xmlns:a16="http://schemas.microsoft.com/office/drawing/2014/main" id="{5C4449FD-1FC9-48C6-B147-5C8A4AC3E5F3}"/>
                  </a:ext>
                </a:extLst>
              </p:cNvPr>
              <p:cNvSpPr/>
              <p:nvPr/>
            </p:nvSpPr>
            <p:spPr>
              <a:xfrm>
                <a:off x="2703185" y="8133474"/>
                <a:ext cx="91444" cy="91444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4" name="CustomShape 5">
                <a:extLst>
                  <a:ext uri="{FF2B5EF4-FFF2-40B4-BE49-F238E27FC236}">
                    <a16:creationId xmlns:a16="http://schemas.microsoft.com/office/drawing/2014/main" id="{90321D0B-1734-4286-89E9-70135ED38992}"/>
                  </a:ext>
                </a:extLst>
              </p:cNvPr>
              <p:cNvSpPr/>
              <p:nvPr/>
            </p:nvSpPr>
            <p:spPr>
              <a:xfrm>
                <a:off x="2840351" y="8133474"/>
                <a:ext cx="777274" cy="91444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5" name="CustomShape 6">
                <a:extLst>
                  <a:ext uri="{FF2B5EF4-FFF2-40B4-BE49-F238E27FC236}">
                    <a16:creationId xmlns:a16="http://schemas.microsoft.com/office/drawing/2014/main" id="{CC3BFB92-92A8-424F-A10D-386CAD778414}"/>
                  </a:ext>
                </a:extLst>
              </p:cNvPr>
              <p:cNvSpPr/>
              <p:nvPr/>
            </p:nvSpPr>
            <p:spPr>
              <a:xfrm>
                <a:off x="2703185" y="8270640"/>
                <a:ext cx="91444" cy="91444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6" name="CustomShape 7">
                <a:extLst>
                  <a:ext uri="{FF2B5EF4-FFF2-40B4-BE49-F238E27FC236}">
                    <a16:creationId xmlns:a16="http://schemas.microsoft.com/office/drawing/2014/main" id="{08BD9A7D-F7C0-4E87-844B-E68758B671B8}"/>
                  </a:ext>
                </a:extLst>
              </p:cNvPr>
              <p:cNvSpPr/>
              <p:nvPr/>
            </p:nvSpPr>
            <p:spPr>
              <a:xfrm>
                <a:off x="2840351" y="8270640"/>
                <a:ext cx="777274" cy="91444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7" name="CustomShape 8">
                <a:extLst>
                  <a:ext uri="{FF2B5EF4-FFF2-40B4-BE49-F238E27FC236}">
                    <a16:creationId xmlns:a16="http://schemas.microsoft.com/office/drawing/2014/main" id="{C428D650-CDBF-4962-9B43-F80EC65F2D49}"/>
                  </a:ext>
                </a:extLst>
              </p:cNvPr>
              <p:cNvSpPr/>
              <p:nvPr/>
            </p:nvSpPr>
            <p:spPr>
              <a:xfrm>
                <a:off x="2703185" y="8407806"/>
                <a:ext cx="91444" cy="91444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8" name="CustomShape 9">
                <a:extLst>
                  <a:ext uri="{FF2B5EF4-FFF2-40B4-BE49-F238E27FC236}">
                    <a16:creationId xmlns:a16="http://schemas.microsoft.com/office/drawing/2014/main" id="{D958B22B-1120-4600-8F3B-8D3A02508AD1}"/>
                  </a:ext>
                </a:extLst>
              </p:cNvPr>
              <p:cNvSpPr/>
              <p:nvPr/>
            </p:nvSpPr>
            <p:spPr>
              <a:xfrm>
                <a:off x="2840351" y="8407806"/>
                <a:ext cx="777274" cy="91444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07F9A913-F980-427D-B886-6F44EB1244D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29947" y="3847960"/>
              <a:ext cx="720000" cy="720000"/>
              <a:chOff x="4074845" y="7529367"/>
              <a:chExt cx="1440000" cy="1440000"/>
            </a:xfrm>
          </p:grpSpPr>
          <p:sp>
            <p:nvSpPr>
              <p:cNvPr id="127" name="CustomShape 1">
                <a:extLst>
                  <a:ext uri="{FF2B5EF4-FFF2-40B4-BE49-F238E27FC236}">
                    <a16:creationId xmlns:a16="http://schemas.microsoft.com/office/drawing/2014/main" id="{3BFB160B-B656-4670-B3ED-377C531A44F5}"/>
                  </a:ext>
                </a:extLst>
              </p:cNvPr>
              <p:cNvSpPr/>
              <p:nvPr/>
            </p:nvSpPr>
            <p:spPr>
              <a:xfrm>
                <a:off x="4074845" y="7529367"/>
                <a:ext cx="1440000" cy="1440000"/>
              </a:xfrm>
              <a:custGeom>
                <a:avLst/>
                <a:gdLst/>
                <a:ahLst/>
                <a:cxnLst/>
                <a:rect l="0" t="0" r="r" b="b"/>
                <a:pathLst>
                  <a:path w="7615" h="7622">
                    <a:moveTo>
                      <a:pt x="1298" y="0"/>
                    </a:moveTo>
                    <a:cubicBezTo>
                      <a:pt x="666" y="0"/>
                      <a:pt x="32" y="631"/>
                      <a:pt x="29" y="1263"/>
                    </a:cubicBezTo>
                    <a:lnTo>
                      <a:pt x="3" y="6357"/>
                    </a:lnTo>
                    <a:cubicBezTo>
                      <a:pt x="0" y="6989"/>
                      <a:pt x="628" y="7621"/>
                      <a:pt x="1260" y="7621"/>
                    </a:cubicBezTo>
                    <a:lnTo>
                      <a:pt x="6315" y="7621"/>
                    </a:lnTo>
                    <a:cubicBezTo>
                      <a:pt x="6947" y="7621"/>
                      <a:pt x="7582" y="6989"/>
                      <a:pt x="7585" y="6357"/>
                    </a:cubicBezTo>
                    <a:lnTo>
                      <a:pt x="7611" y="1263"/>
                    </a:lnTo>
                    <a:cubicBezTo>
                      <a:pt x="7614" y="631"/>
                      <a:pt x="6985" y="0"/>
                      <a:pt x="6353" y="0"/>
                    </a:cubicBezTo>
                    <a:lnTo>
                      <a:pt x="1298" y="0"/>
                    </a:lnTo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outerShdw dist="25964" dir="2700000">
                  <a:srgbClr val="808080"/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8" name="CustomShape 3">
                <a:extLst>
                  <a:ext uri="{FF2B5EF4-FFF2-40B4-BE49-F238E27FC236}">
                    <a16:creationId xmlns:a16="http://schemas.microsoft.com/office/drawing/2014/main" id="{E4CBB3B8-ECBF-47F9-BBE6-151D1FEFCAC1}"/>
                  </a:ext>
                </a:extLst>
              </p:cNvPr>
              <p:cNvSpPr/>
              <p:nvPr/>
            </p:nvSpPr>
            <p:spPr>
              <a:xfrm>
                <a:off x="4405166" y="7769367"/>
                <a:ext cx="771951" cy="1008000"/>
              </a:xfrm>
              <a:prstGeom prst="rect">
                <a:avLst/>
              </a:prstGeom>
              <a:solidFill>
                <a:srgbClr val="CCCCCC"/>
              </a:solidFill>
              <a:ln w="19080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9" name="CustomShape 4">
                <a:extLst>
                  <a:ext uri="{FF2B5EF4-FFF2-40B4-BE49-F238E27FC236}">
                    <a16:creationId xmlns:a16="http://schemas.microsoft.com/office/drawing/2014/main" id="{E564002B-99A1-4D12-BE53-B5360A5B689E}"/>
                  </a:ext>
                </a:extLst>
              </p:cNvPr>
              <p:cNvSpPr/>
              <p:nvPr/>
            </p:nvSpPr>
            <p:spPr>
              <a:xfrm>
                <a:off x="4453413" y="8297367"/>
                <a:ext cx="241235" cy="4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27179B5E-7F72-47CB-B340-094620C6893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05454" y="3847960"/>
              <a:ext cx="720000" cy="720000"/>
              <a:chOff x="5759539" y="7566809"/>
              <a:chExt cx="1364640" cy="1371660"/>
            </a:xfrm>
          </p:grpSpPr>
          <p:sp>
            <p:nvSpPr>
              <p:cNvPr id="120" name="CustomShape 2">
                <a:extLst>
                  <a:ext uri="{FF2B5EF4-FFF2-40B4-BE49-F238E27FC236}">
                    <a16:creationId xmlns:a16="http://schemas.microsoft.com/office/drawing/2014/main" id="{2C476CE9-EBA1-4EB1-BE25-A4BCA0374DF1}"/>
                  </a:ext>
                </a:extLst>
              </p:cNvPr>
              <p:cNvSpPr/>
              <p:nvPr/>
            </p:nvSpPr>
            <p:spPr>
              <a:xfrm>
                <a:off x="5759539" y="7566809"/>
                <a:ext cx="1364640" cy="1371660"/>
              </a:xfrm>
              <a:custGeom>
                <a:avLst/>
                <a:gdLst/>
                <a:ahLst/>
                <a:cxnLst/>
                <a:rect l="0" t="0" r="r" b="b"/>
                <a:pathLst>
                  <a:path w="7615" h="7622">
                    <a:moveTo>
                      <a:pt x="1298" y="0"/>
                    </a:moveTo>
                    <a:cubicBezTo>
                      <a:pt x="666" y="0"/>
                      <a:pt x="32" y="631"/>
                      <a:pt x="29" y="1263"/>
                    </a:cubicBezTo>
                    <a:lnTo>
                      <a:pt x="3" y="6357"/>
                    </a:lnTo>
                    <a:cubicBezTo>
                      <a:pt x="0" y="6989"/>
                      <a:pt x="628" y="7621"/>
                      <a:pt x="1260" y="7621"/>
                    </a:cubicBezTo>
                    <a:lnTo>
                      <a:pt x="6315" y="7621"/>
                    </a:lnTo>
                    <a:cubicBezTo>
                      <a:pt x="6947" y="7621"/>
                      <a:pt x="7582" y="6989"/>
                      <a:pt x="7585" y="6357"/>
                    </a:cubicBezTo>
                    <a:lnTo>
                      <a:pt x="7611" y="1263"/>
                    </a:lnTo>
                    <a:cubicBezTo>
                      <a:pt x="7614" y="631"/>
                      <a:pt x="6985" y="0"/>
                      <a:pt x="6353" y="0"/>
                    </a:cubicBezTo>
                    <a:lnTo>
                      <a:pt x="1298" y="0"/>
                    </a:lnTo>
                  </a:path>
                </a:pathLst>
              </a:custGeom>
              <a:solidFill>
                <a:srgbClr val="87D1D1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effectLst>
                <a:outerShdw dist="25964" dir="2700000">
                  <a:srgbClr val="808080"/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1" name="CustomShape 3">
                <a:extLst>
                  <a:ext uri="{FF2B5EF4-FFF2-40B4-BE49-F238E27FC236}">
                    <a16:creationId xmlns:a16="http://schemas.microsoft.com/office/drawing/2014/main" id="{7D0242E5-14DE-4087-B3B8-89907A9173B5}"/>
                  </a:ext>
                </a:extLst>
              </p:cNvPr>
              <p:cNvSpPr/>
              <p:nvPr/>
            </p:nvSpPr>
            <p:spPr>
              <a:xfrm rot="16200000">
                <a:off x="6072573" y="8115473"/>
                <a:ext cx="731552" cy="914440"/>
              </a:xfrm>
              <a:prstGeom prst="flowChartDelay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122" name="그룹 121">
                <a:extLst>
                  <a:ext uri="{FF2B5EF4-FFF2-40B4-BE49-F238E27FC236}">
                    <a16:creationId xmlns:a16="http://schemas.microsoft.com/office/drawing/2014/main" id="{0E7C5FFD-FA27-4008-B3DE-95372810D72B}"/>
                  </a:ext>
                </a:extLst>
              </p:cNvPr>
              <p:cNvGrpSpPr/>
              <p:nvPr/>
            </p:nvGrpSpPr>
            <p:grpSpPr>
              <a:xfrm>
                <a:off x="6209739" y="7772927"/>
                <a:ext cx="457220" cy="605447"/>
                <a:chOff x="704796" y="1383398"/>
                <a:chExt cx="914400" cy="1210840"/>
              </a:xfrm>
            </p:grpSpPr>
            <p:sp>
              <p:nvSpPr>
                <p:cNvPr id="123" name="순서도: 연결자 122">
                  <a:extLst>
                    <a:ext uri="{FF2B5EF4-FFF2-40B4-BE49-F238E27FC236}">
                      <a16:creationId xmlns:a16="http://schemas.microsoft.com/office/drawing/2014/main" id="{43ED9741-426F-4C24-BBB2-D872C5F89541}"/>
                    </a:ext>
                  </a:extLst>
                </p:cNvPr>
                <p:cNvSpPr/>
                <p:nvPr/>
              </p:nvSpPr>
              <p:spPr>
                <a:xfrm>
                  <a:off x="704796" y="1383398"/>
                  <a:ext cx="914400" cy="91440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563"/>
                </a:p>
              </p:txBody>
            </p:sp>
            <p:sp>
              <p:nvSpPr>
                <p:cNvPr id="124" name="순서도: 연결자 123">
                  <a:extLst>
                    <a:ext uri="{FF2B5EF4-FFF2-40B4-BE49-F238E27FC236}">
                      <a16:creationId xmlns:a16="http://schemas.microsoft.com/office/drawing/2014/main" id="{40A5A61A-889D-4871-B8E0-75C6D7067762}"/>
                    </a:ext>
                  </a:extLst>
                </p:cNvPr>
                <p:cNvSpPr/>
                <p:nvPr/>
              </p:nvSpPr>
              <p:spPr>
                <a:xfrm>
                  <a:off x="955255" y="1679839"/>
                  <a:ext cx="67841" cy="113563"/>
                </a:xfrm>
                <a:prstGeom prst="flowChartConnec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563"/>
                </a:p>
              </p:txBody>
            </p:sp>
            <p:sp>
              <p:nvSpPr>
                <p:cNvPr id="125" name="순서도: 연결자 124">
                  <a:extLst>
                    <a:ext uri="{FF2B5EF4-FFF2-40B4-BE49-F238E27FC236}">
                      <a16:creationId xmlns:a16="http://schemas.microsoft.com/office/drawing/2014/main" id="{41E1F8E3-7E0C-47B3-B9A7-6A69C38C868A}"/>
                    </a:ext>
                  </a:extLst>
                </p:cNvPr>
                <p:cNvSpPr/>
                <p:nvPr/>
              </p:nvSpPr>
              <p:spPr>
                <a:xfrm>
                  <a:off x="1273555" y="1679839"/>
                  <a:ext cx="67841" cy="113563"/>
                </a:xfrm>
                <a:prstGeom prst="flowChartConnec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563"/>
                </a:p>
              </p:txBody>
            </p:sp>
            <p:sp>
              <p:nvSpPr>
                <p:cNvPr id="126" name="원호 125">
                  <a:extLst>
                    <a:ext uri="{FF2B5EF4-FFF2-40B4-BE49-F238E27FC236}">
                      <a16:creationId xmlns:a16="http://schemas.microsoft.com/office/drawing/2014/main" id="{861DAF33-F248-47A3-8378-335C68E786CB}"/>
                    </a:ext>
                  </a:extLst>
                </p:cNvPr>
                <p:cNvSpPr/>
                <p:nvPr/>
              </p:nvSpPr>
              <p:spPr>
                <a:xfrm>
                  <a:off x="825895" y="2025438"/>
                  <a:ext cx="672202" cy="568800"/>
                </a:xfrm>
                <a:prstGeom prst="arc">
                  <a:avLst>
                    <a:gd name="adj1" fmla="val 12802030"/>
                    <a:gd name="adj2" fmla="val 19596268"/>
                  </a:avLst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563"/>
                </a:p>
              </p:txBody>
            </p:sp>
          </p:grp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302D85A-48E5-4959-BB7A-C316A96F058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78020" y="3852656"/>
              <a:ext cx="720000" cy="720000"/>
              <a:chOff x="7451253" y="7566809"/>
              <a:chExt cx="1440000" cy="1440000"/>
            </a:xfrm>
          </p:grpSpPr>
          <p:sp>
            <p:nvSpPr>
              <p:cNvPr id="99" name="CustomShape 1">
                <a:extLst>
                  <a:ext uri="{FF2B5EF4-FFF2-40B4-BE49-F238E27FC236}">
                    <a16:creationId xmlns:a16="http://schemas.microsoft.com/office/drawing/2014/main" id="{634AC871-BD81-4797-8527-114A39B0A226}"/>
                  </a:ext>
                </a:extLst>
              </p:cNvPr>
              <p:cNvSpPr/>
              <p:nvPr/>
            </p:nvSpPr>
            <p:spPr>
              <a:xfrm>
                <a:off x="7451253" y="7566809"/>
                <a:ext cx="1435645" cy="1440000"/>
              </a:xfrm>
              <a:custGeom>
                <a:avLst/>
                <a:gdLst/>
                <a:ahLst/>
                <a:cxnLst/>
                <a:rect l="0" t="0" r="r" b="b"/>
                <a:pathLst>
                  <a:path w="7615" h="7622">
                    <a:moveTo>
                      <a:pt x="1298" y="0"/>
                    </a:moveTo>
                    <a:cubicBezTo>
                      <a:pt x="666" y="0"/>
                      <a:pt x="32" y="631"/>
                      <a:pt x="29" y="1263"/>
                    </a:cubicBezTo>
                    <a:lnTo>
                      <a:pt x="3" y="6357"/>
                    </a:lnTo>
                    <a:cubicBezTo>
                      <a:pt x="0" y="6989"/>
                      <a:pt x="628" y="7621"/>
                      <a:pt x="1260" y="7621"/>
                    </a:cubicBezTo>
                    <a:lnTo>
                      <a:pt x="6315" y="7621"/>
                    </a:lnTo>
                    <a:cubicBezTo>
                      <a:pt x="6947" y="7621"/>
                      <a:pt x="7582" y="6989"/>
                      <a:pt x="7585" y="6357"/>
                    </a:cubicBezTo>
                    <a:lnTo>
                      <a:pt x="7611" y="1263"/>
                    </a:lnTo>
                    <a:cubicBezTo>
                      <a:pt x="7614" y="631"/>
                      <a:pt x="6985" y="0"/>
                      <a:pt x="6353" y="0"/>
                    </a:cubicBezTo>
                    <a:lnTo>
                      <a:pt x="1298" y="0"/>
                    </a:lnTo>
                  </a:path>
                </a:pathLst>
              </a:custGeom>
              <a:solidFill>
                <a:srgbClr val="808080"/>
              </a:solidFill>
              <a:ln>
                <a:solidFill>
                  <a:srgbClr val="3465A4"/>
                </a:solidFill>
              </a:ln>
              <a:effectLst>
                <a:outerShdw dist="25964" dir="2700000">
                  <a:srgbClr val="808080"/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" name="CustomShape 2">
                <a:extLst>
                  <a:ext uri="{FF2B5EF4-FFF2-40B4-BE49-F238E27FC236}">
                    <a16:creationId xmlns:a16="http://schemas.microsoft.com/office/drawing/2014/main" id="{CB1C09F3-C3E7-4865-9A48-88165DF962E8}"/>
                  </a:ext>
                </a:extLst>
              </p:cNvPr>
              <p:cNvSpPr/>
              <p:nvPr/>
            </p:nvSpPr>
            <p:spPr>
              <a:xfrm>
                <a:off x="7780575" y="7902809"/>
                <a:ext cx="769616" cy="960000"/>
              </a:xfrm>
              <a:prstGeom prst="rect">
                <a:avLst/>
              </a:prstGeom>
              <a:solidFill>
                <a:srgbClr val="EEEEEE"/>
              </a:solidFill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1" name="CustomShape 3">
                <a:extLst>
                  <a:ext uri="{FF2B5EF4-FFF2-40B4-BE49-F238E27FC236}">
                    <a16:creationId xmlns:a16="http://schemas.microsoft.com/office/drawing/2014/main" id="{CB66ED70-61B9-4300-9592-82307DA6DD3D}"/>
                  </a:ext>
                </a:extLst>
              </p:cNvPr>
              <p:cNvSpPr/>
              <p:nvPr/>
            </p:nvSpPr>
            <p:spPr>
              <a:xfrm rot="16200000">
                <a:off x="8069383" y="7373900"/>
                <a:ext cx="192000" cy="865818"/>
              </a:xfrm>
              <a:prstGeom prst="can">
                <a:avLst>
                  <a:gd name="adj" fmla="val 12157"/>
                </a:avLst>
              </a:prstGeom>
              <a:solidFill>
                <a:srgbClr val="DDDDDD"/>
              </a:solidFill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2" name="CustomShape 5">
                <a:extLst>
                  <a:ext uri="{FF2B5EF4-FFF2-40B4-BE49-F238E27FC236}">
                    <a16:creationId xmlns:a16="http://schemas.microsoft.com/office/drawing/2014/main" id="{57C539E7-AA10-409D-BB59-78009D37D1CE}"/>
                  </a:ext>
                </a:extLst>
              </p:cNvPr>
              <p:cNvSpPr/>
              <p:nvPr/>
            </p:nvSpPr>
            <p:spPr>
              <a:xfrm>
                <a:off x="8184319" y="8075911"/>
                <a:ext cx="240505" cy="240000"/>
              </a:xfrm>
              <a:prstGeom prst="flowChartConnector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3" name="CustomShape 6">
                <a:extLst>
                  <a:ext uri="{FF2B5EF4-FFF2-40B4-BE49-F238E27FC236}">
                    <a16:creationId xmlns:a16="http://schemas.microsoft.com/office/drawing/2014/main" id="{6293EC99-0C1F-4543-B9C2-E59AEF2C5C27}"/>
                  </a:ext>
                </a:extLst>
              </p:cNvPr>
              <p:cNvSpPr/>
              <p:nvPr/>
            </p:nvSpPr>
            <p:spPr>
              <a:xfrm>
                <a:off x="8184319" y="8391503"/>
                <a:ext cx="240505" cy="240000"/>
              </a:xfrm>
              <a:prstGeom prst="flowChartDecision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4" name="CustomShape 7">
                <a:extLst>
                  <a:ext uri="{FF2B5EF4-FFF2-40B4-BE49-F238E27FC236}">
                    <a16:creationId xmlns:a16="http://schemas.microsoft.com/office/drawing/2014/main" id="{A746AD3E-7E32-49BE-A3C0-A14842722A4C}"/>
                  </a:ext>
                </a:extLst>
              </p:cNvPr>
              <p:cNvSpPr/>
              <p:nvPr/>
            </p:nvSpPr>
            <p:spPr>
              <a:xfrm>
                <a:off x="7905940" y="8391503"/>
                <a:ext cx="240505" cy="240000"/>
              </a:xfrm>
              <a:prstGeom prst="flowChartPreparation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5" name="CustomShape 8">
                <a:extLst>
                  <a:ext uri="{FF2B5EF4-FFF2-40B4-BE49-F238E27FC236}">
                    <a16:creationId xmlns:a16="http://schemas.microsoft.com/office/drawing/2014/main" id="{2FE80C82-A7CD-44EB-9972-DD14E5665B09}"/>
                  </a:ext>
                </a:extLst>
              </p:cNvPr>
              <p:cNvSpPr/>
              <p:nvPr/>
            </p:nvSpPr>
            <p:spPr>
              <a:xfrm>
                <a:off x="7905940" y="8075911"/>
                <a:ext cx="240505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797" y="0"/>
                    </a:moveTo>
                    <a:lnTo>
                      <a:pt x="8278" y="8256"/>
                    </a:lnTo>
                    <a:lnTo>
                      <a:pt x="0" y="8256"/>
                    </a:lnTo>
                    <a:lnTo>
                      <a:pt x="6722" y="13405"/>
                    </a:lnTo>
                    <a:lnTo>
                      <a:pt x="4198" y="21600"/>
                    </a:lnTo>
                    <a:lnTo>
                      <a:pt x="10797" y="16580"/>
                    </a:lnTo>
                    <a:lnTo>
                      <a:pt x="17401" y="21600"/>
                    </a:lnTo>
                    <a:lnTo>
                      <a:pt x="14878" y="13405"/>
                    </a:lnTo>
                    <a:lnTo>
                      <a:pt x="21600" y="8256"/>
                    </a:lnTo>
                    <a:lnTo>
                      <a:pt x="13321" y="8256"/>
                    </a:lnTo>
                    <a:lnTo>
                      <a:pt x="10797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6" name="CustomShape 9">
                <a:extLst>
                  <a:ext uri="{FF2B5EF4-FFF2-40B4-BE49-F238E27FC236}">
                    <a16:creationId xmlns:a16="http://schemas.microsoft.com/office/drawing/2014/main" id="{5AE97843-B041-4182-8741-62D86FDDDD5B}"/>
                  </a:ext>
                </a:extLst>
              </p:cNvPr>
              <p:cNvSpPr/>
              <p:nvPr/>
            </p:nvSpPr>
            <p:spPr>
              <a:xfrm>
                <a:off x="7455608" y="7566809"/>
                <a:ext cx="1435645" cy="1440000"/>
              </a:xfrm>
              <a:custGeom>
                <a:avLst/>
                <a:gdLst/>
                <a:ahLst/>
                <a:cxnLst/>
                <a:rect l="0" t="0" r="r" b="b"/>
                <a:pathLst>
                  <a:path w="7615" h="7622">
                    <a:moveTo>
                      <a:pt x="1298" y="0"/>
                    </a:moveTo>
                    <a:cubicBezTo>
                      <a:pt x="666" y="0"/>
                      <a:pt x="32" y="631"/>
                      <a:pt x="29" y="1263"/>
                    </a:cubicBezTo>
                    <a:lnTo>
                      <a:pt x="3" y="6357"/>
                    </a:lnTo>
                    <a:cubicBezTo>
                      <a:pt x="0" y="6989"/>
                      <a:pt x="628" y="7621"/>
                      <a:pt x="1260" y="7621"/>
                    </a:cubicBezTo>
                    <a:lnTo>
                      <a:pt x="6315" y="7621"/>
                    </a:lnTo>
                    <a:cubicBezTo>
                      <a:pt x="6947" y="7621"/>
                      <a:pt x="7582" y="6989"/>
                      <a:pt x="7585" y="6357"/>
                    </a:cubicBezTo>
                    <a:lnTo>
                      <a:pt x="7611" y="1263"/>
                    </a:lnTo>
                    <a:cubicBezTo>
                      <a:pt x="7614" y="631"/>
                      <a:pt x="6985" y="0"/>
                      <a:pt x="6353" y="0"/>
                    </a:cubicBezTo>
                    <a:lnTo>
                      <a:pt x="1298" y="0"/>
                    </a:lnTo>
                  </a:path>
                </a:pathLst>
              </a:custGeom>
              <a:solidFill>
                <a:srgbClr val="808080"/>
              </a:solidFill>
              <a:ln>
                <a:solidFill>
                  <a:srgbClr val="3465A4"/>
                </a:solidFill>
              </a:ln>
              <a:effectLst>
                <a:outerShdw dist="25964" dir="2700000">
                  <a:srgbClr val="808080"/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7" name="CustomShape 10">
                <a:extLst>
                  <a:ext uri="{FF2B5EF4-FFF2-40B4-BE49-F238E27FC236}">
                    <a16:creationId xmlns:a16="http://schemas.microsoft.com/office/drawing/2014/main" id="{B2AD8A79-BF69-4FE8-AC0D-81C252A51E09}"/>
                  </a:ext>
                </a:extLst>
              </p:cNvPr>
              <p:cNvSpPr/>
              <p:nvPr/>
            </p:nvSpPr>
            <p:spPr>
              <a:xfrm>
                <a:off x="7784930" y="7902809"/>
                <a:ext cx="769616" cy="960000"/>
              </a:xfrm>
              <a:prstGeom prst="rect">
                <a:avLst/>
              </a:prstGeom>
              <a:solidFill>
                <a:srgbClr val="EEEEEE"/>
              </a:solidFill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8" name="CustomShape 11">
                <a:extLst>
                  <a:ext uri="{FF2B5EF4-FFF2-40B4-BE49-F238E27FC236}">
                    <a16:creationId xmlns:a16="http://schemas.microsoft.com/office/drawing/2014/main" id="{7C4F955F-683F-48E8-8DF6-13C2754A4347}"/>
                  </a:ext>
                </a:extLst>
              </p:cNvPr>
              <p:cNvSpPr/>
              <p:nvPr/>
            </p:nvSpPr>
            <p:spPr>
              <a:xfrm rot="16200000">
                <a:off x="8073738" y="7373900"/>
                <a:ext cx="192000" cy="865818"/>
              </a:xfrm>
              <a:prstGeom prst="can">
                <a:avLst>
                  <a:gd name="adj" fmla="val 12157"/>
                </a:avLst>
              </a:prstGeom>
              <a:solidFill>
                <a:srgbClr val="DDDDDD"/>
              </a:solidFill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9" name="CustomShape 13">
                <a:extLst>
                  <a:ext uri="{FF2B5EF4-FFF2-40B4-BE49-F238E27FC236}">
                    <a16:creationId xmlns:a16="http://schemas.microsoft.com/office/drawing/2014/main" id="{06508A5E-7BAD-4715-8F2B-7AEB449D57E8}"/>
                  </a:ext>
                </a:extLst>
              </p:cNvPr>
              <p:cNvSpPr/>
              <p:nvPr/>
            </p:nvSpPr>
            <p:spPr>
              <a:xfrm>
                <a:off x="8188676" y="8075911"/>
                <a:ext cx="240505" cy="240000"/>
              </a:xfrm>
              <a:prstGeom prst="flowChartConnector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0" name="CustomShape 14">
                <a:extLst>
                  <a:ext uri="{FF2B5EF4-FFF2-40B4-BE49-F238E27FC236}">
                    <a16:creationId xmlns:a16="http://schemas.microsoft.com/office/drawing/2014/main" id="{4DF6112A-78BB-44B3-95B6-61BB62AAAC83}"/>
                  </a:ext>
                </a:extLst>
              </p:cNvPr>
              <p:cNvSpPr/>
              <p:nvPr/>
            </p:nvSpPr>
            <p:spPr>
              <a:xfrm>
                <a:off x="8188676" y="8391503"/>
                <a:ext cx="240505" cy="240000"/>
              </a:xfrm>
              <a:prstGeom prst="flowChartDecision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1" name="CustomShape 15">
                <a:extLst>
                  <a:ext uri="{FF2B5EF4-FFF2-40B4-BE49-F238E27FC236}">
                    <a16:creationId xmlns:a16="http://schemas.microsoft.com/office/drawing/2014/main" id="{B65595A5-919B-477E-9351-67BD8DEAD8F0}"/>
                  </a:ext>
                </a:extLst>
              </p:cNvPr>
              <p:cNvSpPr/>
              <p:nvPr/>
            </p:nvSpPr>
            <p:spPr>
              <a:xfrm>
                <a:off x="7910295" y="8391503"/>
                <a:ext cx="240505" cy="240000"/>
              </a:xfrm>
              <a:prstGeom prst="flowChartPreparation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2" name="CustomShape 16">
                <a:extLst>
                  <a:ext uri="{FF2B5EF4-FFF2-40B4-BE49-F238E27FC236}">
                    <a16:creationId xmlns:a16="http://schemas.microsoft.com/office/drawing/2014/main" id="{A1A3270E-D64B-47B9-ACF7-FF059F762F47}"/>
                  </a:ext>
                </a:extLst>
              </p:cNvPr>
              <p:cNvSpPr/>
              <p:nvPr/>
            </p:nvSpPr>
            <p:spPr>
              <a:xfrm>
                <a:off x="7910295" y="8075911"/>
                <a:ext cx="240505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797" y="0"/>
                    </a:moveTo>
                    <a:lnTo>
                      <a:pt x="8278" y="8256"/>
                    </a:lnTo>
                    <a:lnTo>
                      <a:pt x="0" y="8256"/>
                    </a:lnTo>
                    <a:lnTo>
                      <a:pt x="6722" y="13405"/>
                    </a:lnTo>
                    <a:lnTo>
                      <a:pt x="4198" y="21600"/>
                    </a:lnTo>
                    <a:lnTo>
                      <a:pt x="10797" y="16580"/>
                    </a:lnTo>
                    <a:lnTo>
                      <a:pt x="17401" y="21600"/>
                    </a:lnTo>
                    <a:lnTo>
                      <a:pt x="14878" y="13405"/>
                    </a:lnTo>
                    <a:lnTo>
                      <a:pt x="21600" y="8256"/>
                    </a:lnTo>
                    <a:lnTo>
                      <a:pt x="13321" y="8256"/>
                    </a:lnTo>
                    <a:lnTo>
                      <a:pt x="10797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3" name="CustomShape 17">
                <a:extLst>
                  <a:ext uri="{FF2B5EF4-FFF2-40B4-BE49-F238E27FC236}">
                    <a16:creationId xmlns:a16="http://schemas.microsoft.com/office/drawing/2014/main" id="{2F0EFA8B-DA5B-454A-9EE8-ACDD82D7DF1D}"/>
                  </a:ext>
                </a:extLst>
              </p:cNvPr>
              <p:cNvSpPr/>
              <p:nvPr/>
            </p:nvSpPr>
            <p:spPr>
              <a:xfrm>
                <a:off x="7455608" y="7566809"/>
                <a:ext cx="1435645" cy="1440000"/>
              </a:xfrm>
              <a:custGeom>
                <a:avLst/>
                <a:gdLst/>
                <a:ahLst/>
                <a:cxnLst/>
                <a:rect l="0" t="0" r="r" b="b"/>
                <a:pathLst>
                  <a:path w="7615" h="7622">
                    <a:moveTo>
                      <a:pt x="1298" y="0"/>
                    </a:moveTo>
                    <a:cubicBezTo>
                      <a:pt x="666" y="0"/>
                      <a:pt x="32" y="631"/>
                      <a:pt x="29" y="1263"/>
                    </a:cubicBezTo>
                    <a:lnTo>
                      <a:pt x="3" y="6357"/>
                    </a:lnTo>
                    <a:cubicBezTo>
                      <a:pt x="0" y="6989"/>
                      <a:pt x="628" y="7621"/>
                      <a:pt x="1260" y="7621"/>
                    </a:cubicBezTo>
                    <a:lnTo>
                      <a:pt x="6315" y="7621"/>
                    </a:lnTo>
                    <a:cubicBezTo>
                      <a:pt x="6947" y="7621"/>
                      <a:pt x="7582" y="6989"/>
                      <a:pt x="7585" y="6357"/>
                    </a:cubicBezTo>
                    <a:lnTo>
                      <a:pt x="7611" y="1263"/>
                    </a:lnTo>
                    <a:cubicBezTo>
                      <a:pt x="7614" y="631"/>
                      <a:pt x="6985" y="0"/>
                      <a:pt x="6353" y="0"/>
                    </a:cubicBezTo>
                    <a:lnTo>
                      <a:pt x="1298" y="0"/>
                    </a:lnTo>
                  </a:path>
                </a:pathLst>
              </a:custGeom>
              <a:solidFill>
                <a:srgbClr val="808080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dist="25964" dir="2700000">
                  <a:srgbClr val="808080"/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4" name="CustomShape 18">
                <a:extLst>
                  <a:ext uri="{FF2B5EF4-FFF2-40B4-BE49-F238E27FC236}">
                    <a16:creationId xmlns:a16="http://schemas.microsoft.com/office/drawing/2014/main" id="{D285D0A4-378D-48AC-B3BB-99C27CA3D26D}"/>
                  </a:ext>
                </a:extLst>
              </p:cNvPr>
              <p:cNvSpPr/>
              <p:nvPr/>
            </p:nvSpPr>
            <p:spPr>
              <a:xfrm>
                <a:off x="7784930" y="7902809"/>
                <a:ext cx="769616" cy="960000"/>
              </a:xfrm>
              <a:prstGeom prst="rect">
                <a:avLst/>
              </a:prstGeom>
              <a:solidFill>
                <a:srgbClr val="EEEEEE"/>
              </a:solidFill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5" name="CustomShape 19">
                <a:extLst>
                  <a:ext uri="{FF2B5EF4-FFF2-40B4-BE49-F238E27FC236}">
                    <a16:creationId xmlns:a16="http://schemas.microsoft.com/office/drawing/2014/main" id="{1E3FBC86-3881-441C-81A3-4AB47A466E66}"/>
                  </a:ext>
                </a:extLst>
              </p:cNvPr>
              <p:cNvSpPr/>
              <p:nvPr/>
            </p:nvSpPr>
            <p:spPr>
              <a:xfrm rot="16200000">
                <a:off x="8073738" y="7373900"/>
                <a:ext cx="192000" cy="865818"/>
              </a:xfrm>
              <a:prstGeom prst="can">
                <a:avLst>
                  <a:gd name="adj" fmla="val 12157"/>
                </a:avLst>
              </a:prstGeom>
              <a:solidFill>
                <a:srgbClr val="DDDDDD"/>
              </a:solidFill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6" name="CustomShape 21">
                <a:extLst>
                  <a:ext uri="{FF2B5EF4-FFF2-40B4-BE49-F238E27FC236}">
                    <a16:creationId xmlns:a16="http://schemas.microsoft.com/office/drawing/2014/main" id="{C3805051-27C6-4F3C-97F2-135D62EC8E5D}"/>
                  </a:ext>
                </a:extLst>
              </p:cNvPr>
              <p:cNvSpPr/>
              <p:nvPr/>
            </p:nvSpPr>
            <p:spPr>
              <a:xfrm>
                <a:off x="8188676" y="8075911"/>
                <a:ext cx="240505" cy="240000"/>
              </a:xfrm>
              <a:prstGeom prst="flowChartConnector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7" name="CustomShape 22">
                <a:extLst>
                  <a:ext uri="{FF2B5EF4-FFF2-40B4-BE49-F238E27FC236}">
                    <a16:creationId xmlns:a16="http://schemas.microsoft.com/office/drawing/2014/main" id="{AF434D2D-E524-45D5-AA8D-32FC9A07AC9D}"/>
                  </a:ext>
                </a:extLst>
              </p:cNvPr>
              <p:cNvSpPr/>
              <p:nvPr/>
            </p:nvSpPr>
            <p:spPr>
              <a:xfrm>
                <a:off x="8188676" y="8391503"/>
                <a:ext cx="240505" cy="240000"/>
              </a:xfrm>
              <a:prstGeom prst="flowChartDecision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8" name="CustomShape 23">
                <a:extLst>
                  <a:ext uri="{FF2B5EF4-FFF2-40B4-BE49-F238E27FC236}">
                    <a16:creationId xmlns:a16="http://schemas.microsoft.com/office/drawing/2014/main" id="{ACF63738-34D4-4A4C-839C-8663A854DDA9}"/>
                  </a:ext>
                </a:extLst>
              </p:cNvPr>
              <p:cNvSpPr/>
              <p:nvPr/>
            </p:nvSpPr>
            <p:spPr>
              <a:xfrm>
                <a:off x="7910295" y="8391503"/>
                <a:ext cx="240505" cy="240000"/>
              </a:xfrm>
              <a:prstGeom prst="flowChartPreparation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9" name="CustomShape 24">
                <a:extLst>
                  <a:ext uri="{FF2B5EF4-FFF2-40B4-BE49-F238E27FC236}">
                    <a16:creationId xmlns:a16="http://schemas.microsoft.com/office/drawing/2014/main" id="{F2FD89AC-5536-4CAF-B578-27EB2CB554C1}"/>
                  </a:ext>
                </a:extLst>
              </p:cNvPr>
              <p:cNvSpPr/>
              <p:nvPr/>
            </p:nvSpPr>
            <p:spPr>
              <a:xfrm>
                <a:off x="7910295" y="8075911"/>
                <a:ext cx="240505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797" y="0"/>
                    </a:moveTo>
                    <a:lnTo>
                      <a:pt x="8278" y="8256"/>
                    </a:lnTo>
                    <a:lnTo>
                      <a:pt x="0" y="8256"/>
                    </a:lnTo>
                    <a:lnTo>
                      <a:pt x="6722" y="13405"/>
                    </a:lnTo>
                    <a:lnTo>
                      <a:pt x="4198" y="21600"/>
                    </a:lnTo>
                    <a:lnTo>
                      <a:pt x="10797" y="16580"/>
                    </a:lnTo>
                    <a:lnTo>
                      <a:pt x="17401" y="21600"/>
                    </a:lnTo>
                    <a:lnTo>
                      <a:pt x="14878" y="13405"/>
                    </a:lnTo>
                    <a:lnTo>
                      <a:pt x="21600" y="8256"/>
                    </a:lnTo>
                    <a:lnTo>
                      <a:pt x="13321" y="8256"/>
                    </a:lnTo>
                    <a:lnTo>
                      <a:pt x="10797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94" name="TextShape 2">
              <a:extLst>
                <a:ext uri="{FF2B5EF4-FFF2-40B4-BE49-F238E27FC236}">
                  <a16:creationId xmlns:a16="http://schemas.microsoft.com/office/drawing/2014/main" id="{22FE6E8C-771A-43DB-B06B-48C557E702A9}"/>
                </a:ext>
              </a:extLst>
            </p:cNvPr>
            <p:cNvSpPr txBox="1"/>
            <p:nvPr/>
          </p:nvSpPr>
          <p:spPr>
            <a:xfrm>
              <a:off x="1634331" y="4594177"/>
              <a:ext cx="977167" cy="250132"/>
            </a:xfrm>
            <a:prstGeom prst="rect">
              <a:avLst/>
            </a:prstGeom>
            <a:noFill/>
            <a:ln>
              <a:noFill/>
            </a:ln>
          </p:spPr>
          <p:txBody>
            <a:bodyPr lIns="65006" tIns="32500" rIns="65006" bIns="32500"/>
            <a:lstStyle/>
            <a:p>
              <a:pPr algn="ctr"/>
              <a:r>
                <a:rPr lang="en-US" sz="1100" b="1" dirty="0">
                  <a:latin typeface="Arial"/>
                </a:rPr>
                <a:t>Categories</a:t>
              </a:r>
            </a:p>
          </p:txBody>
        </p:sp>
        <p:sp>
          <p:nvSpPr>
            <p:cNvPr id="95" name="TextShape 2">
              <a:extLst>
                <a:ext uri="{FF2B5EF4-FFF2-40B4-BE49-F238E27FC236}">
                  <a16:creationId xmlns:a16="http://schemas.microsoft.com/office/drawing/2014/main" id="{B1D3C907-D7DE-436C-8865-71591D3E710A}"/>
                </a:ext>
              </a:extLst>
            </p:cNvPr>
            <p:cNvSpPr txBox="1"/>
            <p:nvPr/>
          </p:nvSpPr>
          <p:spPr>
            <a:xfrm>
              <a:off x="2499512" y="4599751"/>
              <a:ext cx="977167" cy="250132"/>
            </a:xfrm>
            <a:prstGeom prst="rect">
              <a:avLst/>
            </a:prstGeom>
            <a:noFill/>
            <a:ln>
              <a:noFill/>
            </a:ln>
          </p:spPr>
          <p:txBody>
            <a:bodyPr lIns="65006" tIns="32500" rIns="65006" bIns="32500"/>
            <a:lstStyle/>
            <a:p>
              <a:pPr algn="ctr"/>
              <a:r>
                <a:rPr lang="en-US" sz="1100" b="1" dirty="0">
                  <a:latin typeface="Arial"/>
                </a:rPr>
                <a:t>Home</a:t>
              </a:r>
            </a:p>
          </p:txBody>
        </p:sp>
        <p:sp>
          <p:nvSpPr>
            <p:cNvPr id="96" name="TextShape 2">
              <a:extLst>
                <a:ext uri="{FF2B5EF4-FFF2-40B4-BE49-F238E27FC236}">
                  <a16:creationId xmlns:a16="http://schemas.microsoft.com/office/drawing/2014/main" id="{0A2FBAAC-B037-4E40-95D2-9023603473D9}"/>
                </a:ext>
              </a:extLst>
            </p:cNvPr>
            <p:cNvSpPr txBox="1"/>
            <p:nvPr/>
          </p:nvSpPr>
          <p:spPr>
            <a:xfrm>
              <a:off x="3375018" y="4599751"/>
              <a:ext cx="977167" cy="250132"/>
            </a:xfrm>
            <a:prstGeom prst="rect">
              <a:avLst/>
            </a:prstGeom>
            <a:noFill/>
            <a:ln>
              <a:noFill/>
            </a:ln>
          </p:spPr>
          <p:txBody>
            <a:bodyPr lIns="65006" tIns="32500" rIns="65006" bIns="32500"/>
            <a:lstStyle/>
            <a:p>
              <a:pPr algn="ctr"/>
              <a:r>
                <a:rPr lang="en-US" sz="1100" b="1" dirty="0">
                  <a:latin typeface="Arial"/>
                </a:rPr>
                <a:t>About Us</a:t>
              </a:r>
            </a:p>
          </p:txBody>
        </p:sp>
        <p:sp>
          <p:nvSpPr>
            <p:cNvPr id="97" name="TextShape 2">
              <a:extLst>
                <a:ext uri="{FF2B5EF4-FFF2-40B4-BE49-F238E27FC236}">
                  <a16:creationId xmlns:a16="http://schemas.microsoft.com/office/drawing/2014/main" id="{9EC6F40D-83A5-490C-8EBF-BA4F1655B087}"/>
                </a:ext>
              </a:extLst>
            </p:cNvPr>
            <p:cNvSpPr txBox="1"/>
            <p:nvPr/>
          </p:nvSpPr>
          <p:spPr>
            <a:xfrm>
              <a:off x="4246501" y="4593827"/>
              <a:ext cx="977167" cy="250132"/>
            </a:xfrm>
            <a:prstGeom prst="rect">
              <a:avLst/>
            </a:prstGeom>
            <a:noFill/>
            <a:ln>
              <a:noFill/>
            </a:ln>
          </p:spPr>
          <p:txBody>
            <a:bodyPr lIns="65006" tIns="32500" rIns="65006" bIns="32500"/>
            <a:lstStyle/>
            <a:p>
              <a:pPr algn="ctr"/>
              <a:r>
                <a:rPr lang="en-US" sz="1100" b="1" dirty="0">
                  <a:latin typeface="Arial"/>
                </a:rPr>
                <a:t>Posts</a:t>
              </a: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E8655397-A8AC-4397-A962-C68D298F2D7A}"/>
                </a:ext>
              </a:extLst>
            </p:cNvPr>
            <p:cNvSpPr/>
            <p:nvPr/>
          </p:nvSpPr>
          <p:spPr>
            <a:xfrm>
              <a:off x="1567302" y="3738715"/>
              <a:ext cx="3744415" cy="1130489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4BD287B2-22BC-477D-A1A8-E8EDA69FF38A}"/>
              </a:ext>
            </a:extLst>
          </p:cNvPr>
          <p:cNvSpPr txBox="1"/>
          <p:nvPr/>
        </p:nvSpPr>
        <p:spPr>
          <a:xfrm>
            <a:off x="0" y="-1624"/>
            <a:ext cx="1412776" cy="44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About Us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E0B77B1-6379-4C50-BA12-BC4B4DCF59A3}"/>
              </a:ext>
            </a:extLst>
          </p:cNvPr>
          <p:cNvSpPr/>
          <p:nvPr/>
        </p:nvSpPr>
        <p:spPr>
          <a:xfrm>
            <a:off x="0" y="8453849"/>
            <a:ext cx="6858000" cy="1438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A83C352-4719-481D-A657-B72F48CCEAC1}"/>
              </a:ext>
            </a:extLst>
          </p:cNvPr>
          <p:cNvSpPr/>
          <p:nvPr/>
        </p:nvSpPr>
        <p:spPr>
          <a:xfrm>
            <a:off x="1272540" y="200472"/>
            <a:ext cx="4320540" cy="5907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</a:rPr>
              <a:t>About Us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93F8FAD-0D09-4BF2-BB17-187C7D62C5E5}"/>
              </a:ext>
            </a:extLst>
          </p:cNvPr>
          <p:cNvSpPr/>
          <p:nvPr/>
        </p:nvSpPr>
        <p:spPr>
          <a:xfrm>
            <a:off x="1279240" y="4185640"/>
            <a:ext cx="983624" cy="986979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87D43C-E0B6-4EE2-B9D0-5E570000A024}"/>
              </a:ext>
            </a:extLst>
          </p:cNvPr>
          <p:cNvSpPr txBox="1"/>
          <p:nvPr/>
        </p:nvSpPr>
        <p:spPr>
          <a:xfrm>
            <a:off x="2348290" y="4269807"/>
            <a:ext cx="3230782" cy="692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Name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“ Blah blah blah.”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50E5DABB-1DEA-4720-95E7-AC748BC82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626" y="6054888"/>
            <a:ext cx="2659931" cy="273226"/>
          </a:xfrm>
          <a:prstGeom prst="rect">
            <a:avLst/>
          </a:prstGeom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id="{8CF57ABD-822B-456D-8A98-0D4E51A9267D}"/>
              </a:ext>
            </a:extLst>
          </p:cNvPr>
          <p:cNvSpPr/>
          <p:nvPr/>
        </p:nvSpPr>
        <p:spPr>
          <a:xfrm>
            <a:off x="1285026" y="5341134"/>
            <a:ext cx="983624" cy="986979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3BB3833-CAE9-485E-B5B1-6F589DD35287}"/>
              </a:ext>
            </a:extLst>
          </p:cNvPr>
          <p:cNvSpPr txBox="1"/>
          <p:nvPr/>
        </p:nvSpPr>
        <p:spPr>
          <a:xfrm>
            <a:off x="2354076" y="5425301"/>
            <a:ext cx="3230782" cy="692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Name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“ Blah blah blah.”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5B2402C-896B-4BC9-AC28-5ABDB9E89C76}"/>
              </a:ext>
            </a:extLst>
          </p:cNvPr>
          <p:cNvCxnSpPr>
            <a:cxnSpLocks/>
          </p:cNvCxnSpPr>
          <p:nvPr/>
        </p:nvCxnSpPr>
        <p:spPr>
          <a:xfrm>
            <a:off x="1279240" y="3885083"/>
            <a:ext cx="214306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D70572A-2EFE-4F02-A811-A791E70F58C7}"/>
              </a:ext>
            </a:extLst>
          </p:cNvPr>
          <p:cNvSpPr/>
          <p:nvPr/>
        </p:nvSpPr>
        <p:spPr>
          <a:xfrm>
            <a:off x="1285940" y="3522777"/>
            <a:ext cx="2081770" cy="362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Team Members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151A487-1E6E-4666-A09F-C4421E8D3F46}"/>
              </a:ext>
            </a:extLst>
          </p:cNvPr>
          <p:cNvSpPr/>
          <p:nvPr/>
        </p:nvSpPr>
        <p:spPr>
          <a:xfrm>
            <a:off x="1276932" y="915202"/>
            <a:ext cx="4316148" cy="242350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14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FF4D5F2B-4535-4704-8A3F-9F3B3072E5CA}"/>
              </a:ext>
            </a:extLst>
          </p:cNvPr>
          <p:cNvSpPr/>
          <p:nvPr/>
        </p:nvSpPr>
        <p:spPr>
          <a:xfrm>
            <a:off x="1272540" y="246108"/>
            <a:ext cx="4320540" cy="5907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This is Title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8B030C-CCD8-4817-A983-7BCFAFDC3A34}"/>
              </a:ext>
            </a:extLst>
          </p:cNvPr>
          <p:cNvSpPr/>
          <p:nvPr/>
        </p:nvSpPr>
        <p:spPr>
          <a:xfrm>
            <a:off x="194667" y="962596"/>
            <a:ext cx="4320540" cy="24747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F5D8D81-5B9C-40B4-8A29-BC881F4D7EC4}"/>
              </a:ext>
            </a:extLst>
          </p:cNvPr>
          <p:cNvSpPr/>
          <p:nvPr/>
        </p:nvSpPr>
        <p:spPr>
          <a:xfrm>
            <a:off x="194667" y="956672"/>
            <a:ext cx="4320540" cy="3158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Latest News in INES Lab</a:t>
            </a:r>
            <a:endParaRPr lang="ko-KR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A212FAF-1F1F-41F3-9404-4744D23E922F}"/>
              </a:ext>
            </a:extLst>
          </p:cNvPr>
          <p:cNvSpPr/>
          <p:nvPr/>
        </p:nvSpPr>
        <p:spPr>
          <a:xfrm>
            <a:off x="4730444" y="962595"/>
            <a:ext cx="1917017" cy="24747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1FD1748-EFA8-4FC5-9D38-BB4D382DBB97}"/>
              </a:ext>
            </a:extLst>
          </p:cNvPr>
          <p:cNvSpPr/>
          <p:nvPr/>
        </p:nvSpPr>
        <p:spPr>
          <a:xfrm>
            <a:off x="4730444" y="956671"/>
            <a:ext cx="1917017" cy="3158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endParaRPr lang="ko-KR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DF31B83C-B40D-4D5A-A2F9-37D31068D0F8}"/>
              </a:ext>
            </a:extLst>
          </p:cNvPr>
          <p:cNvCxnSpPr/>
          <p:nvPr/>
        </p:nvCxnSpPr>
        <p:spPr>
          <a:xfrm>
            <a:off x="1279240" y="703858"/>
            <a:ext cx="432054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CB6609CE-9507-4841-814D-5F7BEFC00BDF}"/>
              </a:ext>
            </a:extLst>
          </p:cNvPr>
          <p:cNvGrpSpPr/>
          <p:nvPr/>
        </p:nvGrpSpPr>
        <p:grpSpPr>
          <a:xfrm>
            <a:off x="1567302" y="3738715"/>
            <a:ext cx="3744415" cy="1130489"/>
            <a:chOff x="1567302" y="3738715"/>
            <a:chExt cx="3744415" cy="1130489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F6A119D8-B9CD-4AC9-B848-4D53B130304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62915" y="3847960"/>
              <a:ext cx="720000" cy="720000"/>
              <a:chOff x="2481595" y="7539088"/>
              <a:chExt cx="1364640" cy="1371660"/>
            </a:xfrm>
          </p:grpSpPr>
          <p:sp>
            <p:nvSpPr>
              <p:cNvPr id="130" name="CustomShape 1">
                <a:extLst>
                  <a:ext uri="{FF2B5EF4-FFF2-40B4-BE49-F238E27FC236}">
                    <a16:creationId xmlns:a16="http://schemas.microsoft.com/office/drawing/2014/main" id="{D2991BBE-5864-4E79-B504-5642E591A9C7}"/>
                  </a:ext>
                </a:extLst>
              </p:cNvPr>
              <p:cNvSpPr/>
              <p:nvPr/>
            </p:nvSpPr>
            <p:spPr>
              <a:xfrm>
                <a:off x="2481595" y="7539088"/>
                <a:ext cx="1364640" cy="1371660"/>
              </a:xfrm>
              <a:custGeom>
                <a:avLst/>
                <a:gdLst/>
                <a:ahLst/>
                <a:cxnLst/>
                <a:rect l="0" t="0" r="r" b="b"/>
                <a:pathLst>
                  <a:path w="7615" h="7622">
                    <a:moveTo>
                      <a:pt x="1298" y="0"/>
                    </a:moveTo>
                    <a:cubicBezTo>
                      <a:pt x="666" y="0"/>
                      <a:pt x="32" y="631"/>
                      <a:pt x="29" y="1263"/>
                    </a:cubicBezTo>
                    <a:lnTo>
                      <a:pt x="3" y="6357"/>
                    </a:lnTo>
                    <a:cubicBezTo>
                      <a:pt x="0" y="6989"/>
                      <a:pt x="628" y="7621"/>
                      <a:pt x="1260" y="7621"/>
                    </a:cubicBezTo>
                    <a:lnTo>
                      <a:pt x="6315" y="7621"/>
                    </a:lnTo>
                    <a:cubicBezTo>
                      <a:pt x="6947" y="7621"/>
                      <a:pt x="7582" y="6989"/>
                      <a:pt x="7585" y="6357"/>
                    </a:cubicBezTo>
                    <a:lnTo>
                      <a:pt x="7611" y="1263"/>
                    </a:lnTo>
                    <a:cubicBezTo>
                      <a:pt x="7614" y="631"/>
                      <a:pt x="6985" y="0"/>
                      <a:pt x="6353" y="0"/>
                    </a:cubicBezTo>
                    <a:lnTo>
                      <a:pt x="1298" y="0"/>
                    </a:lnTo>
                  </a:path>
                </a:pathLst>
              </a:custGeom>
              <a:solidFill>
                <a:srgbClr val="EEEEEE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dist="25964" dir="2700000">
                  <a:srgbClr val="808080"/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1" name="CustomShape 2">
                <a:extLst>
                  <a:ext uri="{FF2B5EF4-FFF2-40B4-BE49-F238E27FC236}">
                    <a16:creationId xmlns:a16="http://schemas.microsoft.com/office/drawing/2014/main" id="{76251510-7EAE-4494-A05A-1D228D40D3D7}"/>
                  </a:ext>
                </a:extLst>
              </p:cNvPr>
              <p:cNvSpPr/>
              <p:nvPr/>
            </p:nvSpPr>
            <p:spPr>
              <a:xfrm>
                <a:off x="2703185" y="7996308"/>
                <a:ext cx="91444" cy="91444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2" name="CustomShape 3">
                <a:extLst>
                  <a:ext uri="{FF2B5EF4-FFF2-40B4-BE49-F238E27FC236}">
                    <a16:creationId xmlns:a16="http://schemas.microsoft.com/office/drawing/2014/main" id="{7C03BBFA-3EA7-4FE3-B41C-E9A648864730}"/>
                  </a:ext>
                </a:extLst>
              </p:cNvPr>
              <p:cNvSpPr/>
              <p:nvPr/>
            </p:nvSpPr>
            <p:spPr>
              <a:xfrm>
                <a:off x="2840351" y="7996308"/>
                <a:ext cx="777274" cy="91444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3" name="CustomShape 4">
                <a:extLst>
                  <a:ext uri="{FF2B5EF4-FFF2-40B4-BE49-F238E27FC236}">
                    <a16:creationId xmlns:a16="http://schemas.microsoft.com/office/drawing/2014/main" id="{5C4449FD-1FC9-48C6-B147-5C8A4AC3E5F3}"/>
                  </a:ext>
                </a:extLst>
              </p:cNvPr>
              <p:cNvSpPr/>
              <p:nvPr/>
            </p:nvSpPr>
            <p:spPr>
              <a:xfrm>
                <a:off x="2703185" y="8133474"/>
                <a:ext cx="91444" cy="91444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4" name="CustomShape 5">
                <a:extLst>
                  <a:ext uri="{FF2B5EF4-FFF2-40B4-BE49-F238E27FC236}">
                    <a16:creationId xmlns:a16="http://schemas.microsoft.com/office/drawing/2014/main" id="{90321D0B-1734-4286-89E9-70135ED38992}"/>
                  </a:ext>
                </a:extLst>
              </p:cNvPr>
              <p:cNvSpPr/>
              <p:nvPr/>
            </p:nvSpPr>
            <p:spPr>
              <a:xfrm>
                <a:off x="2840351" y="8133474"/>
                <a:ext cx="777274" cy="91444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5" name="CustomShape 6">
                <a:extLst>
                  <a:ext uri="{FF2B5EF4-FFF2-40B4-BE49-F238E27FC236}">
                    <a16:creationId xmlns:a16="http://schemas.microsoft.com/office/drawing/2014/main" id="{CC3BFB92-92A8-424F-A10D-386CAD778414}"/>
                  </a:ext>
                </a:extLst>
              </p:cNvPr>
              <p:cNvSpPr/>
              <p:nvPr/>
            </p:nvSpPr>
            <p:spPr>
              <a:xfrm>
                <a:off x="2703185" y="8270640"/>
                <a:ext cx="91444" cy="91444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6" name="CustomShape 7">
                <a:extLst>
                  <a:ext uri="{FF2B5EF4-FFF2-40B4-BE49-F238E27FC236}">
                    <a16:creationId xmlns:a16="http://schemas.microsoft.com/office/drawing/2014/main" id="{08BD9A7D-F7C0-4E87-844B-E68758B671B8}"/>
                  </a:ext>
                </a:extLst>
              </p:cNvPr>
              <p:cNvSpPr/>
              <p:nvPr/>
            </p:nvSpPr>
            <p:spPr>
              <a:xfrm>
                <a:off x="2840351" y="8270640"/>
                <a:ext cx="777274" cy="91444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7" name="CustomShape 8">
                <a:extLst>
                  <a:ext uri="{FF2B5EF4-FFF2-40B4-BE49-F238E27FC236}">
                    <a16:creationId xmlns:a16="http://schemas.microsoft.com/office/drawing/2014/main" id="{C428D650-CDBF-4962-9B43-F80EC65F2D49}"/>
                  </a:ext>
                </a:extLst>
              </p:cNvPr>
              <p:cNvSpPr/>
              <p:nvPr/>
            </p:nvSpPr>
            <p:spPr>
              <a:xfrm>
                <a:off x="2703185" y="8407806"/>
                <a:ext cx="91444" cy="91444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8" name="CustomShape 9">
                <a:extLst>
                  <a:ext uri="{FF2B5EF4-FFF2-40B4-BE49-F238E27FC236}">
                    <a16:creationId xmlns:a16="http://schemas.microsoft.com/office/drawing/2014/main" id="{D958B22B-1120-4600-8F3B-8D3A02508AD1}"/>
                  </a:ext>
                </a:extLst>
              </p:cNvPr>
              <p:cNvSpPr/>
              <p:nvPr/>
            </p:nvSpPr>
            <p:spPr>
              <a:xfrm>
                <a:off x="2840351" y="8407806"/>
                <a:ext cx="777274" cy="91444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07F9A913-F980-427D-B886-6F44EB1244D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29947" y="3847960"/>
              <a:ext cx="720000" cy="720000"/>
              <a:chOff x="4074845" y="7529367"/>
              <a:chExt cx="1440000" cy="1440000"/>
            </a:xfrm>
          </p:grpSpPr>
          <p:sp>
            <p:nvSpPr>
              <p:cNvPr id="127" name="CustomShape 1">
                <a:extLst>
                  <a:ext uri="{FF2B5EF4-FFF2-40B4-BE49-F238E27FC236}">
                    <a16:creationId xmlns:a16="http://schemas.microsoft.com/office/drawing/2014/main" id="{3BFB160B-B656-4670-B3ED-377C531A44F5}"/>
                  </a:ext>
                </a:extLst>
              </p:cNvPr>
              <p:cNvSpPr/>
              <p:nvPr/>
            </p:nvSpPr>
            <p:spPr>
              <a:xfrm>
                <a:off x="4074845" y="7529367"/>
                <a:ext cx="1440000" cy="1440000"/>
              </a:xfrm>
              <a:custGeom>
                <a:avLst/>
                <a:gdLst/>
                <a:ahLst/>
                <a:cxnLst/>
                <a:rect l="0" t="0" r="r" b="b"/>
                <a:pathLst>
                  <a:path w="7615" h="7622">
                    <a:moveTo>
                      <a:pt x="1298" y="0"/>
                    </a:moveTo>
                    <a:cubicBezTo>
                      <a:pt x="666" y="0"/>
                      <a:pt x="32" y="631"/>
                      <a:pt x="29" y="1263"/>
                    </a:cubicBezTo>
                    <a:lnTo>
                      <a:pt x="3" y="6357"/>
                    </a:lnTo>
                    <a:cubicBezTo>
                      <a:pt x="0" y="6989"/>
                      <a:pt x="628" y="7621"/>
                      <a:pt x="1260" y="7621"/>
                    </a:cubicBezTo>
                    <a:lnTo>
                      <a:pt x="6315" y="7621"/>
                    </a:lnTo>
                    <a:cubicBezTo>
                      <a:pt x="6947" y="7621"/>
                      <a:pt x="7582" y="6989"/>
                      <a:pt x="7585" y="6357"/>
                    </a:cubicBezTo>
                    <a:lnTo>
                      <a:pt x="7611" y="1263"/>
                    </a:lnTo>
                    <a:cubicBezTo>
                      <a:pt x="7614" y="631"/>
                      <a:pt x="6985" y="0"/>
                      <a:pt x="6353" y="0"/>
                    </a:cubicBezTo>
                    <a:lnTo>
                      <a:pt x="1298" y="0"/>
                    </a:lnTo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outerShdw dist="25964" dir="2700000">
                  <a:srgbClr val="808080"/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8" name="CustomShape 3">
                <a:extLst>
                  <a:ext uri="{FF2B5EF4-FFF2-40B4-BE49-F238E27FC236}">
                    <a16:creationId xmlns:a16="http://schemas.microsoft.com/office/drawing/2014/main" id="{E4CBB3B8-ECBF-47F9-BBE6-151D1FEFCAC1}"/>
                  </a:ext>
                </a:extLst>
              </p:cNvPr>
              <p:cNvSpPr/>
              <p:nvPr/>
            </p:nvSpPr>
            <p:spPr>
              <a:xfrm>
                <a:off x="4405166" y="7769367"/>
                <a:ext cx="771951" cy="1008000"/>
              </a:xfrm>
              <a:prstGeom prst="rect">
                <a:avLst/>
              </a:prstGeom>
              <a:solidFill>
                <a:srgbClr val="CCCCCC"/>
              </a:solidFill>
              <a:ln w="19080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9" name="CustomShape 4">
                <a:extLst>
                  <a:ext uri="{FF2B5EF4-FFF2-40B4-BE49-F238E27FC236}">
                    <a16:creationId xmlns:a16="http://schemas.microsoft.com/office/drawing/2014/main" id="{E564002B-99A1-4D12-BE53-B5360A5B689E}"/>
                  </a:ext>
                </a:extLst>
              </p:cNvPr>
              <p:cNvSpPr/>
              <p:nvPr/>
            </p:nvSpPr>
            <p:spPr>
              <a:xfrm>
                <a:off x="4453413" y="8297367"/>
                <a:ext cx="241235" cy="4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27179B5E-7F72-47CB-B340-094620C6893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05454" y="3847960"/>
              <a:ext cx="720000" cy="720000"/>
              <a:chOff x="5759539" y="7566809"/>
              <a:chExt cx="1364640" cy="1371660"/>
            </a:xfrm>
          </p:grpSpPr>
          <p:sp>
            <p:nvSpPr>
              <p:cNvPr id="120" name="CustomShape 2">
                <a:extLst>
                  <a:ext uri="{FF2B5EF4-FFF2-40B4-BE49-F238E27FC236}">
                    <a16:creationId xmlns:a16="http://schemas.microsoft.com/office/drawing/2014/main" id="{2C476CE9-EBA1-4EB1-BE25-A4BCA0374DF1}"/>
                  </a:ext>
                </a:extLst>
              </p:cNvPr>
              <p:cNvSpPr/>
              <p:nvPr/>
            </p:nvSpPr>
            <p:spPr>
              <a:xfrm>
                <a:off x="5759539" y="7566809"/>
                <a:ext cx="1364640" cy="1371660"/>
              </a:xfrm>
              <a:custGeom>
                <a:avLst/>
                <a:gdLst/>
                <a:ahLst/>
                <a:cxnLst/>
                <a:rect l="0" t="0" r="r" b="b"/>
                <a:pathLst>
                  <a:path w="7615" h="7622">
                    <a:moveTo>
                      <a:pt x="1298" y="0"/>
                    </a:moveTo>
                    <a:cubicBezTo>
                      <a:pt x="666" y="0"/>
                      <a:pt x="32" y="631"/>
                      <a:pt x="29" y="1263"/>
                    </a:cubicBezTo>
                    <a:lnTo>
                      <a:pt x="3" y="6357"/>
                    </a:lnTo>
                    <a:cubicBezTo>
                      <a:pt x="0" y="6989"/>
                      <a:pt x="628" y="7621"/>
                      <a:pt x="1260" y="7621"/>
                    </a:cubicBezTo>
                    <a:lnTo>
                      <a:pt x="6315" y="7621"/>
                    </a:lnTo>
                    <a:cubicBezTo>
                      <a:pt x="6947" y="7621"/>
                      <a:pt x="7582" y="6989"/>
                      <a:pt x="7585" y="6357"/>
                    </a:cubicBezTo>
                    <a:lnTo>
                      <a:pt x="7611" y="1263"/>
                    </a:lnTo>
                    <a:cubicBezTo>
                      <a:pt x="7614" y="631"/>
                      <a:pt x="6985" y="0"/>
                      <a:pt x="6353" y="0"/>
                    </a:cubicBezTo>
                    <a:lnTo>
                      <a:pt x="1298" y="0"/>
                    </a:lnTo>
                  </a:path>
                </a:pathLst>
              </a:custGeom>
              <a:solidFill>
                <a:srgbClr val="87D1D1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effectLst>
                <a:outerShdw dist="25964" dir="2700000">
                  <a:srgbClr val="808080"/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1" name="CustomShape 3">
                <a:extLst>
                  <a:ext uri="{FF2B5EF4-FFF2-40B4-BE49-F238E27FC236}">
                    <a16:creationId xmlns:a16="http://schemas.microsoft.com/office/drawing/2014/main" id="{7D0242E5-14DE-4087-B3B8-89907A9173B5}"/>
                  </a:ext>
                </a:extLst>
              </p:cNvPr>
              <p:cNvSpPr/>
              <p:nvPr/>
            </p:nvSpPr>
            <p:spPr>
              <a:xfrm rot="16200000">
                <a:off x="6072573" y="8115473"/>
                <a:ext cx="731552" cy="914440"/>
              </a:xfrm>
              <a:prstGeom prst="flowChartDelay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122" name="그룹 121">
                <a:extLst>
                  <a:ext uri="{FF2B5EF4-FFF2-40B4-BE49-F238E27FC236}">
                    <a16:creationId xmlns:a16="http://schemas.microsoft.com/office/drawing/2014/main" id="{0E7C5FFD-FA27-4008-B3DE-95372810D72B}"/>
                  </a:ext>
                </a:extLst>
              </p:cNvPr>
              <p:cNvGrpSpPr/>
              <p:nvPr/>
            </p:nvGrpSpPr>
            <p:grpSpPr>
              <a:xfrm>
                <a:off x="6209739" y="7772927"/>
                <a:ext cx="457220" cy="605447"/>
                <a:chOff x="704796" y="1383398"/>
                <a:chExt cx="914400" cy="1210840"/>
              </a:xfrm>
            </p:grpSpPr>
            <p:sp>
              <p:nvSpPr>
                <p:cNvPr id="123" name="순서도: 연결자 122">
                  <a:extLst>
                    <a:ext uri="{FF2B5EF4-FFF2-40B4-BE49-F238E27FC236}">
                      <a16:creationId xmlns:a16="http://schemas.microsoft.com/office/drawing/2014/main" id="{43ED9741-426F-4C24-BBB2-D872C5F89541}"/>
                    </a:ext>
                  </a:extLst>
                </p:cNvPr>
                <p:cNvSpPr/>
                <p:nvPr/>
              </p:nvSpPr>
              <p:spPr>
                <a:xfrm>
                  <a:off x="704796" y="1383398"/>
                  <a:ext cx="914400" cy="91440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563"/>
                </a:p>
              </p:txBody>
            </p:sp>
            <p:sp>
              <p:nvSpPr>
                <p:cNvPr id="124" name="순서도: 연결자 123">
                  <a:extLst>
                    <a:ext uri="{FF2B5EF4-FFF2-40B4-BE49-F238E27FC236}">
                      <a16:creationId xmlns:a16="http://schemas.microsoft.com/office/drawing/2014/main" id="{40A5A61A-889D-4871-B8E0-75C6D7067762}"/>
                    </a:ext>
                  </a:extLst>
                </p:cNvPr>
                <p:cNvSpPr/>
                <p:nvPr/>
              </p:nvSpPr>
              <p:spPr>
                <a:xfrm>
                  <a:off x="955255" y="1679839"/>
                  <a:ext cx="67841" cy="113563"/>
                </a:xfrm>
                <a:prstGeom prst="flowChartConnec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563"/>
                </a:p>
              </p:txBody>
            </p:sp>
            <p:sp>
              <p:nvSpPr>
                <p:cNvPr id="125" name="순서도: 연결자 124">
                  <a:extLst>
                    <a:ext uri="{FF2B5EF4-FFF2-40B4-BE49-F238E27FC236}">
                      <a16:creationId xmlns:a16="http://schemas.microsoft.com/office/drawing/2014/main" id="{41E1F8E3-7E0C-47B3-B9A7-6A69C38C868A}"/>
                    </a:ext>
                  </a:extLst>
                </p:cNvPr>
                <p:cNvSpPr/>
                <p:nvPr/>
              </p:nvSpPr>
              <p:spPr>
                <a:xfrm>
                  <a:off x="1273555" y="1679839"/>
                  <a:ext cx="67841" cy="113563"/>
                </a:xfrm>
                <a:prstGeom prst="flowChartConnec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563"/>
                </a:p>
              </p:txBody>
            </p:sp>
            <p:sp>
              <p:nvSpPr>
                <p:cNvPr id="126" name="원호 125">
                  <a:extLst>
                    <a:ext uri="{FF2B5EF4-FFF2-40B4-BE49-F238E27FC236}">
                      <a16:creationId xmlns:a16="http://schemas.microsoft.com/office/drawing/2014/main" id="{861DAF33-F248-47A3-8378-335C68E786CB}"/>
                    </a:ext>
                  </a:extLst>
                </p:cNvPr>
                <p:cNvSpPr/>
                <p:nvPr/>
              </p:nvSpPr>
              <p:spPr>
                <a:xfrm>
                  <a:off x="825895" y="2025438"/>
                  <a:ext cx="672202" cy="568800"/>
                </a:xfrm>
                <a:prstGeom prst="arc">
                  <a:avLst>
                    <a:gd name="adj1" fmla="val 12802030"/>
                    <a:gd name="adj2" fmla="val 19596268"/>
                  </a:avLst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563"/>
                </a:p>
              </p:txBody>
            </p:sp>
          </p:grp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302D85A-48E5-4959-BB7A-C316A96F058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78020" y="3852656"/>
              <a:ext cx="720000" cy="720000"/>
              <a:chOff x="7451253" y="7566809"/>
              <a:chExt cx="1440000" cy="1440000"/>
            </a:xfrm>
          </p:grpSpPr>
          <p:sp>
            <p:nvSpPr>
              <p:cNvPr id="99" name="CustomShape 1">
                <a:extLst>
                  <a:ext uri="{FF2B5EF4-FFF2-40B4-BE49-F238E27FC236}">
                    <a16:creationId xmlns:a16="http://schemas.microsoft.com/office/drawing/2014/main" id="{634AC871-BD81-4797-8527-114A39B0A226}"/>
                  </a:ext>
                </a:extLst>
              </p:cNvPr>
              <p:cNvSpPr/>
              <p:nvPr/>
            </p:nvSpPr>
            <p:spPr>
              <a:xfrm>
                <a:off x="7451253" y="7566809"/>
                <a:ext cx="1435645" cy="1440000"/>
              </a:xfrm>
              <a:custGeom>
                <a:avLst/>
                <a:gdLst/>
                <a:ahLst/>
                <a:cxnLst/>
                <a:rect l="0" t="0" r="r" b="b"/>
                <a:pathLst>
                  <a:path w="7615" h="7622">
                    <a:moveTo>
                      <a:pt x="1298" y="0"/>
                    </a:moveTo>
                    <a:cubicBezTo>
                      <a:pt x="666" y="0"/>
                      <a:pt x="32" y="631"/>
                      <a:pt x="29" y="1263"/>
                    </a:cubicBezTo>
                    <a:lnTo>
                      <a:pt x="3" y="6357"/>
                    </a:lnTo>
                    <a:cubicBezTo>
                      <a:pt x="0" y="6989"/>
                      <a:pt x="628" y="7621"/>
                      <a:pt x="1260" y="7621"/>
                    </a:cubicBezTo>
                    <a:lnTo>
                      <a:pt x="6315" y="7621"/>
                    </a:lnTo>
                    <a:cubicBezTo>
                      <a:pt x="6947" y="7621"/>
                      <a:pt x="7582" y="6989"/>
                      <a:pt x="7585" y="6357"/>
                    </a:cubicBezTo>
                    <a:lnTo>
                      <a:pt x="7611" y="1263"/>
                    </a:lnTo>
                    <a:cubicBezTo>
                      <a:pt x="7614" y="631"/>
                      <a:pt x="6985" y="0"/>
                      <a:pt x="6353" y="0"/>
                    </a:cubicBezTo>
                    <a:lnTo>
                      <a:pt x="1298" y="0"/>
                    </a:lnTo>
                  </a:path>
                </a:pathLst>
              </a:custGeom>
              <a:solidFill>
                <a:srgbClr val="808080"/>
              </a:solidFill>
              <a:ln>
                <a:solidFill>
                  <a:srgbClr val="3465A4"/>
                </a:solidFill>
              </a:ln>
              <a:effectLst>
                <a:outerShdw dist="25964" dir="2700000">
                  <a:srgbClr val="808080"/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" name="CustomShape 2">
                <a:extLst>
                  <a:ext uri="{FF2B5EF4-FFF2-40B4-BE49-F238E27FC236}">
                    <a16:creationId xmlns:a16="http://schemas.microsoft.com/office/drawing/2014/main" id="{CB1C09F3-C3E7-4865-9A48-88165DF962E8}"/>
                  </a:ext>
                </a:extLst>
              </p:cNvPr>
              <p:cNvSpPr/>
              <p:nvPr/>
            </p:nvSpPr>
            <p:spPr>
              <a:xfrm>
                <a:off x="7780575" y="7902809"/>
                <a:ext cx="769616" cy="960000"/>
              </a:xfrm>
              <a:prstGeom prst="rect">
                <a:avLst/>
              </a:prstGeom>
              <a:solidFill>
                <a:srgbClr val="EEEEEE"/>
              </a:solidFill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1" name="CustomShape 3">
                <a:extLst>
                  <a:ext uri="{FF2B5EF4-FFF2-40B4-BE49-F238E27FC236}">
                    <a16:creationId xmlns:a16="http://schemas.microsoft.com/office/drawing/2014/main" id="{CB66ED70-61B9-4300-9592-82307DA6DD3D}"/>
                  </a:ext>
                </a:extLst>
              </p:cNvPr>
              <p:cNvSpPr/>
              <p:nvPr/>
            </p:nvSpPr>
            <p:spPr>
              <a:xfrm rot="16200000">
                <a:off x="8069383" y="7373900"/>
                <a:ext cx="192000" cy="865818"/>
              </a:xfrm>
              <a:prstGeom prst="can">
                <a:avLst>
                  <a:gd name="adj" fmla="val 12157"/>
                </a:avLst>
              </a:prstGeom>
              <a:solidFill>
                <a:srgbClr val="DDDDDD"/>
              </a:solidFill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2" name="CustomShape 5">
                <a:extLst>
                  <a:ext uri="{FF2B5EF4-FFF2-40B4-BE49-F238E27FC236}">
                    <a16:creationId xmlns:a16="http://schemas.microsoft.com/office/drawing/2014/main" id="{57C539E7-AA10-409D-BB59-78009D37D1CE}"/>
                  </a:ext>
                </a:extLst>
              </p:cNvPr>
              <p:cNvSpPr/>
              <p:nvPr/>
            </p:nvSpPr>
            <p:spPr>
              <a:xfrm>
                <a:off x="8184319" y="8075911"/>
                <a:ext cx="240505" cy="240000"/>
              </a:xfrm>
              <a:prstGeom prst="flowChartConnector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3" name="CustomShape 6">
                <a:extLst>
                  <a:ext uri="{FF2B5EF4-FFF2-40B4-BE49-F238E27FC236}">
                    <a16:creationId xmlns:a16="http://schemas.microsoft.com/office/drawing/2014/main" id="{6293EC99-0C1F-4543-B9C2-E59AEF2C5C27}"/>
                  </a:ext>
                </a:extLst>
              </p:cNvPr>
              <p:cNvSpPr/>
              <p:nvPr/>
            </p:nvSpPr>
            <p:spPr>
              <a:xfrm>
                <a:off x="8184319" y="8391503"/>
                <a:ext cx="240505" cy="240000"/>
              </a:xfrm>
              <a:prstGeom prst="flowChartDecision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4" name="CustomShape 7">
                <a:extLst>
                  <a:ext uri="{FF2B5EF4-FFF2-40B4-BE49-F238E27FC236}">
                    <a16:creationId xmlns:a16="http://schemas.microsoft.com/office/drawing/2014/main" id="{A746AD3E-7E32-49BE-A3C0-A14842722A4C}"/>
                  </a:ext>
                </a:extLst>
              </p:cNvPr>
              <p:cNvSpPr/>
              <p:nvPr/>
            </p:nvSpPr>
            <p:spPr>
              <a:xfrm>
                <a:off x="7905940" y="8391503"/>
                <a:ext cx="240505" cy="240000"/>
              </a:xfrm>
              <a:prstGeom prst="flowChartPreparation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5" name="CustomShape 8">
                <a:extLst>
                  <a:ext uri="{FF2B5EF4-FFF2-40B4-BE49-F238E27FC236}">
                    <a16:creationId xmlns:a16="http://schemas.microsoft.com/office/drawing/2014/main" id="{2FE80C82-A7CD-44EB-9972-DD14E5665B09}"/>
                  </a:ext>
                </a:extLst>
              </p:cNvPr>
              <p:cNvSpPr/>
              <p:nvPr/>
            </p:nvSpPr>
            <p:spPr>
              <a:xfrm>
                <a:off x="7905940" y="8075911"/>
                <a:ext cx="240505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797" y="0"/>
                    </a:moveTo>
                    <a:lnTo>
                      <a:pt x="8278" y="8256"/>
                    </a:lnTo>
                    <a:lnTo>
                      <a:pt x="0" y="8256"/>
                    </a:lnTo>
                    <a:lnTo>
                      <a:pt x="6722" y="13405"/>
                    </a:lnTo>
                    <a:lnTo>
                      <a:pt x="4198" y="21600"/>
                    </a:lnTo>
                    <a:lnTo>
                      <a:pt x="10797" y="16580"/>
                    </a:lnTo>
                    <a:lnTo>
                      <a:pt x="17401" y="21600"/>
                    </a:lnTo>
                    <a:lnTo>
                      <a:pt x="14878" y="13405"/>
                    </a:lnTo>
                    <a:lnTo>
                      <a:pt x="21600" y="8256"/>
                    </a:lnTo>
                    <a:lnTo>
                      <a:pt x="13321" y="8256"/>
                    </a:lnTo>
                    <a:lnTo>
                      <a:pt x="10797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6" name="CustomShape 9">
                <a:extLst>
                  <a:ext uri="{FF2B5EF4-FFF2-40B4-BE49-F238E27FC236}">
                    <a16:creationId xmlns:a16="http://schemas.microsoft.com/office/drawing/2014/main" id="{5AE97843-B041-4182-8741-62D86FDDDD5B}"/>
                  </a:ext>
                </a:extLst>
              </p:cNvPr>
              <p:cNvSpPr/>
              <p:nvPr/>
            </p:nvSpPr>
            <p:spPr>
              <a:xfrm>
                <a:off x="7455608" y="7566809"/>
                <a:ext cx="1435645" cy="1440000"/>
              </a:xfrm>
              <a:custGeom>
                <a:avLst/>
                <a:gdLst/>
                <a:ahLst/>
                <a:cxnLst/>
                <a:rect l="0" t="0" r="r" b="b"/>
                <a:pathLst>
                  <a:path w="7615" h="7622">
                    <a:moveTo>
                      <a:pt x="1298" y="0"/>
                    </a:moveTo>
                    <a:cubicBezTo>
                      <a:pt x="666" y="0"/>
                      <a:pt x="32" y="631"/>
                      <a:pt x="29" y="1263"/>
                    </a:cubicBezTo>
                    <a:lnTo>
                      <a:pt x="3" y="6357"/>
                    </a:lnTo>
                    <a:cubicBezTo>
                      <a:pt x="0" y="6989"/>
                      <a:pt x="628" y="7621"/>
                      <a:pt x="1260" y="7621"/>
                    </a:cubicBezTo>
                    <a:lnTo>
                      <a:pt x="6315" y="7621"/>
                    </a:lnTo>
                    <a:cubicBezTo>
                      <a:pt x="6947" y="7621"/>
                      <a:pt x="7582" y="6989"/>
                      <a:pt x="7585" y="6357"/>
                    </a:cubicBezTo>
                    <a:lnTo>
                      <a:pt x="7611" y="1263"/>
                    </a:lnTo>
                    <a:cubicBezTo>
                      <a:pt x="7614" y="631"/>
                      <a:pt x="6985" y="0"/>
                      <a:pt x="6353" y="0"/>
                    </a:cubicBezTo>
                    <a:lnTo>
                      <a:pt x="1298" y="0"/>
                    </a:lnTo>
                  </a:path>
                </a:pathLst>
              </a:custGeom>
              <a:solidFill>
                <a:srgbClr val="808080"/>
              </a:solidFill>
              <a:ln>
                <a:solidFill>
                  <a:srgbClr val="3465A4"/>
                </a:solidFill>
              </a:ln>
              <a:effectLst>
                <a:outerShdw dist="25964" dir="2700000">
                  <a:srgbClr val="808080"/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7" name="CustomShape 10">
                <a:extLst>
                  <a:ext uri="{FF2B5EF4-FFF2-40B4-BE49-F238E27FC236}">
                    <a16:creationId xmlns:a16="http://schemas.microsoft.com/office/drawing/2014/main" id="{B2AD8A79-BF69-4FE8-AC0D-81C252A51E09}"/>
                  </a:ext>
                </a:extLst>
              </p:cNvPr>
              <p:cNvSpPr/>
              <p:nvPr/>
            </p:nvSpPr>
            <p:spPr>
              <a:xfrm>
                <a:off x="7784930" y="7902809"/>
                <a:ext cx="769616" cy="960000"/>
              </a:xfrm>
              <a:prstGeom prst="rect">
                <a:avLst/>
              </a:prstGeom>
              <a:solidFill>
                <a:srgbClr val="EEEEEE"/>
              </a:solidFill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8" name="CustomShape 11">
                <a:extLst>
                  <a:ext uri="{FF2B5EF4-FFF2-40B4-BE49-F238E27FC236}">
                    <a16:creationId xmlns:a16="http://schemas.microsoft.com/office/drawing/2014/main" id="{7C4F955F-683F-48E8-8DF6-13C2754A4347}"/>
                  </a:ext>
                </a:extLst>
              </p:cNvPr>
              <p:cNvSpPr/>
              <p:nvPr/>
            </p:nvSpPr>
            <p:spPr>
              <a:xfrm rot="16200000">
                <a:off x="8073738" y="7373900"/>
                <a:ext cx="192000" cy="865818"/>
              </a:xfrm>
              <a:prstGeom prst="can">
                <a:avLst>
                  <a:gd name="adj" fmla="val 12157"/>
                </a:avLst>
              </a:prstGeom>
              <a:solidFill>
                <a:srgbClr val="DDDDDD"/>
              </a:solidFill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9" name="CustomShape 13">
                <a:extLst>
                  <a:ext uri="{FF2B5EF4-FFF2-40B4-BE49-F238E27FC236}">
                    <a16:creationId xmlns:a16="http://schemas.microsoft.com/office/drawing/2014/main" id="{06508A5E-7BAD-4715-8F2B-7AEB449D57E8}"/>
                  </a:ext>
                </a:extLst>
              </p:cNvPr>
              <p:cNvSpPr/>
              <p:nvPr/>
            </p:nvSpPr>
            <p:spPr>
              <a:xfrm>
                <a:off x="8188676" y="8075911"/>
                <a:ext cx="240505" cy="240000"/>
              </a:xfrm>
              <a:prstGeom prst="flowChartConnector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0" name="CustomShape 14">
                <a:extLst>
                  <a:ext uri="{FF2B5EF4-FFF2-40B4-BE49-F238E27FC236}">
                    <a16:creationId xmlns:a16="http://schemas.microsoft.com/office/drawing/2014/main" id="{4DF6112A-78BB-44B3-95B6-61BB62AAAC83}"/>
                  </a:ext>
                </a:extLst>
              </p:cNvPr>
              <p:cNvSpPr/>
              <p:nvPr/>
            </p:nvSpPr>
            <p:spPr>
              <a:xfrm>
                <a:off x="8188676" y="8391503"/>
                <a:ext cx="240505" cy="240000"/>
              </a:xfrm>
              <a:prstGeom prst="flowChartDecision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1" name="CustomShape 15">
                <a:extLst>
                  <a:ext uri="{FF2B5EF4-FFF2-40B4-BE49-F238E27FC236}">
                    <a16:creationId xmlns:a16="http://schemas.microsoft.com/office/drawing/2014/main" id="{B65595A5-919B-477E-9351-67BD8DEAD8F0}"/>
                  </a:ext>
                </a:extLst>
              </p:cNvPr>
              <p:cNvSpPr/>
              <p:nvPr/>
            </p:nvSpPr>
            <p:spPr>
              <a:xfrm>
                <a:off x="7910295" y="8391503"/>
                <a:ext cx="240505" cy="240000"/>
              </a:xfrm>
              <a:prstGeom prst="flowChartPreparation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2" name="CustomShape 16">
                <a:extLst>
                  <a:ext uri="{FF2B5EF4-FFF2-40B4-BE49-F238E27FC236}">
                    <a16:creationId xmlns:a16="http://schemas.microsoft.com/office/drawing/2014/main" id="{A1A3270E-D64B-47B9-ACF7-FF059F762F47}"/>
                  </a:ext>
                </a:extLst>
              </p:cNvPr>
              <p:cNvSpPr/>
              <p:nvPr/>
            </p:nvSpPr>
            <p:spPr>
              <a:xfrm>
                <a:off x="7910295" y="8075911"/>
                <a:ext cx="240505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797" y="0"/>
                    </a:moveTo>
                    <a:lnTo>
                      <a:pt x="8278" y="8256"/>
                    </a:lnTo>
                    <a:lnTo>
                      <a:pt x="0" y="8256"/>
                    </a:lnTo>
                    <a:lnTo>
                      <a:pt x="6722" y="13405"/>
                    </a:lnTo>
                    <a:lnTo>
                      <a:pt x="4198" y="21600"/>
                    </a:lnTo>
                    <a:lnTo>
                      <a:pt x="10797" y="16580"/>
                    </a:lnTo>
                    <a:lnTo>
                      <a:pt x="17401" y="21600"/>
                    </a:lnTo>
                    <a:lnTo>
                      <a:pt x="14878" y="13405"/>
                    </a:lnTo>
                    <a:lnTo>
                      <a:pt x="21600" y="8256"/>
                    </a:lnTo>
                    <a:lnTo>
                      <a:pt x="13321" y="8256"/>
                    </a:lnTo>
                    <a:lnTo>
                      <a:pt x="10797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3" name="CustomShape 17">
                <a:extLst>
                  <a:ext uri="{FF2B5EF4-FFF2-40B4-BE49-F238E27FC236}">
                    <a16:creationId xmlns:a16="http://schemas.microsoft.com/office/drawing/2014/main" id="{2F0EFA8B-DA5B-454A-9EE8-ACDD82D7DF1D}"/>
                  </a:ext>
                </a:extLst>
              </p:cNvPr>
              <p:cNvSpPr/>
              <p:nvPr/>
            </p:nvSpPr>
            <p:spPr>
              <a:xfrm>
                <a:off x="7455608" y="7566809"/>
                <a:ext cx="1435645" cy="1440000"/>
              </a:xfrm>
              <a:custGeom>
                <a:avLst/>
                <a:gdLst/>
                <a:ahLst/>
                <a:cxnLst/>
                <a:rect l="0" t="0" r="r" b="b"/>
                <a:pathLst>
                  <a:path w="7615" h="7622">
                    <a:moveTo>
                      <a:pt x="1298" y="0"/>
                    </a:moveTo>
                    <a:cubicBezTo>
                      <a:pt x="666" y="0"/>
                      <a:pt x="32" y="631"/>
                      <a:pt x="29" y="1263"/>
                    </a:cubicBezTo>
                    <a:lnTo>
                      <a:pt x="3" y="6357"/>
                    </a:lnTo>
                    <a:cubicBezTo>
                      <a:pt x="0" y="6989"/>
                      <a:pt x="628" y="7621"/>
                      <a:pt x="1260" y="7621"/>
                    </a:cubicBezTo>
                    <a:lnTo>
                      <a:pt x="6315" y="7621"/>
                    </a:lnTo>
                    <a:cubicBezTo>
                      <a:pt x="6947" y="7621"/>
                      <a:pt x="7582" y="6989"/>
                      <a:pt x="7585" y="6357"/>
                    </a:cubicBezTo>
                    <a:lnTo>
                      <a:pt x="7611" y="1263"/>
                    </a:lnTo>
                    <a:cubicBezTo>
                      <a:pt x="7614" y="631"/>
                      <a:pt x="6985" y="0"/>
                      <a:pt x="6353" y="0"/>
                    </a:cubicBezTo>
                    <a:lnTo>
                      <a:pt x="1298" y="0"/>
                    </a:lnTo>
                  </a:path>
                </a:pathLst>
              </a:custGeom>
              <a:solidFill>
                <a:srgbClr val="808080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dist="25964" dir="2700000">
                  <a:srgbClr val="808080"/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4" name="CustomShape 18">
                <a:extLst>
                  <a:ext uri="{FF2B5EF4-FFF2-40B4-BE49-F238E27FC236}">
                    <a16:creationId xmlns:a16="http://schemas.microsoft.com/office/drawing/2014/main" id="{D285D0A4-378D-48AC-B3BB-99C27CA3D26D}"/>
                  </a:ext>
                </a:extLst>
              </p:cNvPr>
              <p:cNvSpPr/>
              <p:nvPr/>
            </p:nvSpPr>
            <p:spPr>
              <a:xfrm>
                <a:off x="7784930" y="7902809"/>
                <a:ext cx="769616" cy="960000"/>
              </a:xfrm>
              <a:prstGeom prst="rect">
                <a:avLst/>
              </a:prstGeom>
              <a:solidFill>
                <a:srgbClr val="EEEEEE"/>
              </a:solidFill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5" name="CustomShape 19">
                <a:extLst>
                  <a:ext uri="{FF2B5EF4-FFF2-40B4-BE49-F238E27FC236}">
                    <a16:creationId xmlns:a16="http://schemas.microsoft.com/office/drawing/2014/main" id="{1E3FBC86-3881-441C-81A3-4AB47A466E66}"/>
                  </a:ext>
                </a:extLst>
              </p:cNvPr>
              <p:cNvSpPr/>
              <p:nvPr/>
            </p:nvSpPr>
            <p:spPr>
              <a:xfrm rot="16200000">
                <a:off x="8073738" y="7373900"/>
                <a:ext cx="192000" cy="865818"/>
              </a:xfrm>
              <a:prstGeom prst="can">
                <a:avLst>
                  <a:gd name="adj" fmla="val 12157"/>
                </a:avLst>
              </a:prstGeom>
              <a:solidFill>
                <a:srgbClr val="DDDDDD"/>
              </a:solidFill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6" name="CustomShape 21">
                <a:extLst>
                  <a:ext uri="{FF2B5EF4-FFF2-40B4-BE49-F238E27FC236}">
                    <a16:creationId xmlns:a16="http://schemas.microsoft.com/office/drawing/2014/main" id="{C3805051-27C6-4F3C-97F2-135D62EC8E5D}"/>
                  </a:ext>
                </a:extLst>
              </p:cNvPr>
              <p:cNvSpPr/>
              <p:nvPr/>
            </p:nvSpPr>
            <p:spPr>
              <a:xfrm>
                <a:off x="8188676" y="8075911"/>
                <a:ext cx="240505" cy="240000"/>
              </a:xfrm>
              <a:prstGeom prst="flowChartConnector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7" name="CustomShape 22">
                <a:extLst>
                  <a:ext uri="{FF2B5EF4-FFF2-40B4-BE49-F238E27FC236}">
                    <a16:creationId xmlns:a16="http://schemas.microsoft.com/office/drawing/2014/main" id="{AF434D2D-E524-45D5-AA8D-32FC9A07AC9D}"/>
                  </a:ext>
                </a:extLst>
              </p:cNvPr>
              <p:cNvSpPr/>
              <p:nvPr/>
            </p:nvSpPr>
            <p:spPr>
              <a:xfrm>
                <a:off x="8188676" y="8391503"/>
                <a:ext cx="240505" cy="240000"/>
              </a:xfrm>
              <a:prstGeom prst="flowChartDecision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8" name="CustomShape 23">
                <a:extLst>
                  <a:ext uri="{FF2B5EF4-FFF2-40B4-BE49-F238E27FC236}">
                    <a16:creationId xmlns:a16="http://schemas.microsoft.com/office/drawing/2014/main" id="{ACF63738-34D4-4A4C-839C-8663A854DDA9}"/>
                  </a:ext>
                </a:extLst>
              </p:cNvPr>
              <p:cNvSpPr/>
              <p:nvPr/>
            </p:nvSpPr>
            <p:spPr>
              <a:xfrm>
                <a:off x="7910295" y="8391503"/>
                <a:ext cx="240505" cy="240000"/>
              </a:xfrm>
              <a:prstGeom prst="flowChartPreparation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9" name="CustomShape 24">
                <a:extLst>
                  <a:ext uri="{FF2B5EF4-FFF2-40B4-BE49-F238E27FC236}">
                    <a16:creationId xmlns:a16="http://schemas.microsoft.com/office/drawing/2014/main" id="{F2FD89AC-5536-4CAF-B578-27EB2CB554C1}"/>
                  </a:ext>
                </a:extLst>
              </p:cNvPr>
              <p:cNvSpPr/>
              <p:nvPr/>
            </p:nvSpPr>
            <p:spPr>
              <a:xfrm>
                <a:off x="7910295" y="8075911"/>
                <a:ext cx="240505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797" y="0"/>
                    </a:moveTo>
                    <a:lnTo>
                      <a:pt x="8278" y="8256"/>
                    </a:lnTo>
                    <a:lnTo>
                      <a:pt x="0" y="8256"/>
                    </a:lnTo>
                    <a:lnTo>
                      <a:pt x="6722" y="13405"/>
                    </a:lnTo>
                    <a:lnTo>
                      <a:pt x="4198" y="21600"/>
                    </a:lnTo>
                    <a:lnTo>
                      <a:pt x="10797" y="16580"/>
                    </a:lnTo>
                    <a:lnTo>
                      <a:pt x="17401" y="21600"/>
                    </a:lnTo>
                    <a:lnTo>
                      <a:pt x="14878" y="13405"/>
                    </a:lnTo>
                    <a:lnTo>
                      <a:pt x="21600" y="8256"/>
                    </a:lnTo>
                    <a:lnTo>
                      <a:pt x="13321" y="8256"/>
                    </a:lnTo>
                    <a:lnTo>
                      <a:pt x="10797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94" name="TextShape 2">
              <a:extLst>
                <a:ext uri="{FF2B5EF4-FFF2-40B4-BE49-F238E27FC236}">
                  <a16:creationId xmlns:a16="http://schemas.microsoft.com/office/drawing/2014/main" id="{22FE6E8C-771A-43DB-B06B-48C557E702A9}"/>
                </a:ext>
              </a:extLst>
            </p:cNvPr>
            <p:cNvSpPr txBox="1"/>
            <p:nvPr/>
          </p:nvSpPr>
          <p:spPr>
            <a:xfrm>
              <a:off x="1634331" y="4594177"/>
              <a:ext cx="977167" cy="250132"/>
            </a:xfrm>
            <a:prstGeom prst="rect">
              <a:avLst/>
            </a:prstGeom>
            <a:noFill/>
            <a:ln>
              <a:noFill/>
            </a:ln>
          </p:spPr>
          <p:txBody>
            <a:bodyPr lIns="65006" tIns="32500" rIns="65006" bIns="32500"/>
            <a:lstStyle/>
            <a:p>
              <a:pPr algn="ctr"/>
              <a:r>
                <a:rPr lang="en-US" sz="1100" b="1" dirty="0">
                  <a:latin typeface="Arial"/>
                </a:rPr>
                <a:t>Categories</a:t>
              </a:r>
            </a:p>
          </p:txBody>
        </p:sp>
        <p:sp>
          <p:nvSpPr>
            <p:cNvPr id="95" name="TextShape 2">
              <a:extLst>
                <a:ext uri="{FF2B5EF4-FFF2-40B4-BE49-F238E27FC236}">
                  <a16:creationId xmlns:a16="http://schemas.microsoft.com/office/drawing/2014/main" id="{B1D3C907-D7DE-436C-8865-71591D3E710A}"/>
                </a:ext>
              </a:extLst>
            </p:cNvPr>
            <p:cNvSpPr txBox="1"/>
            <p:nvPr/>
          </p:nvSpPr>
          <p:spPr>
            <a:xfrm>
              <a:off x="2499512" y="4599751"/>
              <a:ext cx="977167" cy="250132"/>
            </a:xfrm>
            <a:prstGeom prst="rect">
              <a:avLst/>
            </a:prstGeom>
            <a:noFill/>
            <a:ln>
              <a:noFill/>
            </a:ln>
          </p:spPr>
          <p:txBody>
            <a:bodyPr lIns="65006" tIns="32500" rIns="65006" bIns="32500"/>
            <a:lstStyle/>
            <a:p>
              <a:pPr algn="ctr"/>
              <a:r>
                <a:rPr lang="en-US" sz="1100" b="1" dirty="0">
                  <a:latin typeface="Arial"/>
                </a:rPr>
                <a:t>Home</a:t>
              </a:r>
            </a:p>
          </p:txBody>
        </p:sp>
        <p:sp>
          <p:nvSpPr>
            <p:cNvPr id="96" name="TextShape 2">
              <a:extLst>
                <a:ext uri="{FF2B5EF4-FFF2-40B4-BE49-F238E27FC236}">
                  <a16:creationId xmlns:a16="http://schemas.microsoft.com/office/drawing/2014/main" id="{0A2FBAAC-B037-4E40-95D2-9023603473D9}"/>
                </a:ext>
              </a:extLst>
            </p:cNvPr>
            <p:cNvSpPr txBox="1"/>
            <p:nvPr/>
          </p:nvSpPr>
          <p:spPr>
            <a:xfrm>
              <a:off x="3375018" y="4599751"/>
              <a:ext cx="977167" cy="250132"/>
            </a:xfrm>
            <a:prstGeom prst="rect">
              <a:avLst/>
            </a:prstGeom>
            <a:noFill/>
            <a:ln>
              <a:noFill/>
            </a:ln>
          </p:spPr>
          <p:txBody>
            <a:bodyPr lIns="65006" tIns="32500" rIns="65006" bIns="32500"/>
            <a:lstStyle/>
            <a:p>
              <a:pPr algn="ctr"/>
              <a:r>
                <a:rPr lang="en-US" sz="1100" b="1" dirty="0">
                  <a:latin typeface="Arial"/>
                </a:rPr>
                <a:t>About Us</a:t>
              </a:r>
            </a:p>
          </p:txBody>
        </p:sp>
        <p:sp>
          <p:nvSpPr>
            <p:cNvPr id="97" name="TextShape 2">
              <a:extLst>
                <a:ext uri="{FF2B5EF4-FFF2-40B4-BE49-F238E27FC236}">
                  <a16:creationId xmlns:a16="http://schemas.microsoft.com/office/drawing/2014/main" id="{9EC6F40D-83A5-490C-8EBF-BA4F1655B087}"/>
                </a:ext>
              </a:extLst>
            </p:cNvPr>
            <p:cNvSpPr txBox="1"/>
            <p:nvPr/>
          </p:nvSpPr>
          <p:spPr>
            <a:xfrm>
              <a:off x="4246501" y="4593827"/>
              <a:ext cx="977167" cy="250132"/>
            </a:xfrm>
            <a:prstGeom prst="rect">
              <a:avLst/>
            </a:prstGeom>
            <a:noFill/>
            <a:ln>
              <a:noFill/>
            </a:ln>
          </p:spPr>
          <p:txBody>
            <a:bodyPr lIns="65006" tIns="32500" rIns="65006" bIns="32500"/>
            <a:lstStyle/>
            <a:p>
              <a:pPr algn="ctr"/>
              <a:r>
                <a:rPr lang="en-US" sz="1100" b="1" dirty="0">
                  <a:latin typeface="Arial"/>
                </a:rPr>
                <a:t>Posts</a:t>
              </a: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E8655397-A8AC-4397-A962-C68D298F2D7A}"/>
                </a:ext>
              </a:extLst>
            </p:cNvPr>
            <p:cNvSpPr/>
            <p:nvPr/>
          </p:nvSpPr>
          <p:spPr>
            <a:xfrm>
              <a:off x="1567302" y="3738715"/>
              <a:ext cx="3744415" cy="1130489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4BD287B2-22BC-477D-A1A8-E8EDA69FF38A}"/>
              </a:ext>
            </a:extLst>
          </p:cNvPr>
          <p:cNvSpPr txBox="1"/>
          <p:nvPr/>
        </p:nvSpPr>
        <p:spPr>
          <a:xfrm>
            <a:off x="-1" y="-1624"/>
            <a:ext cx="1634331" cy="44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Categories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7FAEE3-5BA7-46AB-94CB-0BDE2872C311}"/>
              </a:ext>
            </a:extLst>
          </p:cNvPr>
          <p:cNvSpPr/>
          <p:nvPr/>
        </p:nvSpPr>
        <p:spPr>
          <a:xfrm>
            <a:off x="0" y="8453849"/>
            <a:ext cx="6858000" cy="1438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74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87B97BD-623E-452B-B5E5-BBDE45C487EA}"/>
              </a:ext>
            </a:extLst>
          </p:cNvPr>
          <p:cNvGrpSpPr/>
          <p:nvPr/>
        </p:nvGrpSpPr>
        <p:grpSpPr>
          <a:xfrm>
            <a:off x="-5312349" y="2842317"/>
            <a:ext cx="1981288" cy="2297461"/>
            <a:chOff x="6480064" y="7582631"/>
            <a:chExt cx="1371660" cy="1590550"/>
          </a:xfrm>
        </p:grpSpPr>
        <p:sp>
          <p:nvSpPr>
            <p:cNvPr id="66" name="CustomShape 1"/>
            <p:cNvSpPr/>
            <p:nvPr/>
          </p:nvSpPr>
          <p:spPr>
            <a:xfrm>
              <a:off x="6487084" y="7582631"/>
              <a:ext cx="1364640" cy="1371660"/>
            </a:xfrm>
            <a:custGeom>
              <a:avLst/>
              <a:gdLst/>
              <a:ahLst/>
              <a:cxnLst/>
              <a:rect l="0" t="0" r="r" b="b"/>
              <a:pathLst>
                <a:path w="7615" h="7622">
                  <a:moveTo>
                    <a:pt x="1298" y="0"/>
                  </a:moveTo>
                  <a:cubicBezTo>
                    <a:pt x="666" y="0"/>
                    <a:pt x="32" y="631"/>
                    <a:pt x="29" y="1263"/>
                  </a:cubicBezTo>
                  <a:lnTo>
                    <a:pt x="3" y="6357"/>
                  </a:lnTo>
                  <a:cubicBezTo>
                    <a:pt x="0" y="6989"/>
                    <a:pt x="628" y="7621"/>
                    <a:pt x="1260" y="7621"/>
                  </a:cubicBezTo>
                  <a:lnTo>
                    <a:pt x="6315" y="7621"/>
                  </a:lnTo>
                  <a:cubicBezTo>
                    <a:pt x="6947" y="7621"/>
                    <a:pt x="7582" y="6989"/>
                    <a:pt x="7585" y="6357"/>
                  </a:cubicBezTo>
                  <a:lnTo>
                    <a:pt x="7611" y="1263"/>
                  </a:lnTo>
                  <a:cubicBezTo>
                    <a:pt x="7614" y="631"/>
                    <a:pt x="6985" y="0"/>
                    <a:pt x="6353" y="0"/>
                  </a:cubicBezTo>
                  <a:lnTo>
                    <a:pt x="1298" y="0"/>
                  </a:lnTo>
                </a:path>
              </a:pathLst>
            </a:custGeom>
            <a:solidFill>
              <a:srgbClr val="EEEEEE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dist="25964" dir="2700000">
                <a:srgbClr val="808080"/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CustomShape 2"/>
            <p:cNvSpPr/>
            <p:nvPr/>
          </p:nvSpPr>
          <p:spPr>
            <a:xfrm>
              <a:off x="6708674" y="8039851"/>
              <a:ext cx="91444" cy="91444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3"/>
            <p:cNvSpPr/>
            <p:nvPr/>
          </p:nvSpPr>
          <p:spPr>
            <a:xfrm>
              <a:off x="6845840" y="8039851"/>
              <a:ext cx="777274" cy="91444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4"/>
            <p:cNvSpPr/>
            <p:nvPr/>
          </p:nvSpPr>
          <p:spPr>
            <a:xfrm>
              <a:off x="6708674" y="8177017"/>
              <a:ext cx="91444" cy="91444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5"/>
            <p:cNvSpPr/>
            <p:nvPr/>
          </p:nvSpPr>
          <p:spPr>
            <a:xfrm>
              <a:off x="6845840" y="8177017"/>
              <a:ext cx="777274" cy="91444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6"/>
            <p:cNvSpPr/>
            <p:nvPr/>
          </p:nvSpPr>
          <p:spPr>
            <a:xfrm>
              <a:off x="6708674" y="8314183"/>
              <a:ext cx="91444" cy="91444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CustomShape 7"/>
            <p:cNvSpPr/>
            <p:nvPr/>
          </p:nvSpPr>
          <p:spPr>
            <a:xfrm>
              <a:off x="6845840" y="8314183"/>
              <a:ext cx="777274" cy="91444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8"/>
            <p:cNvSpPr/>
            <p:nvPr/>
          </p:nvSpPr>
          <p:spPr>
            <a:xfrm>
              <a:off x="6708674" y="8451349"/>
              <a:ext cx="91444" cy="91444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9"/>
            <p:cNvSpPr/>
            <p:nvPr/>
          </p:nvSpPr>
          <p:spPr>
            <a:xfrm>
              <a:off x="6845840" y="8451349"/>
              <a:ext cx="777274" cy="91444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TextShape 10"/>
            <p:cNvSpPr txBox="1"/>
            <p:nvPr/>
          </p:nvSpPr>
          <p:spPr>
            <a:xfrm>
              <a:off x="6480064" y="9000013"/>
              <a:ext cx="1371660" cy="173168"/>
            </a:xfrm>
            <a:prstGeom prst="rect">
              <a:avLst/>
            </a:prstGeom>
            <a:noFill/>
            <a:ln>
              <a:noFill/>
            </a:ln>
          </p:spPr>
          <p:txBody>
            <a:bodyPr lIns="65006" tIns="32500" rIns="65006" bIns="32500"/>
            <a:lstStyle/>
            <a:p>
              <a:pPr algn="ctr"/>
              <a:r>
                <a:rPr lang="en-US" sz="1299">
                  <a:latin typeface="Arial"/>
                </a:rPr>
                <a:t>Categories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569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-201241" y="2905216"/>
            <a:ext cx="1971148" cy="1981289"/>
          </a:xfrm>
          <a:custGeom>
            <a:avLst/>
            <a:gdLst/>
            <a:ahLst/>
            <a:cxnLst/>
            <a:rect l="0" t="0" r="r" b="b"/>
            <a:pathLst>
              <a:path w="7615" h="7622">
                <a:moveTo>
                  <a:pt x="1298" y="0"/>
                </a:moveTo>
                <a:cubicBezTo>
                  <a:pt x="666" y="0"/>
                  <a:pt x="32" y="631"/>
                  <a:pt x="29" y="1263"/>
                </a:cubicBezTo>
                <a:lnTo>
                  <a:pt x="3" y="6357"/>
                </a:lnTo>
                <a:cubicBezTo>
                  <a:pt x="0" y="6989"/>
                  <a:pt x="628" y="7621"/>
                  <a:pt x="1260" y="7621"/>
                </a:cubicBezTo>
                <a:lnTo>
                  <a:pt x="6315" y="7621"/>
                </a:lnTo>
                <a:cubicBezTo>
                  <a:pt x="6947" y="7621"/>
                  <a:pt x="7582" y="6989"/>
                  <a:pt x="7585" y="6357"/>
                </a:cubicBezTo>
                <a:lnTo>
                  <a:pt x="7611" y="1263"/>
                </a:lnTo>
                <a:cubicBezTo>
                  <a:pt x="7614" y="631"/>
                  <a:pt x="6985" y="0"/>
                  <a:pt x="6353" y="0"/>
                </a:cubicBezTo>
                <a:lnTo>
                  <a:pt x="1298" y="0"/>
                </a:lnTo>
              </a:path>
            </a:pathLst>
          </a:custGeom>
          <a:solidFill>
            <a:srgbClr val="8F93C7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dist="25964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TextShape 2"/>
          <p:cNvSpPr txBox="1"/>
          <p:nvPr/>
        </p:nvSpPr>
        <p:spPr>
          <a:xfrm>
            <a:off x="-211381" y="4966589"/>
            <a:ext cx="1981288" cy="250132"/>
          </a:xfrm>
          <a:prstGeom prst="rect">
            <a:avLst/>
          </a:prstGeom>
          <a:noFill/>
          <a:ln>
            <a:noFill/>
          </a:ln>
        </p:spPr>
        <p:txBody>
          <a:bodyPr lIns="65006" tIns="32500" rIns="65006" bIns="32500"/>
          <a:lstStyle/>
          <a:p>
            <a:pPr algn="ctr"/>
            <a:r>
              <a:rPr lang="en-US" sz="1299" dirty="0">
                <a:latin typeface="Arial"/>
              </a:rPr>
              <a:t>Home</a:t>
            </a:r>
          </a:p>
        </p:txBody>
      </p:sp>
      <p:sp>
        <p:nvSpPr>
          <p:cNvPr id="78" name="CustomShape 3"/>
          <p:cNvSpPr/>
          <p:nvPr/>
        </p:nvSpPr>
        <p:spPr>
          <a:xfrm>
            <a:off x="250920" y="3235431"/>
            <a:ext cx="1056687" cy="1386902"/>
          </a:xfrm>
          <a:prstGeom prst="rect">
            <a:avLst/>
          </a:prstGeom>
          <a:solidFill>
            <a:srgbClr val="CCCCCC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316962" y="3961903"/>
            <a:ext cx="330215" cy="66043"/>
          </a:xfrm>
          <a:prstGeom prst="rect">
            <a:avLst/>
          </a:prstGeom>
          <a:solidFill>
            <a:srgbClr val="333333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0F3DA1A-6E1E-4FBC-9218-47F3D8AE3AD8}"/>
              </a:ext>
            </a:extLst>
          </p:cNvPr>
          <p:cNvGrpSpPr/>
          <p:nvPr/>
        </p:nvGrpSpPr>
        <p:grpSpPr>
          <a:xfrm>
            <a:off x="-211381" y="2905214"/>
            <a:ext cx="1981288" cy="2297461"/>
            <a:chOff x="6480064" y="7582631"/>
            <a:chExt cx="1371660" cy="1590550"/>
          </a:xfrm>
        </p:grpSpPr>
        <p:sp>
          <p:nvSpPr>
            <p:cNvPr id="81" name="CustomShape 2"/>
            <p:cNvSpPr/>
            <p:nvPr/>
          </p:nvSpPr>
          <p:spPr>
            <a:xfrm>
              <a:off x="6487084" y="7582631"/>
              <a:ext cx="1364640" cy="1371660"/>
            </a:xfrm>
            <a:custGeom>
              <a:avLst/>
              <a:gdLst/>
              <a:ahLst/>
              <a:cxnLst/>
              <a:rect l="0" t="0" r="r" b="b"/>
              <a:pathLst>
                <a:path w="7615" h="7622">
                  <a:moveTo>
                    <a:pt x="1298" y="0"/>
                  </a:moveTo>
                  <a:cubicBezTo>
                    <a:pt x="666" y="0"/>
                    <a:pt x="32" y="631"/>
                    <a:pt x="29" y="1263"/>
                  </a:cubicBezTo>
                  <a:lnTo>
                    <a:pt x="3" y="6357"/>
                  </a:lnTo>
                  <a:cubicBezTo>
                    <a:pt x="0" y="6989"/>
                    <a:pt x="628" y="7621"/>
                    <a:pt x="1260" y="7621"/>
                  </a:cubicBezTo>
                  <a:lnTo>
                    <a:pt x="6315" y="7621"/>
                  </a:lnTo>
                  <a:cubicBezTo>
                    <a:pt x="6947" y="7621"/>
                    <a:pt x="7582" y="6989"/>
                    <a:pt x="7585" y="6357"/>
                  </a:cubicBezTo>
                  <a:lnTo>
                    <a:pt x="7611" y="1263"/>
                  </a:lnTo>
                  <a:cubicBezTo>
                    <a:pt x="7614" y="631"/>
                    <a:pt x="6985" y="0"/>
                    <a:pt x="6353" y="0"/>
                  </a:cubicBezTo>
                  <a:lnTo>
                    <a:pt x="1298" y="0"/>
                  </a:lnTo>
                </a:path>
              </a:pathLst>
            </a:custGeom>
            <a:solidFill>
              <a:srgbClr val="87D1D1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dist="25964" dir="2700000">
                <a:srgbClr val="808080"/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CustomShape 3"/>
            <p:cNvSpPr/>
            <p:nvPr/>
          </p:nvSpPr>
          <p:spPr>
            <a:xfrm rot="16200000">
              <a:off x="6800118" y="8131295"/>
              <a:ext cx="731552" cy="914440"/>
            </a:xfrm>
            <a:prstGeom prst="flowChartDelay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TextShape 5"/>
            <p:cNvSpPr txBox="1"/>
            <p:nvPr/>
          </p:nvSpPr>
          <p:spPr>
            <a:xfrm>
              <a:off x="6480064" y="9000013"/>
              <a:ext cx="1371660" cy="173168"/>
            </a:xfrm>
            <a:prstGeom prst="rect">
              <a:avLst/>
            </a:prstGeom>
            <a:noFill/>
            <a:ln>
              <a:noFill/>
            </a:ln>
          </p:spPr>
          <p:txBody>
            <a:bodyPr lIns="65006" tIns="32500" rIns="65006" bIns="32500"/>
            <a:lstStyle/>
            <a:p>
              <a:pPr algn="ctr"/>
              <a:r>
                <a:rPr lang="en-US" sz="1299">
                  <a:latin typeface="Arial"/>
                </a:rPr>
                <a:t>About me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38CB358-E99C-4584-9FDD-4112AD04AFFE}"/>
                </a:ext>
              </a:extLst>
            </p:cNvPr>
            <p:cNvGrpSpPr/>
            <p:nvPr/>
          </p:nvGrpSpPr>
          <p:grpSpPr>
            <a:xfrm>
              <a:off x="6937284" y="7788749"/>
              <a:ext cx="457220" cy="605447"/>
              <a:chOff x="704796" y="1383398"/>
              <a:chExt cx="914400" cy="1210840"/>
            </a:xfrm>
          </p:grpSpPr>
          <p:sp>
            <p:nvSpPr>
              <p:cNvPr id="7" name="순서도: 연결자 6">
                <a:extLst>
                  <a:ext uri="{FF2B5EF4-FFF2-40B4-BE49-F238E27FC236}">
                    <a16:creationId xmlns:a16="http://schemas.microsoft.com/office/drawing/2014/main" id="{C9C21D74-DAF6-422B-ABBB-01EC51AFC151}"/>
                  </a:ext>
                </a:extLst>
              </p:cNvPr>
              <p:cNvSpPr/>
              <p:nvPr/>
            </p:nvSpPr>
            <p:spPr>
              <a:xfrm>
                <a:off x="704796" y="1383398"/>
                <a:ext cx="914400" cy="9144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563"/>
              </a:p>
            </p:txBody>
          </p:sp>
          <p:sp>
            <p:nvSpPr>
              <p:cNvPr id="2" name="순서도: 연결자 1">
                <a:extLst>
                  <a:ext uri="{FF2B5EF4-FFF2-40B4-BE49-F238E27FC236}">
                    <a16:creationId xmlns:a16="http://schemas.microsoft.com/office/drawing/2014/main" id="{86B11E11-219E-4875-A2A6-3484DC2A1A8C}"/>
                  </a:ext>
                </a:extLst>
              </p:cNvPr>
              <p:cNvSpPr/>
              <p:nvPr/>
            </p:nvSpPr>
            <p:spPr>
              <a:xfrm>
                <a:off x="955255" y="1679839"/>
                <a:ext cx="67841" cy="113563"/>
              </a:xfrm>
              <a:prstGeom prst="flowChartConnecto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563"/>
              </a:p>
            </p:txBody>
          </p:sp>
          <p:sp>
            <p:nvSpPr>
              <p:cNvPr id="9" name="순서도: 연결자 8">
                <a:extLst>
                  <a:ext uri="{FF2B5EF4-FFF2-40B4-BE49-F238E27FC236}">
                    <a16:creationId xmlns:a16="http://schemas.microsoft.com/office/drawing/2014/main" id="{767DF866-816B-4FC0-8E58-497BB06C2B2F}"/>
                  </a:ext>
                </a:extLst>
              </p:cNvPr>
              <p:cNvSpPr/>
              <p:nvPr/>
            </p:nvSpPr>
            <p:spPr>
              <a:xfrm>
                <a:off x="1273555" y="1679839"/>
                <a:ext cx="67841" cy="113563"/>
              </a:xfrm>
              <a:prstGeom prst="flowChartConnecto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563"/>
              </a:p>
            </p:txBody>
          </p:sp>
          <p:sp>
            <p:nvSpPr>
              <p:cNvPr id="4" name="원호 3">
                <a:extLst>
                  <a:ext uri="{FF2B5EF4-FFF2-40B4-BE49-F238E27FC236}">
                    <a16:creationId xmlns:a16="http://schemas.microsoft.com/office/drawing/2014/main" id="{E962248E-2A0C-407F-A9CC-E255A6F0C111}"/>
                  </a:ext>
                </a:extLst>
              </p:cNvPr>
              <p:cNvSpPr/>
              <p:nvPr/>
            </p:nvSpPr>
            <p:spPr>
              <a:xfrm>
                <a:off x="825895" y="2025438"/>
                <a:ext cx="672202" cy="568800"/>
              </a:xfrm>
              <a:prstGeom prst="arc">
                <a:avLst>
                  <a:gd name="adj1" fmla="val 12802030"/>
                  <a:gd name="adj2" fmla="val 19596268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3563"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60114CF-AFC9-4018-BDFC-C4E893B4AE4C}"/>
              </a:ext>
            </a:extLst>
          </p:cNvPr>
          <p:cNvGrpSpPr/>
          <p:nvPr/>
        </p:nvGrpSpPr>
        <p:grpSpPr>
          <a:xfrm>
            <a:off x="-227503" y="2905216"/>
            <a:ext cx="1987268" cy="2311505"/>
            <a:chOff x="6468904" y="7582631"/>
            <a:chExt cx="1375800" cy="1600271"/>
          </a:xfrm>
        </p:grpSpPr>
        <p:sp>
          <p:nvSpPr>
            <p:cNvPr id="85" name="CustomShape 1"/>
            <p:cNvSpPr/>
            <p:nvPr/>
          </p:nvSpPr>
          <p:spPr>
            <a:xfrm>
              <a:off x="6475924" y="7582631"/>
              <a:ext cx="1364640" cy="1371660"/>
            </a:xfrm>
            <a:custGeom>
              <a:avLst/>
              <a:gdLst/>
              <a:ahLst/>
              <a:cxnLst/>
              <a:rect l="0" t="0" r="r" b="b"/>
              <a:pathLst>
                <a:path w="7615" h="7622">
                  <a:moveTo>
                    <a:pt x="1298" y="0"/>
                  </a:moveTo>
                  <a:cubicBezTo>
                    <a:pt x="666" y="0"/>
                    <a:pt x="32" y="631"/>
                    <a:pt x="29" y="1263"/>
                  </a:cubicBezTo>
                  <a:lnTo>
                    <a:pt x="3" y="6357"/>
                  </a:lnTo>
                  <a:cubicBezTo>
                    <a:pt x="0" y="6989"/>
                    <a:pt x="628" y="7621"/>
                    <a:pt x="1260" y="7621"/>
                  </a:cubicBezTo>
                  <a:lnTo>
                    <a:pt x="6315" y="7621"/>
                  </a:lnTo>
                  <a:cubicBezTo>
                    <a:pt x="6947" y="7621"/>
                    <a:pt x="7582" y="6989"/>
                    <a:pt x="7585" y="6357"/>
                  </a:cubicBezTo>
                  <a:lnTo>
                    <a:pt x="7611" y="1263"/>
                  </a:lnTo>
                  <a:cubicBezTo>
                    <a:pt x="7614" y="631"/>
                    <a:pt x="6985" y="0"/>
                    <a:pt x="6353" y="0"/>
                  </a:cubicBezTo>
                  <a:lnTo>
                    <a:pt x="1298" y="0"/>
                  </a:lnTo>
                </a:path>
              </a:pathLst>
            </a:custGeom>
            <a:solidFill>
              <a:srgbClr val="808080"/>
            </a:solidFill>
            <a:ln>
              <a:solidFill>
                <a:srgbClr val="3465A4"/>
              </a:solidFill>
            </a:ln>
            <a:effectLst>
              <a:outerShdw dist="25964" dir="2700000">
                <a:srgbClr val="808080"/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CustomShape 2"/>
            <p:cNvSpPr/>
            <p:nvPr/>
          </p:nvSpPr>
          <p:spPr>
            <a:xfrm>
              <a:off x="6788958" y="7902685"/>
              <a:ext cx="731552" cy="914440"/>
            </a:xfrm>
            <a:prstGeom prst="rect">
              <a:avLst/>
            </a:prstGeom>
            <a:solidFill>
              <a:srgbClr val="EEEEEE"/>
            </a:solidFill>
            <a:ln w="38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CustomShape 3"/>
            <p:cNvSpPr/>
            <p:nvPr/>
          </p:nvSpPr>
          <p:spPr>
            <a:xfrm rot="16200000">
              <a:off x="7063290" y="7399743"/>
              <a:ext cx="182888" cy="822996"/>
            </a:xfrm>
            <a:prstGeom prst="can">
              <a:avLst>
                <a:gd name="adj" fmla="val 12157"/>
              </a:avLst>
            </a:prstGeom>
            <a:solidFill>
              <a:srgbClr val="DDDDDD"/>
            </a:solidFill>
            <a:ln w="38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TextShape 4"/>
            <p:cNvSpPr txBox="1"/>
            <p:nvPr/>
          </p:nvSpPr>
          <p:spPr>
            <a:xfrm>
              <a:off x="6468904" y="9009734"/>
              <a:ext cx="1371660" cy="173168"/>
            </a:xfrm>
            <a:prstGeom prst="rect">
              <a:avLst/>
            </a:prstGeom>
            <a:noFill/>
            <a:ln>
              <a:noFill/>
            </a:ln>
          </p:spPr>
          <p:txBody>
            <a:bodyPr lIns="65006" tIns="32500" rIns="65006" bIns="32500"/>
            <a:lstStyle/>
            <a:p>
              <a:pPr algn="ctr"/>
              <a:r>
                <a:rPr lang="en-US" sz="1299">
                  <a:latin typeface="Arial"/>
                </a:rPr>
                <a:t>Posts</a:t>
              </a:r>
            </a:p>
          </p:txBody>
        </p:sp>
        <p:sp>
          <p:nvSpPr>
            <p:cNvPr id="89" name="CustomShape 5"/>
            <p:cNvSpPr/>
            <p:nvPr/>
          </p:nvSpPr>
          <p:spPr>
            <a:xfrm>
              <a:off x="7172734" y="8067572"/>
              <a:ext cx="228610" cy="228610"/>
            </a:xfrm>
            <a:prstGeom prst="flowChartConnector">
              <a:avLst/>
            </a:prstGeom>
            <a:solidFill>
              <a:srgbClr val="333333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6"/>
            <p:cNvSpPr/>
            <p:nvPr/>
          </p:nvSpPr>
          <p:spPr>
            <a:xfrm>
              <a:off x="7172734" y="8368186"/>
              <a:ext cx="228610" cy="228610"/>
            </a:xfrm>
            <a:prstGeom prst="flowChartDecision">
              <a:avLst/>
            </a:prstGeom>
            <a:solidFill>
              <a:srgbClr val="333333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7"/>
            <p:cNvSpPr/>
            <p:nvPr/>
          </p:nvSpPr>
          <p:spPr>
            <a:xfrm>
              <a:off x="6908123" y="8368186"/>
              <a:ext cx="228610" cy="228610"/>
            </a:xfrm>
            <a:prstGeom prst="flowChartPreparation">
              <a:avLst/>
            </a:prstGeom>
            <a:solidFill>
              <a:srgbClr val="333333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CustomShape 8"/>
            <p:cNvSpPr/>
            <p:nvPr/>
          </p:nvSpPr>
          <p:spPr>
            <a:xfrm>
              <a:off x="6908123" y="8067572"/>
              <a:ext cx="228610" cy="22861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CustomShape 9"/>
            <p:cNvSpPr/>
            <p:nvPr/>
          </p:nvSpPr>
          <p:spPr>
            <a:xfrm>
              <a:off x="6480064" y="7582631"/>
              <a:ext cx="1364640" cy="1371660"/>
            </a:xfrm>
            <a:custGeom>
              <a:avLst/>
              <a:gdLst/>
              <a:ahLst/>
              <a:cxnLst/>
              <a:rect l="0" t="0" r="r" b="b"/>
              <a:pathLst>
                <a:path w="7615" h="7622">
                  <a:moveTo>
                    <a:pt x="1298" y="0"/>
                  </a:moveTo>
                  <a:cubicBezTo>
                    <a:pt x="666" y="0"/>
                    <a:pt x="32" y="631"/>
                    <a:pt x="29" y="1263"/>
                  </a:cubicBezTo>
                  <a:lnTo>
                    <a:pt x="3" y="6357"/>
                  </a:lnTo>
                  <a:cubicBezTo>
                    <a:pt x="0" y="6989"/>
                    <a:pt x="628" y="7621"/>
                    <a:pt x="1260" y="7621"/>
                  </a:cubicBezTo>
                  <a:lnTo>
                    <a:pt x="6315" y="7621"/>
                  </a:lnTo>
                  <a:cubicBezTo>
                    <a:pt x="6947" y="7621"/>
                    <a:pt x="7582" y="6989"/>
                    <a:pt x="7585" y="6357"/>
                  </a:cubicBezTo>
                  <a:lnTo>
                    <a:pt x="7611" y="1263"/>
                  </a:lnTo>
                  <a:cubicBezTo>
                    <a:pt x="7614" y="631"/>
                    <a:pt x="6985" y="0"/>
                    <a:pt x="6353" y="0"/>
                  </a:cubicBezTo>
                  <a:lnTo>
                    <a:pt x="1298" y="0"/>
                  </a:lnTo>
                </a:path>
              </a:pathLst>
            </a:custGeom>
            <a:solidFill>
              <a:srgbClr val="808080"/>
            </a:solidFill>
            <a:ln>
              <a:solidFill>
                <a:srgbClr val="3465A4"/>
              </a:solidFill>
            </a:ln>
            <a:effectLst>
              <a:outerShdw dist="25964" dir="2700000">
                <a:srgbClr val="808080"/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CustomShape 10"/>
            <p:cNvSpPr/>
            <p:nvPr/>
          </p:nvSpPr>
          <p:spPr>
            <a:xfrm>
              <a:off x="6793098" y="7902685"/>
              <a:ext cx="731552" cy="914440"/>
            </a:xfrm>
            <a:prstGeom prst="rect">
              <a:avLst/>
            </a:prstGeom>
            <a:solidFill>
              <a:srgbClr val="EEEEEE"/>
            </a:solidFill>
            <a:ln w="38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CustomShape 11"/>
            <p:cNvSpPr/>
            <p:nvPr/>
          </p:nvSpPr>
          <p:spPr>
            <a:xfrm rot="16200000">
              <a:off x="7067430" y="7399743"/>
              <a:ext cx="182888" cy="822996"/>
            </a:xfrm>
            <a:prstGeom prst="can">
              <a:avLst>
                <a:gd name="adj" fmla="val 12157"/>
              </a:avLst>
            </a:prstGeom>
            <a:solidFill>
              <a:srgbClr val="DDDDDD"/>
            </a:solidFill>
            <a:ln w="38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TextShape 12"/>
            <p:cNvSpPr txBox="1"/>
            <p:nvPr/>
          </p:nvSpPr>
          <p:spPr>
            <a:xfrm>
              <a:off x="6473044" y="9009734"/>
              <a:ext cx="1371660" cy="173168"/>
            </a:xfrm>
            <a:prstGeom prst="rect">
              <a:avLst/>
            </a:prstGeom>
            <a:noFill/>
            <a:ln>
              <a:noFill/>
            </a:ln>
          </p:spPr>
          <p:txBody>
            <a:bodyPr lIns="65006" tIns="32500" rIns="65006" bIns="32500"/>
            <a:lstStyle/>
            <a:p>
              <a:pPr algn="ctr"/>
              <a:r>
                <a:rPr lang="en-US" sz="1299">
                  <a:latin typeface="Arial"/>
                </a:rPr>
                <a:t>Posts</a:t>
              </a:r>
            </a:p>
          </p:txBody>
        </p:sp>
        <p:sp>
          <p:nvSpPr>
            <p:cNvPr id="97" name="CustomShape 13"/>
            <p:cNvSpPr/>
            <p:nvPr/>
          </p:nvSpPr>
          <p:spPr>
            <a:xfrm>
              <a:off x="7176875" y="8067572"/>
              <a:ext cx="228610" cy="228610"/>
            </a:xfrm>
            <a:prstGeom prst="flowChartConnector">
              <a:avLst/>
            </a:prstGeom>
            <a:solidFill>
              <a:srgbClr val="333333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14"/>
            <p:cNvSpPr/>
            <p:nvPr/>
          </p:nvSpPr>
          <p:spPr>
            <a:xfrm>
              <a:off x="7176875" y="8368186"/>
              <a:ext cx="228610" cy="228610"/>
            </a:xfrm>
            <a:prstGeom prst="flowChartDecision">
              <a:avLst/>
            </a:prstGeom>
            <a:solidFill>
              <a:srgbClr val="333333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CustomShape 15"/>
            <p:cNvSpPr/>
            <p:nvPr/>
          </p:nvSpPr>
          <p:spPr>
            <a:xfrm>
              <a:off x="6912263" y="8368186"/>
              <a:ext cx="228610" cy="228610"/>
            </a:xfrm>
            <a:prstGeom prst="flowChartPreparation">
              <a:avLst/>
            </a:prstGeom>
            <a:solidFill>
              <a:srgbClr val="333333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16"/>
            <p:cNvSpPr/>
            <p:nvPr/>
          </p:nvSpPr>
          <p:spPr>
            <a:xfrm>
              <a:off x="6912263" y="8067572"/>
              <a:ext cx="228610" cy="22861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CustomShape 17"/>
            <p:cNvSpPr/>
            <p:nvPr/>
          </p:nvSpPr>
          <p:spPr>
            <a:xfrm>
              <a:off x="6480064" y="7582631"/>
              <a:ext cx="1364640" cy="1371660"/>
            </a:xfrm>
            <a:custGeom>
              <a:avLst/>
              <a:gdLst/>
              <a:ahLst/>
              <a:cxnLst/>
              <a:rect l="0" t="0" r="r" b="b"/>
              <a:pathLst>
                <a:path w="7615" h="7622">
                  <a:moveTo>
                    <a:pt x="1298" y="0"/>
                  </a:moveTo>
                  <a:cubicBezTo>
                    <a:pt x="666" y="0"/>
                    <a:pt x="32" y="631"/>
                    <a:pt x="29" y="1263"/>
                  </a:cubicBezTo>
                  <a:lnTo>
                    <a:pt x="3" y="6357"/>
                  </a:lnTo>
                  <a:cubicBezTo>
                    <a:pt x="0" y="6989"/>
                    <a:pt x="628" y="7621"/>
                    <a:pt x="1260" y="7621"/>
                  </a:cubicBezTo>
                  <a:lnTo>
                    <a:pt x="6315" y="7621"/>
                  </a:lnTo>
                  <a:cubicBezTo>
                    <a:pt x="6947" y="7621"/>
                    <a:pt x="7582" y="6989"/>
                    <a:pt x="7585" y="6357"/>
                  </a:cubicBezTo>
                  <a:lnTo>
                    <a:pt x="7611" y="1263"/>
                  </a:lnTo>
                  <a:cubicBezTo>
                    <a:pt x="7614" y="631"/>
                    <a:pt x="6985" y="0"/>
                    <a:pt x="6353" y="0"/>
                  </a:cubicBezTo>
                  <a:lnTo>
                    <a:pt x="1298" y="0"/>
                  </a:lnTo>
                </a:path>
              </a:pathLst>
            </a:custGeom>
            <a:solidFill>
              <a:srgbClr val="80808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25964" dir="2700000">
                <a:srgbClr val="808080"/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CustomShape 18"/>
            <p:cNvSpPr/>
            <p:nvPr/>
          </p:nvSpPr>
          <p:spPr>
            <a:xfrm>
              <a:off x="6793098" y="7902685"/>
              <a:ext cx="731552" cy="914440"/>
            </a:xfrm>
            <a:prstGeom prst="rect">
              <a:avLst/>
            </a:prstGeom>
            <a:solidFill>
              <a:srgbClr val="EEEEEE"/>
            </a:solidFill>
            <a:ln w="38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CustomShape 19"/>
            <p:cNvSpPr/>
            <p:nvPr/>
          </p:nvSpPr>
          <p:spPr>
            <a:xfrm rot="16200000">
              <a:off x="7067430" y="7399743"/>
              <a:ext cx="182888" cy="822996"/>
            </a:xfrm>
            <a:prstGeom prst="can">
              <a:avLst>
                <a:gd name="adj" fmla="val 12157"/>
              </a:avLst>
            </a:prstGeom>
            <a:solidFill>
              <a:srgbClr val="DDDDDD"/>
            </a:solidFill>
            <a:ln w="38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TextShape 20"/>
            <p:cNvSpPr txBox="1"/>
            <p:nvPr/>
          </p:nvSpPr>
          <p:spPr>
            <a:xfrm>
              <a:off x="6473044" y="9009734"/>
              <a:ext cx="1371660" cy="173168"/>
            </a:xfrm>
            <a:prstGeom prst="rect">
              <a:avLst/>
            </a:prstGeom>
            <a:noFill/>
            <a:ln>
              <a:noFill/>
            </a:ln>
          </p:spPr>
          <p:txBody>
            <a:bodyPr lIns="65006" tIns="32500" rIns="65006" bIns="32500"/>
            <a:lstStyle/>
            <a:p>
              <a:pPr algn="ctr"/>
              <a:r>
                <a:rPr lang="en-US" sz="1299">
                  <a:latin typeface="Arial"/>
                </a:rPr>
                <a:t>Posts</a:t>
              </a:r>
            </a:p>
          </p:txBody>
        </p:sp>
        <p:sp>
          <p:nvSpPr>
            <p:cNvPr id="105" name="CustomShape 21"/>
            <p:cNvSpPr/>
            <p:nvPr/>
          </p:nvSpPr>
          <p:spPr>
            <a:xfrm>
              <a:off x="7176875" y="8067572"/>
              <a:ext cx="228610" cy="228610"/>
            </a:xfrm>
            <a:prstGeom prst="flowChartConnector">
              <a:avLst/>
            </a:prstGeom>
            <a:solidFill>
              <a:srgbClr val="333333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CustomShape 22"/>
            <p:cNvSpPr/>
            <p:nvPr/>
          </p:nvSpPr>
          <p:spPr>
            <a:xfrm>
              <a:off x="7176875" y="8368186"/>
              <a:ext cx="228610" cy="228610"/>
            </a:xfrm>
            <a:prstGeom prst="flowChartDecision">
              <a:avLst/>
            </a:prstGeom>
            <a:solidFill>
              <a:srgbClr val="333333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CustomShape 23"/>
            <p:cNvSpPr/>
            <p:nvPr/>
          </p:nvSpPr>
          <p:spPr>
            <a:xfrm>
              <a:off x="6912263" y="8368186"/>
              <a:ext cx="228610" cy="228610"/>
            </a:xfrm>
            <a:prstGeom prst="flowChartPreparation">
              <a:avLst/>
            </a:prstGeom>
            <a:solidFill>
              <a:srgbClr val="333333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CustomShape 24"/>
            <p:cNvSpPr/>
            <p:nvPr/>
          </p:nvSpPr>
          <p:spPr>
            <a:xfrm>
              <a:off x="6912263" y="8067572"/>
              <a:ext cx="228610" cy="22861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1559</TotalTime>
  <Words>155</Words>
  <Application>Microsoft Office PowerPoint</Application>
  <PresentationFormat>A4 용지(210x297mm)</PresentationFormat>
  <Paragraphs>49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Symbol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kojungbeom</dc:creator>
  <dc:description/>
  <cp:lastModifiedBy>kojungbeom</cp:lastModifiedBy>
  <cp:revision>20</cp:revision>
  <dcterms:created xsi:type="dcterms:W3CDTF">2021-06-22T12:43:20Z</dcterms:created>
  <dcterms:modified xsi:type="dcterms:W3CDTF">2021-06-24T13:52:49Z</dcterms:modified>
  <dc:language>en-US</dc:language>
</cp:coreProperties>
</file>