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4" r:id="rId6"/>
    <p:sldId id="275" r:id="rId7"/>
    <p:sldId id="276" r:id="rId8"/>
    <p:sldId id="277" r:id="rId9"/>
    <p:sldId id="261" r:id="rId10"/>
    <p:sldId id="278" r:id="rId11"/>
    <p:sldId id="263" r:id="rId12"/>
    <p:sldId id="279" r:id="rId13"/>
    <p:sldId id="264" r:id="rId14"/>
    <p:sldId id="265" r:id="rId15"/>
    <p:sldId id="280" r:id="rId16"/>
    <p:sldId id="267" r:id="rId17"/>
    <p:sldId id="281" r:id="rId18"/>
    <p:sldId id="268" r:id="rId19"/>
    <p:sldId id="28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7C"/>
    <a:srgbClr val="BC7FBB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9" d="100"/>
          <a:sy n="89" d="100"/>
        </p:scale>
        <p:origin x="69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E318C-50D5-4E44-B598-9C5EB7E231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7AD54-BFD2-4773-BFB9-758BB4B4E093}">
      <dgm:prSet/>
      <dgm:spPr/>
      <dgm:t>
        <a:bodyPr/>
        <a:lstStyle/>
        <a:p>
          <a:r>
            <a:rPr lang="en-MY" b="1" u="sng"/>
            <a:t>ET</a:t>
          </a:r>
          <a:endParaRPr lang="en-US"/>
        </a:p>
      </dgm:t>
    </dgm:pt>
    <dgm:pt modelId="{2BBA9AED-3E8F-4494-8D47-D0741F6BE008}" type="parTrans" cxnId="{D8F75AE6-687F-415C-924E-45DB1A167222}">
      <dgm:prSet/>
      <dgm:spPr/>
      <dgm:t>
        <a:bodyPr/>
        <a:lstStyle/>
        <a:p>
          <a:endParaRPr lang="en-US"/>
        </a:p>
      </dgm:t>
    </dgm:pt>
    <dgm:pt modelId="{65300F29-004D-4595-9245-CF9C63E4FA0C}" type="sibTrans" cxnId="{D8F75AE6-687F-415C-924E-45DB1A167222}">
      <dgm:prSet/>
      <dgm:spPr/>
      <dgm:t>
        <a:bodyPr/>
        <a:lstStyle/>
        <a:p>
          <a:endParaRPr lang="en-US"/>
        </a:p>
      </dgm:t>
    </dgm:pt>
    <dgm:pt modelId="{333593C7-9B9B-4597-944A-45BD5C1D9C7C}">
      <dgm:prSet/>
      <dgm:spPr/>
      <dgm:t>
        <a:bodyPr/>
        <a:lstStyle/>
        <a:p>
          <a:r>
            <a:rPr lang="en-MY"/>
            <a:t>groupByTraits.xlsx</a:t>
          </a:r>
        </a:p>
      </dgm:t>
    </dgm:pt>
    <dgm:pt modelId="{31848E6E-3A52-4D9C-9793-172CB0B48897}" type="parTrans" cxnId="{CB0B26FB-EB48-4977-B4B7-CC83931C7511}">
      <dgm:prSet/>
      <dgm:spPr/>
      <dgm:t>
        <a:bodyPr/>
        <a:lstStyle/>
        <a:p>
          <a:endParaRPr lang="en-US"/>
        </a:p>
      </dgm:t>
    </dgm:pt>
    <dgm:pt modelId="{1A07130F-1594-465C-90F0-F4A4D9EED48C}" type="sibTrans" cxnId="{CB0B26FB-EB48-4977-B4B7-CC83931C7511}">
      <dgm:prSet/>
      <dgm:spPr/>
      <dgm:t>
        <a:bodyPr/>
        <a:lstStyle/>
        <a:p>
          <a:endParaRPr lang="en-US"/>
        </a:p>
      </dgm:t>
    </dgm:pt>
    <dgm:pt modelId="{860072A8-B57C-4FAD-A1D3-35F9C562B600}">
      <dgm:prSet/>
      <dgm:spPr/>
      <dgm:t>
        <a:bodyPr/>
        <a:lstStyle/>
        <a:p>
          <a:r>
            <a:rPr lang="en-MY" b="1" u="sng"/>
            <a:t>EV</a:t>
          </a:r>
          <a:endParaRPr lang="en-US"/>
        </a:p>
      </dgm:t>
    </dgm:pt>
    <dgm:pt modelId="{D5225873-24B3-4AB9-ACA7-8122FFE5DDA1}" type="parTrans" cxnId="{6C9E9FA8-9F41-48CC-A3BC-F8CCDEEB806F}">
      <dgm:prSet/>
      <dgm:spPr/>
      <dgm:t>
        <a:bodyPr/>
        <a:lstStyle/>
        <a:p>
          <a:endParaRPr lang="en-US"/>
        </a:p>
      </dgm:t>
    </dgm:pt>
    <dgm:pt modelId="{4E963985-4E46-4CDA-9026-15B94C6AB46D}" type="sibTrans" cxnId="{6C9E9FA8-9F41-48CC-A3BC-F8CCDEEB806F}">
      <dgm:prSet/>
      <dgm:spPr/>
      <dgm:t>
        <a:bodyPr/>
        <a:lstStyle/>
        <a:p>
          <a:endParaRPr lang="en-US"/>
        </a:p>
      </dgm:t>
    </dgm:pt>
    <dgm:pt modelId="{A93DFF6C-945E-4DA2-A08F-1F16AD897B65}">
      <dgm:prSet/>
      <dgm:spPr/>
      <dgm:t>
        <a:bodyPr/>
        <a:lstStyle/>
        <a:p>
          <a:r>
            <a:rPr lang="en-MY" dirty="0"/>
            <a:t>evPattern.xlsx</a:t>
          </a:r>
          <a:endParaRPr lang="en-US" dirty="0"/>
        </a:p>
      </dgm:t>
    </dgm:pt>
    <dgm:pt modelId="{E87A675E-C1D8-4179-9701-9BD51A575D66}" type="parTrans" cxnId="{FF970035-3120-4F06-9D23-A684B5E80A9F}">
      <dgm:prSet/>
      <dgm:spPr/>
      <dgm:t>
        <a:bodyPr/>
        <a:lstStyle/>
        <a:p>
          <a:endParaRPr lang="en-US"/>
        </a:p>
      </dgm:t>
    </dgm:pt>
    <dgm:pt modelId="{C54F9947-9C76-4AC6-AF77-DD0410F4649F}" type="sibTrans" cxnId="{FF970035-3120-4F06-9D23-A684B5E80A9F}">
      <dgm:prSet/>
      <dgm:spPr/>
      <dgm:t>
        <a:bodyPr/>
        <a:lstStyle/>
        <a:p>
          <a:endParaRPr lang="en-US"/>
        </a:p>
      </dgm:t>
    </dgm:pt>
    <dgm:pt modelId="{8E57F9C2-00E7-447C-A4FC-D899990F7E8C}">
      <dgm:prSet/>
      <dgm:spPr/>
      <dgm:t>
        <a:bodyPr/>
        <a:lstStyle/>
        <a:p>
          <a:r>
            <a:rPr lang="en-US" b="1" u="sng" dirty="0" err="1"/>
            <a:t>coExpression</a:t>
          </a:r>
          <a:endParaRPr lang="en-US" dirty="0"/>
        </a:p>
      </dgm:t>
    </dgm:pt>
    <dgm:pt modelId="{3718D819-F1E9-4D21-8F0D-3A8A9BD7C2CC}" type="parTrans" cxnId="{13A46B4E-7B8A-45E4-9CA2-052E9421313E}">
      <dgm:prSet/>
      <dgm:spPr/>
      <dgm:t>
        <a:bodyPr/>
        <a:lstStyle/>
        <a:p>
          <a:endParaRPr lang="en-US"/>
        </a:p>
      </dgm:t>
    </dgm:pt>
    <dgm:pt modelId="{91EC313B-E986-49E7-995A-817B97B6F43A}" type="sibTrans" cxnId="{13A46B4E-7B8A-45E4-9CA2-052E9421313E}">
      <dgm:prSet/>
      <dgm:spPr/>
      <dgm:t>
        <a:bodyPr/>
        <a:lstStyle/>
        <a:p>
          <a:endParaRPr lang="en-US"/>
        </a:p>
      </dgm:t>
    </dgm:pt>
    <dgm:pt modelId="{5F9EBE6C-30D4-497D-8C0F-B8A15D3C36F3}">
      <dgm:prSet/>
      <dgm:spPr/>
      <dgm:t>
        <a:bodyPr/>
        <a:lstStyle/>
        <a:p>
          <a:r>
            <a:rPr lang="en-MY" dirty="0"/>
            <a:t>coExpression.xlsx</a:t>
          </a:r>
          <a:endParaRPr lang="en-US" dirty="0"/>
        </a:p>
      </dgm:t>
    </dgm:pt>
    <dgm:pt modelId="{58139771-00B5-4638-93F8-55358510B351}" type="parTrans" cxnId="{DAE70B51-C726-434A-9A94-192DF2DD6133}">
      <dgm:prSet/>
      <dgm:spPr/>
      <dgm:t>
        <a:bodyPr/>
        <a:lstStyle/>
        <a:p>
          <a:endParaRPr lang="en-US"/>
        </a:p>
      </dgm:t>
    </dgm:pt>
    <dgm:pt modelId="{BD05F38C-99C8-4766-9ECD-71719C63BFF3}" type="sibTrans" cxnId="{DAE70B51-C726-434A-9A94-192DF2DD6133}">
      <dgm:prSet/>
      <dgm:spPr/>
      <dgm:t>
        <a:bodyPr/>
        <a:lstStyle/>
        <a:p>
          <a:endParaRPr lang="en-US"/>
        </a:p>
      </dgm:t>
    </dgm:pt>
    <dgm:pt modelId="{48FE7707-1DBD-4B65-8F1C-CDE9B6485B9A}">
      <dgm:prSet/>
      <dgm:spPr/>
      <dgm:t>
        <a:bodyPr/>
        <a:lstStyle/>
        <a:p>
          <a:r>
            <a:rPr lang="en-MY"/>
            <a:t>ppiNetwork.xlsx</a:t>
          </a:r>
          <a:endParaRPr lang="en-US"/>
        </a:p>
      </dgm:t>
    </dgm:pt>
    <dgm:pt modelId="{F78A1BAC-DA92-44D9-B1FA-5EDCE7ABBC2A}" type="parTrans" cxnId="{BE8F6DDE-5546-4EFA-8180-D49360516232}">
      <dgm:prSet/>
      <dgm:spPr/>
      <dgm:t>
        <a:bodyPr/>
        <a:lstStyle/>
        <a:p>
          <a:endParaRPr lang="en-US"/>
        </a:p>
      </dgm:t>
    </dgm:pt>
    <dgm:pt modelId="{480A0799-D60C-42B8-B646-7F998A11E7F7}" type="sibTrans" cxnId="{BE8F6DDE-5546-4EFA-8180-D49360516232}">
      <dgm:prSet/>
      <dgm:spPr/>
      <dgm:t>
        <a:bodyPr/>
        <a:lstStyle/>
        <a:p>
          <a:endParaRPr lang="en-US"/>
        </a:p>
      </dgm:t>
    </dgm:pt>
    <dgm:pt modelId="{18BC513D-2082-481B-81DB-6C23E39FDE7D}">
      <dgm:prSet/>
      <dgm:spPr/>
      <dgm:t>
        <a:bodyPr/>
        <a:lstStyle/>
        <a:p>
          <a:endParaRPr lang="en-MY"/>
        </a:p>
      </dgm:t>
    </dgm:pt>
    <dgm:pt modelId="{5F31C795-A0FF-407B-B16A-BF6E22D91EE4}" type="parTrans" cxnId="{C83F8CA4-1B6A-43B8-9B08-FB288D12EAD3}">
      <dgm:prSet/>
      <dgm:spPr/>
      <dgm:t>
        <a:bodyPr/>
        <a:lstStyle/>
        <a:p>
          <a:endParaRPr lang="en-MY"/>
        </a:p>
      </dgm:t>
    </dgm:pt>
    <dgm:pt modelId="{C2FEC8DF-E46E-4AEB-A4A2-D224B0E57ED4}" type="sibTrans" cxnId="{C83F8CA4-1B6A-43B8-9B08-FB288D12EAD3}">
      <dgm:prSet/>
      <dgm:spPr/>
      <dgm:t>
        <a:bodyPr/>
        <a:lstStyle/>
        <a:p>
          <a:endParaRPr lang="en-MY"/>
        </a:p>
      </dgm:t>
    </dgm:pt>
    <dgm:pt modelId="{C5116CA7-3410-4AC8-AA18-C98ADBE6C1D0}">
      <dgm:prSet/>
      <dgm:spPr/>
      <dgm:t>
        <a:bodyPr/>
        <a:lstStyle/>
        <a:p>
          <a:endParaRPr lang="en-US"/>
        </a:p>
      </dgm:t>
    </dgm:pt>
    <dgm:pt modelId="{89D56853-E0E2-49F8-A2A7-790EF176D5A1}" type="parTrans" cxnId="{1071FDEE-D3E8-435A-8E8D-CD2138130D59}">
      <dgm:prSet/>
      <dgm:spPr/>
      <dgm:t>
        <a:bodyPr/>
        <a:lstStyle/>
        <a:p>
          <a:endParaRPr lang="en-MY"/>
        </a:p>
      </dgm:t>
    </dgm:pt>
    <dgm:pt modelId="{1764B4B4-3789-4165-B05A-FCD4B3850FFC}" type="sibTrans" cxnId="{1071FDEE-D3E8-435A-8E8D-CD2138130D59}">
      <dgm:prSet/>
      <dgm:spPr/>
      <dgm:t>
        <a:bodyPr/>
        <a:lstStyle/>
        <a:p>
          <a:endParaRPr lang="en-MY"/>
        </a:p>
      </dgm:t>
    </dgm:pt>
    <dgm:pt modelId="{6F73AB0D-526D-46E8-A1C6-A042C01F7634}">
      <dgm:prSet/>
      <dgm:spPr/>
      <dgm:t>
        <a:bodyPr/>
        <a:lstStyle/>
        <a:p>
          <a:r>
            <a:rPr lang="en-US" b="1" u="sng"/>
            <a:t>PPI network</a:t>
          </a:r>
          <a:endParaRPr lang="en-US" dirty="0"/>
        </a:p>
      </dgm:t>
    </dgm:pt>
    <dgm:pt modelId="{9364F5B4-1B67-43C7-B906-E94BB8E64D16}" type="parTrans" cxnId="{1E619229-1509-4EFC-A909-A11FB6AE2DF8}">
      <dgm:prSet/>
      <dgm:spPr/>
      <dgm:t>
        <a:bodyPr/>
        <a:lstStyle/>
        <a:p>
          <a:endParaRPr lang="en-MY"/>
        </a:p>
      </dgm:t>
    </dgm:pt>
    <dgm:pt modelId="{108CFC8D-7B9C-4730-8249-C43802389866}" type="sibTrans" cxnId="{1E619229-1509-4EFC-A909-A11FB6AE2DF8}">
      <dgm:prSet/>
      <dgm:spPr/>
      <dgm:t>
        <a:bodyPr/>
        <a:lstStyle/>
        <a:p>
          <a:endParaRPr lang="en-MY"/>
        </a:p>
      </dgm:t>
    </dgm:pt>
    <dgm:pt modelId="{76E0D771-3F2B-4B99-8EEE-D85A26661C95}">
      <dgm:prSet/>
      <dgm:spPr/>
      <dgm:t>
        <a:bodyPr/>
        <a:lstStyle/>
        <a:p>
          <a:endParaRPr lang="en-US" dirty="0"/>
        </a:p>
      </dgm:t>
    </dgm:pt>
    <dgm:pt modelId="{CB945ED3-AAC0-4846-97BA-665098596E27}" type="parTrans" cxnId="{49C1BD79-2164-4624-BA74-F40BD2DC35CD}">
      <dgm:prSet/>
      <dgm:spPr/>
      <dgm:t>
        <a:bodyPr/>
        <a:lstStyle/>
        <a:p>
          <a:endParaRPr lang="en-MY"/>
        </a:p>
      </dgm:t>
    </dgm:pt>
    <dgm:pt modelId="{962B85EB-3199-4AB4-9EBD-F6D9139FA178}" type="sibTrans" cxnId="{49C1BD79-2164-4624-BA74-F40BD2DC35CD}">
      <dgm:prSet/>
      <dgm:spPr/>
      <dgm:t>
        <a:bodyPr/>
        <a:lstStyle/>
        <a:p>
          <a:endParaRPr lang="en-MY"/>
        </a:p>
      </dgm:t>
    </dgm:pt>
    <dgm:pt modelId="{F9066785-FF05-4DE5-AF42-E37ECE6727B0}" type="pres">
      <dgm:prSet presAssocID="{CB9E318C-50D5-4E44-B598-9C5EB7E231C4}" presName="vert0" presStyleCnt="0">
        <dgm:presLayoutVars>
          <dgm:dir/>
          <dgm:animOne val="branch"/>
          <dgm:animLvl val="lvl"/>
        </dgm:presLayoutVars>
      </dgm:prSet>
      <dgm:spPr/>
    </dgm:pt>
    <dgm:pt modelId="{273EF665-D0C5-47C1-B26D-5A5299D474B5}" type="pres">
      <dgm:prSet presAssocID="{A047AD54-BFD2-4773-BFB9-758BB4B4E093}" presName="thickLine" presStyleLbl="alignNode1" presStyleIdx="0" presStyleCnt="11"/>
      <dgm:spPr/>
    </dgm:pt>
    <dgm:pt modelId="{E79C11DF-B6AE-4A03-BA6E-3CFBE5812BE8}" type="pres">
      <dgm:prSet presAssocID="{A047AD54-BFD2-4773-BFB9-758BB4B4E093}" presName="horz1" presStyleCnt="0"/>
      <dgm:spPr/>
    </dgm:pt>
    <dgm:pt modelId="{4EC66202-4D54-43C7-B9D1-2BD5E71DB303}" type="pres">
      <dgm:prSet presAssocID="{A047AD54-BFD2-4773-BFB9-758BB4B4E093}" presName="tx1" presStyleLbl="revTx" presStyleIdx="0" presStyleCnt="11"/>
      <dgm:spPr/>
    </dgm:pt>
    <dgm:pt modelId="{20437FAF-DD84-4A11-8D7F-EDF5F481D13F}" type="pres">
      <dgm:prSet presAssocID="{A047AD54-BFD2-4773-BFB9-758BB4B4E093}" presName="vert1" presStyleCnt="0"/>
      <dgm:spPr/>
    </dgm:pt>
    <dgm:pt modelId="{60C3E1D8-0190-40DA-949A-7C5AA8324682}" type="pres">
      <dgm:prSet presAssocID="{333593C7-9B9B-4597-944A-45BD5C1D9C7C}" presName="thickLine" presStyleLbl="alignNode1" presStyleIdx="1" presStyleCnt="11"/>
      <dgm:spPr/>
    </dgm:pt>
    <dgm:pt modelId="{5E200921-CBAC-4D53-947A-8DE7140C5491}" type="pres">
      <dgm:prSet presAssocID="{333593C7-9B9B-4597-944A-45BD5C1D9C7C}" presName="horz1" presStyleCnt="0"/>
      <dgm:spPr/>
    </dgm:pt>
    <dgm:pt modelId="{DA47C40E-8A5A-4CD0-BB9C-F35056A93416}" type="pres">
      <dgm:prSet presAssocID="{333593C7-9B9B-4597-944A-45BD5C1D9C7C}" presName="tx1" presStyleLbl="revTx" presStyleIdx="1" presStyleCnt="11"/>
      <dgm:spPr/>
    </dgm:pt>
    <dgm:pt modelId="{7DF00CC5-F810-4102-A523-74B1AA7FC867}" type="pres">
      <dgm:prSet presAssocID="{333593C7-9B9B-4597-944A-45BD5C1D9C7C}" presName="vert1" presStyleCnt="0"/>
      <dgm:spPr/>
    </dgm:pt>
    <dgm:pt modelId="{141754DE-FECC-4239-8A1C-EB98C462C0E2}" type="pres">
      <dgm:prSet presAssocID="{18BC513D-2082-481B-81DB-6C23E39FDE7D}" presName="thickLine" presStyleLbl="alignNode1" presStyleIdx="2" presStyleCnt="11"/>
      <dgm:spPr/>
    </dgm:pt>
    <dgm:pt modelId="{9DF3F809-C6C7-4AA0-95CB-9332B283D6B1}" type="pres">
      <dgm:prSet presAssocID="{18BC513D-2082-481B-81DB-6C23E39FDE7D}" presName="horz1" presStyleCnt="0"/>
      <dgm:spPr/>
    </dgm:pt>
    <dgm:pt modelId="{83FE1BF9-60B7-44A1-A4BD-65DC8DADED80}" type="pres">
      <dgm:prSet presAssocID="{18BC513D-2082-481B-81DB-6C23E39FDE7D}" presName="tx1" presStyleLbl="revTx" presStyleIdx="2" presStyleCnt="11"/>
      <dgm:spPr/>
    </dgm:pt>
    <dgm:pt modelId="{5333BF22-33FE-4E0F-96D7-F982711B224D}" type="pres">
      <dgm:prSet presAssocID="{18BC513D-2082-481B-81DB-6C23E39FDE7D}" presName="vert1" presStyleCnt="0"/>
      <dgm:spPr/>
    </dgm:pt>
    <dgm:pt modelId="{B7C2AC39-9B5A-4E8A-94F1-95D9874EF8CF}" type="pres">
      <dgm:prSet presAssocID="{860072A8-B57C-4FAD-A1D3-35F9C562B600}" presName="thickLine" presStyleLbl="alignNode1" presStyleIdx="3" presStyleCnt="11"/>
      <dgm:spPr/>
    </dgm:pt>
    <dgm:pt modelId="{811C5A5F-7C19-4E35-A437-92009AFF44B3}" type="pres">
      <dgm:prSet presAssocID="{860072A8-B57C-4FAD-A1D3-35F9C562B600}" presName="horz1" presStyleCnt="0"/>
      <dgm:spPr/>
    </dgm:pt>
    <dgm:pt modelId="{3C5553CF-8302-4DDF-9349-B0E5EA111F6C}" type="pres">
      <dgm:prSet presAssocID="{860072A8-B57C-4FAD-A1D3-35F9C562B600}" presName="tx1" presStyleLbl="revTx" presStyleIdx="3" presStyleCnt="11"/>
      <dgm:spPr/>
    </dgm:pt>
    <dgm:pt modelId="{997C7E9F-78A9-4348-A315-4CB506BA60BF}" type="pres">
      <dgm:prSet presAssocID="{860072A8-B57C-4FAD-A1D3-35F9C562B600}" presName="vert1" presStyleCnt="0"/>
      <dgm:spPr/>
    </dgm:pt>
    <dgm:pt modelId="{A8544F72-1612-4F50-8A98-19E7F5854BCE}" type="pres">
      <dgm:prSet presAssocID="{A93DFF6C-945E-4DA2-A08F-1F16AD897B65}" presName="thickLine" presStyleLbl="alignNode1" presStyleIdx="4" presStyleCnt="11"/>
      <dgm:spPr/>
    </dgm:pt>
    <dgm:pt modelId="{2CF47D7F-F0A5-4B47-97A7-AC0FAEDCED44}" type="pres">
      <dgm:prSet presAssocID="{A93DFF6C-945E-4DA2-A08F-1F16AD897B65}" presName="horz1" presStyleCnt="0"/>
      <dgm:spPr/>
    </dgm:pt>
    <dgm:pt modelId="{92DD55B5-C6A0-44E6-9B78-91A79BA440DD}" type="pres">
      <dgm:prSet presAssocID="{A93DFF6C-945E-4DA2-A08F-1F16AD897B65}" presName="tx1" presStyleLbl="revTx" presStyleIdx="4" presStyleCnt="11"/>
      <dgm:spPr/>
    </dgm:pt>
    <dgm:pt modelId="{5497D190-DBDD-41FA-A3B5-7C22092E8584}" type="pres">
      <dgm:prSet presAssocID="{A93DFF6C-945E-4DA2-A08F-1F16AD897B65}" presName="vert1" presStyleCnt="0"/>
      <dgm:spPr/>
    </dgm:pt>
    <dgm:pt modelId="{39FFCF1A-DAD6-43D1-BB63-66F16C19CEC3}" type="pres">
      <dgm:prSet presAssocID="{C5116CA7-3410-4AC8-AA18-C98ADBE6C1D0}" presName="thickLine" presStyleLbl="alignNode1" presStyleIdx="5" presStyleCnt="11"/>
      <dgm:spPr/>
    </dgm:pt>
    <dgm:pt modelId="{11F3795B-7EA5-4776-88D3-AF9DB7AF7E10}" type="pres">
      <dgm:prSet presAssocID="{C5116CA7-3410-4AC8-AA18-C98ADBE6C1D0}" presName="horz1" presStyleCnt="0"/>
      <dgm:spPr/>
    </dgm:pt>
    <dgm:pt modelId="{3374709C-E3F2-4FE7-B7F4-8EC01EE00EEB}" type="pres">
      <dgm:prSet presAssocID="{C5116CA7-3410-4AC8-AA18-C98ADBE6C1D0}" presName="tx1" presStyleLbl="revTx" presStyleIdx="5" presStyleCnt="11"/>
      <dgm:spPr/>
    </dgm:pt>
    <dgm:pt modelId="{4D6DEFC2-78E6-4D95-8821-E46EBD75B22B}" type="pres">
      <dgm:prSet presAssocID="{C5116CA7-3410-4AC8-AA18-C98ADBE6C1D0}" presName="vert1" presStyleCnt="0"/>
      <dgm:spPr/>
    </dgm:pt>
    <dgm:pt modelId="{6328648C-CC21-43AB-96F9-73A646F3EC27}" type="pres">
      <dgm:prSet presAssocID="{8E57F9C2-00E7-447C-A4FC-D899990F7E8C}" presName="thickLine" presStyleLbl="alignNode1" presStyleIdx="6" presStyleCnt="11"/>
      <dgm:spPr/>
    </dgm:pt>
    <dgm:pt modelId="{82EB51C9-8B7B-4419-9004-0D8B810BC65B}" type="pres">
      <dgm:prSet presAssocID="{8E57F9C2-00E7-447C-A4FC-D899990F7E8C}" presName="horz1" presStyleCnt="0"/>
      <dgm:spPr/>
    </dgm:pt>
    <dgm:pt modelId="{F69F55A7-2040-4200-9AA2-15E9DFD55F98}" type="pres">
      <dgm:prSet presAssocID="{8E57F9C2-00E7-447C-A4FC-D899990F7E8C}" presName="tx1" presStyleLbl="revTx" presStyleIdx="6" presStyleCnt="11"/>
      <dgm:spPr/>
    </dgm:pt>
    <dgm:pt modelId="{E776EB76-EFB7-4DF0-A1AC-81270B2BBAD7}" type="pres">
      <dgm:prSet presAssocID="{8E57F9C2-00E7-447C-A4FC-D899990F7E8C}" presName="vert1" presStyleCnt="0"/>
      <dgm:spPr/>
    </dgm:pt>
    <dgm:pt modelId="{365C2DBF-E519-4D37-8E96-AB7F73786FAD}" type="pres">
      <dgm:prSet presAssocID="{5F9EBE6C-30D4-497D-8C0F-B8A15D3C36F3}" presName="thickLine" presStyleLbl="alignNode1" presStyleIdx="7" presStyleCnt="11"/>
      <dgm:spPr/>
    </dgm:pt>
    <dgm:pt modelId="{D2DC7335-19C8-4FBC-94F4-CC27B0494AAE}" type="pres">
      <dgm:prSet presAssocID="{5F9EBE6C-30D4-497D-8C0F-B8A15D3C36F3}" presName="horz1" presStyleCnt="0"/>
      <dgm:spPr/>
    </dgm:pt>
    <dgm:pt modelId="{539B8C3D-5A09-49CB-829D-3929E84092CC}" type="pres">
      <dgm:prSet presAssocID="{5F9EBE6C-30D4-497D-8C0F-B8A15D3C36F3}" presName="tx1" presStyleLbl="revTx" presStyleIdx="7" presStyleCnt="11"/>
      <dgm:spPr/>
    </dgm:pt>
    <dgm:pt modelId="{5369A79F-DA11-4916-ADB7-59631CD79FF0}" type="pres">
      <dgm:prSet presAssocID="{5F9EBE6C-30D4-497D-8C0F-B8A15D3C36F3}" presName="vert1" presStyleCnt="0"/>
      <dgm:spPr/>
    </dgm:pt>
    <dgm:pt modelId="{FBB882EC-3982-4D36-8F45-1516B9810098}" type="pres">
      <dgm:prSet presAssocID="{76E0D771-3F2B-4B99-8EEE-D85A26661C95}" presName="thickLine" presStyleLbl="alignNode1" presStyleIdx="8" presStyleCnt="11"/>
      <dgm:spPr/>
    </dgm:pt>
    <dgm:pt modelId="{AD4E5A3B-2703-454B-ACAC-F456335B69EA}" type="pres">
      <dgm:prSet presAssocID="{76E0D771-3F2B-4B99-8EEE-D85A26661C95}" presName="horz1" presStyleCnt="0"/>
      <dgm:spPr/>
    </dgm:pt>
    <dgm:pt modelId="{91F966AF-88FF-49B9-B373-9EBAD87ADA57}" type="pres">
      <dgm:prSet presAssocID="{76E0D771-3F2B-4B99-8EEE-D85A26661C95}" presName="tx1" presStyleLbl="revTx" presStyleIdx="8" presStyleCnt="11"/>
      <dgm:spPr/>
    </dgm:pt>
    <dgm:pt modelId="{B82521E3-0666-486A-BB77-1AC5C67F1683}" type="pres">
      <dgm:prSet presAssocID="{76E0D771-3F2B-4B99-8EEE-D85A26661C95}" presName="vert1" presStyleCnt="0"/>
      <dgm:spPr/>
    </dgm:pt>
    <dgm:pt modelId="{77933C1A-CCE5-408C-A367-286FD494A29F}" type="pres">
      <dgm:prSet presAssocID="{6F73AB0D-526D-46E8-A1C6-A042C01F7634}" presName="thickLine" presStyleLbl="alignNode1" presStyleIdx="9" presStyleCnt="11"/>
      <dgm:spPr/>
    </dgm:pt>
    <dgm:pt modelId="{DBF7B892-F8B1-4843-B283-CD998EBEAF08}" type="pres">
      <dgm:prSet presAssocID="{6F73AB0D-526D-46E8-A1C6-A042C01F7634}" presName="horz1" presStyleCnt="0"/>
      <dgm:spPr/>
    </dgm:pt>
    <dgm:pt modelId="{E7458AB2-4D73-46AF-BE1B-B142900DC9C5}" type="pres">
      <dgm:prSet presAssocID="{6F73AB0D-526D-46E8-A1C6-A042C01F7634}" presName="tx1" presStyleLbl="revTx" presStyleIdx="9" presStyleCnt="11"/>
      <dgm:spPr/>
    </dgm:pt>
    <dgm:pt modelId="{D6848324-0377-4053-B6F9-1E93117D00AD}" type="pres">
      <dgm:prSet presAssocID="{6F73AB0D-526D-46E8-A1C6-A042C01F7634}" presName="vert1" presStyleCnt="0"/>
      <dgm:spPr/>
    </dgm:pt>
    <dgm:pt modelId="{07C11ED8-EAF7-4AC9-B347-6044062FF989}" type="pres">
      <dgm:prSet presAssocID="{48FE7707-1DBD-4B65-8F1C-CDE9B6485B9A}" presName="thickLine" presStyleLbl="alignNode1" presStyleIdx="10" presStyleCnt="11"/>
      <dgm:spPr/>
    </dgm:pt>
    <dgm:pt modelId="{0067083C-4C0E-423C-83F3-38CDE8320073}" type="pres">
      <dgm:prSet presAssocID="{48FE7707-1DBD-4B65-8F1C-CDE9B6485B9A}" presName="horz1" presStyleCnt="0"/>
      <dgm:spPr/>
    </dgm:pt>
    <dgm:pt modelId="{DE18AFF0-8515-42FD-87E5-5C2A1D271267}" type="pres">
      <dgm:prSet presAssocID="{48FE7707-1DBD-4B65-8F1C-CDE9B6485B9A}" presName="tx1" presStyleLbl="revTx" presStyleIdx="10" presStyleCnt="11"/>
      <dgm:spPr/>
    </dgm:pt>
    <dgm:pt modelId="{B69B53A3-B0D5-4592-90F8-DE526D1FD7A7}" type="pres">
      <dgm:prSet presAssocID="{48FE7707-1DBD-4B65-8F1C-CDE9B6485B9A}" presName="vert1" presStyleCnt="0"/>
      <dgm:spPr/>
    </dgm:pt>
  </dgm:ptLst>
  <dgm:cxnLst>
    <dgm:cxn modelId="{A7FB9724-21F1-4039-9D0A-AA2FC5116AE8}" type="presOf" srcId="{333593C7-9B9B-4597-944A-45BD5C1D9C7C}" destId="{DA47C40E-8A5A-4CD0-BB9C-F35056A93416}" srcOrd="0" destOrd="0" presId="urn:microsoft.com/office/officeart/2008/layout/LinedList"/>
    <dgm:cxn modelId="{1E619229-1509-4EFC-A909-A11FB6AE2DF8}" srcId="{CB9E318C-50D5-4E44-B598-9C5EB7E231C4}" destId="{6F73AB0D-526D-46E8-A1C6-A042C01F7634}" srcOrd="9" destOrd="0" parTransId="{9364F5B4-1B67-43C7-B906-E94BB8E64D16}" sibTransId="{108CFC8D-7B9C-4730-8249-C43802389866}"/>
    <dgm:cxn modelId="{162AFA2E-D14D-4307-A52B-4C246B65D51A}" type="presOf" srcId="{8E57F9C2-00E7-447C-A4FC-D899990F7E8C}" destId="{F69F55A7-2040-4200-9AA2-15E9DFD55F98}" srcOrd="0" destOrd="0" presId="urn:microsoft.com/office/officeart/2008/layout/LinedList"/>
    <dgm:cxn modelId="{7F3EBE30-35F9-4C19-9644-0B3B5DBAA0E6}" type="presOf" srcId="{C5116CA7-3410-4AC8-AA18-C98ADBE6C1D0}" destId="{3374709C-E3F2-4FE7-B7F4-8EC01EE00EEB}" srcOrd="0" destOrd="0" presId="urn:microsoft.com/office/officeart/2008/layout/LinedList"/>
    <dgm:cxn modelId="{FF970035-3120-4F06-9D23-A684B5E80A9F}" srcId="{CB9E318C-50D5-4E44-B598-9C5EB7E231C4}" destId="{A93DFF6C-945E-4DA2-A08F-1F16AD897B65}" srcOrd="4" destOrd="0" parTransId="{E87A675E-C1D8-4179-9701-9BD51A575D66}" sibTransId="{C54F9947-9C76-4AC6-AF77-DD0410F4649F}"/>
    <dgm:cxn modelId="{C72C3F5D-05D8-4537-8BFF-A99DE7BC1D9A}" type="presOf" srcId="{A047AD54-BFD2-4773-BFB9-758BB4B4E093}" destId="{4EC66202-4D54-43C7-B9D1-2BD5E71DB303}" srcOrd="0" destOrd="0" presId="urn:microsoft.com/office/officeart/2008/layout/LinedList"/>
    <dgm:cxn modelId="{B6017F5F-53A7-4C6F-AC2F-631336C799DC}" type="presOf" srcId="{6F73AB0D-526D-46E8-A1C6-A042C01F7634}" destId="{E7458AB2-4D73-46AF-BE1B-B142900DC9C5}" srcOrd="0" destOrd="0" presId="urn:microsoft.com/office/officeart/2008/layout/LinedList"/>
    <dgm:cxn modelId="{2BE2F847-D2EA-4731-B2B5-B7C8308D6C88}" type="presOf" srcId="{18BC513D-2082-481B-81DB-6C23E39FDE7D}" destId="{83FE1BF9-60B7-44A1-A4BD-65DC8DADED80}" srcOrd="0" destOrd="0" presId="urn:microsoft.com/office/officeart/2008/layout/LinedList"/>
    <dgm:cxn modelId="{13A46B4E-7B8A-45E4-9CA2-052E9421313E}" srcId="{CB9E318C-50D5-4E44-B598-9C5EB7E231C4}" destId="{8E57F9C2-00E7-447C-A4FC-D899990F7E8C}" srcOrd="6" destOrd="0" parTransId="{3718D819-F1E9-4D21-8F0D-3A8A9BD7C2CC}" sibTransId="{91EC313B-E986-49E7-995A-817B97B6F43A}"/>
    <dgm:cxn modelId="{DAE70B51-C726-434A-9A94-192DF2DD6133}" srcId="{CB9E318C-50D5-4E44-B598-9C5EB7E231C4}" destId="{5F9EBE6C-30D4-497D-8C0F-B8A15D3C36F3}" srcOrd="7" destOrd="0" parTransId="{58139771-00B5-4638-93F8-55358510B351}" sibTransId="{BD05F38C-99C8-4766-9ECD-71719C63BFF3}"/>
    <dgm:cxn modelId="{DAEB1F76-DEE5-40F6-82E5-AE763E560BFB}" type="presOf" srcId="{48FE7707-1DBD-4B65-8F1C-CDE9B6485B9A}" destId="{DE18AFF0-8515-42FD-87E5-5C2A1D271267}" srcOrd="0" destOrd="0" presId="urn:microsoft.com/office/officeart/2008/layout/LinedList"/>
    <dgm:cxn modelId="{49C1BD79-2164-4624-BA74-F40BD2DC35CD}" srcId="{CB9E318C-50D5-4E44-B598-9C5EB7E231C4}" destId="{76E0D771-3F2B-4B99-8EEE-D85A26661C95}" srcOrd="8" destOrd="0" parTransId="{CB945ED3-AAC0-4846-97BA-665098596E27}" sibTransId="{962B85EB-3199-4AB4-9EBD-F6D9139FA178}"/>
    <dgm:cxn modelId="{4369DCA2-CB77-4368-859F-C075A3B32FED}" type="presOf" srcId="{CB9E318C-50D5-4E44-B598-9C5EB7E231C4}" destId="{F9066785-FF05-4DE5-AF42-E37ECE6727B0}" srcOrd="0" destOrd="0" presId="urn:microsoft.com/office/officeart/2008/layout/LinedList"/>
    <dgm:cxn modelId="{C83F8CA4-1B6A-43B8-9B08-FB288D12EAD3}" srcId="{CB9E318C-50D5-4E44-B598-9C5EB7E231C4}" destId="{18BC513D-2082-481B-81DB-6C23E39FDE7D}" srcOrd="2" destOrd="0" parTransId="{5F31C795-A0FF-407B-B16A-BF6E22D91EE4}" sibTransId="{C2FEC8DF-E46E-4AEB-A4A2-D224B0E57ED4}"/>
    <dgm:cxn modelId="{2D2CADA4-5B2E-477D-B08C-0F091B3509F6}" type="presOf" srcId="{5F9EBE6C-30D4-497D-8C0F-B8A15D3C36F3}" destId="{539B8C3D-5A09-49CB-829D-3929E84092CC}" srcOrd="0" destOrd="0" presId="urn:microsoft.com/office/officeart/2008/layout/LinedList"/>
    <dgm:cxn modelId="{6C9E9FA8-9F41-48CC-A3BC-F8CCDEEB806F}" srcId="{CB9E318C-50D5-4E44-B598-9C5EB7E231C4}" destId="{860072A8-B57C-4FAD-A1D3-35F9C562B600}" srcOrd="3" destOrd="0" parTransId="{D5225873-24B3-4AB9-ACA7-8122FFE5DDA1}" sibTransId="{4E963985-4E46-4CDA-9026-15B94C6AB46D}"/>
    <dgm:cxn modelId="{9E37C1A9-DFED-4DC0-94DF-1D180FB59B1E}" type="presOf" srcId="{76E0D771-3F2B-4B99-8EEE-D85A26661C95}" destId="{91F966AF-88FF-49B9-B373-9EBAD87ADA57}" srcOrd="0" destOrd="0" presId="urn:microsoft.com/office/officeart/2008/layout/LinedList"/>
    <dgm:cxn modelId="{6A7F8ED2-DA74-4DC5-8154-0F79D191FAAA}" type="presOf" srcId="{860072A8-B57C-4FAD-A1D3-35F9C562B600}" destId="{3C5553CF-8302-4DDF-9349-B0E5EA111F6C}" srcOrd="0" destOrd="0" presId="urn:microsoft.com/office/officeart/2008/layout/LinedList"/>
    <dgm:cxn modelId="{BE8F6DDE-5546-4EFA-8180-D49360516232}" srcId="{CB9E318C-50D5-4E44-B598-9C5EB7E231C4}" destId="{48FE7707-1DBD-4B65-8F1C-CDE9B6485B9A}" srcOrd="10" destOrd="0" parTransId="{F78A1BAC-DA92-44D9-B1FA-5EDCE7ABBC2A}" sibTransId="{480A0799-D60C-42B8-B646-7F998A11E7F7}"/>
    <dgm:cxn modelId="{D8F75AE6-687F-415C-924E-45DB1A167222}" srcId="{CB9E318C-50D5-4E44-B598-9C5EB7E231C4}" destId="{A047AD54-BFD2-4773-BFB9-758BB4B4E093}" srcOrd="0" destOrd="0" parTransId="{2BBA9AED-3E8F-4494-8D47-D0741F6BE008}" sibTransId="{65300F29-004D-4595-9245-CF9C63E4FA0C}"/>
    <dgm:cxn modelId="{E976DFEA-E448-478D-B2E0-B13875082FEB}" type="presOf" srcId="{A93DFF6C-945E-4DA2-A08F-1F16AD897B65}" destId="{92DD55B5-C6A0-44E6-9B78-91A79BA440DD}" srcOrd="0" destOrd="0" presId="urn:microsoft.com/office/officeart/2008/layout/LinedList"/>
    <dgm:cxn modelId="{1071FDEE-D3E8-435A-8E8D-CD2138130D59}" srcId="{CB9E318C-50D5-4E44-B598-9C5EB7E231C4}" destId="{C5116CA7-3410-4AC8-AA18-C98ADBE6C1D0}" srcOrd="5" destOrd="0" parTransId="{89D56853-E0E2-49F8-A2A7-790EF176D5A1}" sibTransId="{1764B4B4-3789-4165-B05A-FCD4B3850FFC}"/>
    <dgm:cxn modelId="{CB0B26FB-EB48-4977-B4B7-CC83931C7511}" srcId="{CB9E318C-50D5-4E44-B598-9C5EB7E231C4}" destId="{333593C7-9B9B-4597-944A-45BD5C1D9C7C}" srcOrd="1" destOrd="0" parTransId="{31848E6E-3A52-4D9C-9793-172CB0B48897}" sibTransId="{1A07130F-1594-465C-90F0-F4A4D9EED48C}"/>
    <dgm:cxn modelId="{F2D52630-9F33-45FD-A36B-AD8A35967DEC}" type="presParOf" srcId="{F9066785-FF05-4DE5-AF42-E37ECE6727B0}" destId="{273EF665-D0C5-47C1-B26D-5A5299D474B5}" srcOrd="0" destOrd="0" presId="urn:microsoft.com/office/officeart/2008/layout/LinedList"/>
    <dgm:cxn modelId="{B2C00255-D6DF-444D-A17D-C25F9DC0777D}" type="presParOf" srcId="{F9066785-FF05-4DE5-AF42-E37ECE6727B0}" destId="{E79C11DF-B6AE-4A03-BA6E-3CFBE5812BE8}" srcOrd="1" destOrd="0" presId="urn:microsoft.com/office/officeart/2008/layout/LinedList"/>
    <dgm:cxn modelId="{AD7DA8E3-4FD4-4B1E-99DF-CEBC3F69A174}" type="presParOf" srcId="{E79C11DF-B6AE-4A03-BA6E-3CFBE5812BE8}" destId="{4EC66202-4D54-43C7-B9D1-2BD5E71DB303}" srcOrd="0" destOrd="0" presId="urn:microsoft.com/office/officeart/2008/layout/LinedList"/>
    <dgm:cxn modelId="{464EAB6F-A670-419C-A92A-E5E9AA9DA42F}" type="presParOf" srcId="{E79C11DF-B6AE-4A03-BA6E-3CFBE5812BE8}" destId="{20437FAF-DD84-4A11-8D7F-EDF5F481D13F}" srcOrd="1" destOrd="0" presId="urn:microsoft.com/office/officeart/2008/layout/LinedList"/>
    <dgm:cxn modelId="{A74B9490-2E11-4729-B9B9-7CE751786659}" type="presParOf" srcId="{F9066785-FF05-4DE5-AF42-E37ECE6727B0}" destId="{60C3E1D8-0190-40DA-949A-7C5AA8324682}" srcOrd="2" destOrd="0" presId="urn:microsoft.com/office/officeart/2008/layout/LinedList"/>
    <dgm:cxn modelId="{EF2E7006-24E3-4A09-A0C8-F84697A4A7D5}" type="presParOf" srcId="{F9066785-FF05-4DE5-AF42-E37ECE6727B0}" destId="{5E200921-CBAC-4D53-947A-8DE7140C5491}" srcOrd="3" destOrd="0" presId="urn:microsoft.com/office/officeart/2008/layout/LinedList"/>
    <dgm:cxn modelId="{F9994CC4-9AAC-48D0-ACC3-69C6AA68EFA3}" type="presParOf" srcId="{5E200921-CBAC-4D53-947A-8DE7140C5491}" destId="{DA47C40E-8A5A-4CD0-BB9C-F35056A93416}" srcOrd="0" destOrd="0" presId="urn:microsoft.com/office/officeart/2008/layout/LinedList"/>
    <dgm:cxn modelId="{AB02FC13-9601-4AE5-8045-CF696C34B035}" type="presParOf" srcId="{5E200921-CBAC-4D53-947A-8DE7140C5491}" destId="{7DF00CC5-F810-4102-A523-74B1AA7FC867}" srcOrd="1" destOrd="0" presId="urn:microsoft.com/office/officeart/2008/layout/LinedList"/>
    <dgm:cxn modelId="{7C78BC9A-3EDF-4EF4-AEF9-82080D825FDC}" type="presParOf" srcId="{F9066785-FF05-4DE5-AF42-E37ECE6727B0}" destId="{141754DE-FECC-4239-8A1C-EB98C462C0E2}" srcOrd="4" destOrd="0" presId="urn:microsoft.com/office/officeart/2008/layout/LinedList"/>
    <dgm:cxn modelId="{5B741012-8C11-47AD-A763-3F9CDD76A5D5}" type="presParOf" srcId="{F9066785-FF05-4DE5-AF42-E37ECE6727B0}" destId="{9DF3F809-C6C7-4AA0-95CB-9332B283D6B1}" srcOrd="5" destOrd="0" presId="urn:microsoft.com/office/officeart/2008/layout/LinedList"/>
    <dgm:cxn modelId="{D129D0BB-AFFE-4593-91D7-40391622C99E}" type="presParOf" srcId="{9DF3F809-C6C7-4AA0-95CB-9332B283D6B1}" destId="{83FE1BF9-60B7-44A1-A4BD-65DC8DADED80}" srcOrd="0" destOrd="0" presId="urn:microsoft.com/office/officeart/2008/layout/LinedList"/>
    <dgm:cxn modelId="{2F1C8DBD-DED6-428F-9958-D263CF727D7C}" type="presParOf" srcId="{9DF3F809-C6C7-4AA0-95CB-9332B283D6B1}" destId="{5333BF22-33FE-4E0F-96D7-F982711B224D}" srcOrd="1" destOrd="0" presId="urn:microsoft.com/office/officeart/2008/layout/LinedList"/>
    <dgm:cxn modelId="{F8DF9041-457F-4B51-A8F6-2807217F560F}" type="presParOf" srcId="{F9066785-FF05-4DE5-AF42-E37ECE6727B0}" destId="{B7C2AC39-9B5A-4E8A-94F1-95D9874EF8CF}" srcOrd="6" destOrd="0" presId="urn:microsoft.com/office/officeart/2008/layout/LinedList"/>
    <dgm:cxn modelId="{F8CD67F8-7736-43C9-953B-28C3CB818C38}" type="presParOf" srcId="{F9066785-FF05-4DE5-AF42-E37ECE6727B0}" destId="{811C5A5F-7C19-4E35-A437-92009AFF44B3}" srcOrd="7" destOrd="0" presId="urn:microsoft.com/office/officeart/2008/layout/LinedList"/>
    <dgm:cxn modelId="{6F15EDD1-34BF-4251-BE64-FBD953481E58}" type="presParOf" srcId="{811C5A5F-7C19-4E35-A437-92009AFF44B3}" destId="{3C5553CF-8302-4DDF-9349-B0E5EA111F6C}" srcOrd="0" destOrd="0" presId="urn:microsoft.com/office/officeart/2008/layout/LinedList"/>
    <dgm:cxn modelId="{71475149-2B5A-4694-9383-903BFF860C48}" type="presParOf" srcId="{811C5A5F-7C19-4E35-A437-92009AFF44B3}" destId="{997C7E9F-78A9-4348-A315-4CB506BA60BF}" srcOrd="1" destOrd="0" presId="urn:microsoft.com/office/officeart/2008/layout/LinedList"/>
    <dgm:cxn modelId="{DB7D2506-2D01-4920-AF24-B14DCF8ED693}" type="presParOf" srcId="{F9066785-FF05-4DE5-AF42-E37ECE6727B0}" destId="{A8544F72-1612-4F50-8A98-19E7F5854BCE}" srcOrd="8" destOrd="0" presId="urn:microsoft.com/office/officeart/2008/layout/LinedList"/>
    <dgm:cxn modelId="{A0E2D345-54BB-43BA-A8E9-A7B467A46092}" type="presParOf" srcId="{F9066785-FF05-4DE5-AF42-E37ECE6727B0}" destId="{2CF47D7F-F0A5-4B47-97A7-AC0FAEDCED44}" srcOrd="9" destOrd="0" presId="urn:microsoft.com/office/officeart/2008/layout/LinedList"/>
    <dgm:cxn modelId="{EE27AE64-38AE-42B4-8DB4-D52CD54CD61F}" type="presParOf" srcId="{2CF47D7F-F0A5-4B47-97A7-AC0FAEDCED44}" destId="{92DD55B5-C6A0-44E6-9B78-91A79BA440DD}" srcOrd="0" destOrd="0" presId="urn:microsoft.com/office/officeart/2008/layout/LinedList"/>
    <dgm:cxn modelId="{9016FD26-A551-49CA-B0A8-928E826AA8B2}" type="presParOf" srcId="{2CF47D7F-F0A5-4B47-97A7-AC0FAEDCED44}" destId="{5497D190-DBDD-41FA-A3B5-7C22092E8584}" srcOrd="1" destOrd="0" presId="urn:microsoft.com/office/officeart/2008/layout/LinedList"/>
    <dgm:cxn modelId="{B007C401-1C09-42AF-90E7-3389046C476E}" type="presParOf" srcId="{F9066785-FF05-4DE5-AF42-E37ECE6727B0}" destId="{39FFCF1A-DAD6-43D1-BB63-66F16C19CEC3}" srcOrd="10" destOrd="0" presId="urn:microsoft.com/office/officeart/2008/layout/LinedList"/>
    <dgm:cxn modelId="{9FD847E4-A7CC-425A-B8C7-FEEAEBACC23E}" type="presParOf" srcId="{F9066785-FF05-4DE5-AF42-E37ECE6727B0}" destId="{11F3795B-7EA5-4776-88D3-AF9DB7AF7E10}" srcOrd="11" destOrd="0" presId="urn:microsoft.com/office/officeart/2008/layout/LinedList"/>
    <dgm:cxn modelId="{466CC7F6-1870-40CF-8106-4FC744F50723}" type="presParOf" srcId="{11F3795B-7EA5-4776-88D3-AF9DB7AF7E10}" destId="{3374709C-E3F2-4FE7-B7F4-8EC01EE00EEB}" srcOrd="0" destOrd="0" presId="urn:microsoft.com/office/officeart/2008/layout/LinedList"/>
    <dgm:cxn modelId="{105EF52B-F612-4486-82DC-E4E206B2D2CA}" type="presParOf" srcId="{11F3795B-7EA5-4776-88D3-AF9DB7AF7E10}" destId="{4D6DEFC2-78E6-4D95-8821-E46EBD75B22B}" srcOrd="1" destOrd="0" presId="urn:microsoft.com/office/officeart/2008/layout/LinedList"/>
    <dgm:cxn modelId="{8E4B88B3-AE89-4353-BA69-F944E429BC3A}" type="presParOf" srcId="{F9066785-FF05-4DE5-AF42-E37ECE6727B0}" destId="{6328648C-CC21-43AB-96F9-73A646F3EC27}" srcOrd="12" destOrd="0" presId="urn:microsoft.com/office/officeart/2008/layout/LinedList"/>
    <dgm:cxn modelId="{1D761202-F952-4587-BF51-0F76D308603F}" type="presParOf" srcId="{F9066785-FF05-4DE5-AF42-E37ECE6727B0}" destId="{82EB51C9-8B7B-4419-9004-0D8B810BC65B}" srcOrd="13" destOrd="0" presId="urn:microsoft.com/office/officeart/2008/layout/LinedList"/>
    <dgm:cxn modelId="{648B7F97-4325-46B5-801C-EDFF2E5FA973}" type="presParOf" srcId="{82EB51C9-8B7B-4419-9004-0D8B810BC65B}" destId="{F69F55A7-2040-4200-9AA2-15E9DFD55F98}" srcOrd="0" destOrd="0" presId="urn:microsoft.com/office/officeart/2008/layout/LinedList"/>
    <dgm:cxn modelId="{3DE56DF7-AEA1-4D38-88E8-6311D848A659}" type="presParOf" srcId="{82EB51C9-8B7B-4419-9004-0D8B810BC65B}" destId="{E776EB76-EFB7-4DF0-A1AC-81270B2BBAD7}" srcOrd="1" destOrd="0" presId="urn:microsoft.com/office/officeart/2008/layout/LinedList"/>
    <dgm:cxn modelId="{6142C321-AEB1-43DF-9AD3-F35846A5B0DC}" type="presParOf" srcId="{F9066785-FF05-4DE5-AF42-E37ECE6727B0}" destId="{365C2DBF-E519-4D37-8E96-AB7F73786FAD}" srcOrd="14" destOrd="0" presId="urn:microsoft.com/office/officeart/2008/layout/LinedList"/>
    <dgm:cxn modelId="{5DA6FA90-DF9D-4D46-A5FC-12D6A0C789B2}" type="presParOf" srcId="{F9066785-FF05-4DE5-AF42-E37ECE6727B0}" destId="{D2DC7335-19C8-4FBC-94F4-CC27B0494AAE}" srcOrd="15" destOrd="0" presId="urn:microsoft.com/office/officeart/2008/layout/LinedList"/>
    <dgm:cxn modelId="{DAD976D1-375D-4C67-8A97-541DCA4E6BF4}" type="presParOf" srcId="{D2DC7335-19C8-4FBC-94F4-CC27B0494AAE}" destId="{539B8C3D-5A09-49CB-829D-3929E84092CC}" srcOrd="0" destOrd="0" presId="urn:microsoft.com/office/officeart/2008/layout/LinedList"/>
    <dgm:cxn modelId="{873526E6-6FD8-401F-A4AE-D12689D349E1}" type="presParOf" srcId="{D2DC7335-19C8-4FBC-94F4-CC27B0494AAE}" destId="{5369A79F-DA11-4916-ADB7-59631CD79FF0}" srcOrd="1" destOrd="0" presId="urn:microsoft.com/office/officeart/2008/layout/LinedList"/>
    <dgm:cxn modelId="{5DAFC69C-70E5-432B-B7EF-CDDBBE8F7A14}" type="presParOf" srcId="{F9066785-FF05-4DE5-AF42-E37ECE6727B0}" destId="{FBB882EC-3982-4D36-8F45-1516B9810098}" srcOrd="16" destOrd="0" presId="urn:microsoft.com/office/officeart/2008/layout/LinedList"/>
    <dgm:cxn modelId="{ECADCE94-E7C1-4F15-A50D-406C272E9153}" type="presParOf" srcId="{F9066785-FF05-4DE5-AF42-E37ECE6727B0}" destId="{AD4E5A3B-2703-454B-ACAC-F456335B69EA}" srcOrd="17" destOrd="0" presId="urn:microsoft.com/office/officeart/2008/layout/LinedList"/>
    <dgm:cxn modelId="{646F0216-0E53-4A35-B9B2-88118125113E}" type="presParOf" srcId="{AD4E5A3B-2703-454B-ACAC-F456335B69EA}" destId="{91F966AF-88FF-49B9-B373-9EBAD87ADA57}" srcOrd="0" destOrd="0" presId="urn:microsoft.com/office/officeart/2008/layout/LinedList"/>
    <dgm:cxn modelId="{D96CAFF5-162C-405F-9D05-F860D4E94780}" type="presParOf" srcId="{AD4E5A3B-2703-454B-ACAC-F456335B69EA}" destId="{B82521E3-0666-486A-BB77-1AC5C67F1683}" srcOrd="1" destOrd="0" presId="urn:microsoft.com/office/officeart/2008/layout/LinedList"/>
    <dgm:cxn modelId="{DC5319DA-A23B-4602-97FF-46134CA5808A}" type="presParOf" srcId="{F9066785-FF05-4DE5-AF42-E37ECE6727B0}" destId="{77933C1A-CCE5-408C-A367-286FD494A29F}" srcOrd="18" destOrd="0" presId="urn:microsoft.com/office/officeart/2008/layout/LinedList"/>
    <dgm:cxn modelId="{11B23A3B-D1DD-4818-AF14-8294127D3ADB}" type="presParOf" srcId="{F9066785-FF05-4DE5-AF42-E37ECE6727B0}" destId="{DBF7B892-F8B1-4843-B283-CD998EBEAF08}" srcOrd="19" destOrd="0" presId="urn:microsoft.com/office/officeart/2008/layout/LinedList"/>
    <dgm:cxn modelId="{9CBD261A-E7BA-4EEE-AA13-71F681A34A32}" type="presParOf" srcId="{DBF7B892-F8B1-4843-B283-CD998EBEAF08}" destId="{E7458AB2-4D73-46AF-BE1B-B142900DC9C5}" srcOrd="0" destOrd="0" presId="urn:microsoft.com/office/officeart/2008/layout/LinedList"/>
    <dgm:cxn modelId="{59330C61-F814-44C1-82C0-A4D8774B920A}" type="presParOf" srcId="{DBF7B892-F8B1-4843-B283-CD998EBEAF08}" destId="{D6848324-0377-4053-B6F9-1E93117D00AD}" srcOrd="1" destOrd="0" presId="urn:microsoft.com/office/officeart/2008/layout/LinedList"/>
    <dgm:cxn modelId="{EF7BAFB9-1A60-4BA3-A504-7941161CB6F0}" type="presParOf" srcId="{F9066785-FF05-4DE5-AF42-E37ECE6727B0}" destId="{07C11ED8-EAF7-4AC9-B347-6044062FF989}" srcOrd="20" destOrd="0" presId="urn:microsoft.com/office/officeart/2008/layout/LinedList"/>
    <dgm:cxn modelId="{B93B1ACC-E657-4FA9-8A2D-1049F120EFFF}" type="presParOf" srcId="{F9066785-FF05-4DE5-AF42-E37ECE6727B0}" destId="{0067083C-4C0E-423C-83F3-38CDE8320073}" srcOrd="21" destOrd="0" presId="urn:microsoft.com/office/officeart/2008/layout/LinedList"/>
    <dgm:cxn modelId="{5A71C2C4-A616-4B2C-8838-B0971E15F731}" type="presParOf" srcId="{0067083C-4C0E-423C-83F3-38CDE8320073}" destId="{DE18AFF0-8515-42FD-87E5-5C2A1D271267}" srcOrd="0" destOrd="0" presId="urn:microsoft.com/office/officeart/2008/layout/LinedList"/>
    <dgm:cxn modelId="{D07F4725-AC92-4B11-8BF3-C07A0E1BDF12}" type="presParOf" srcId="{0067083C-4C0E-423C-83F3-38CDE8320073}" destId="{B69B53A3-B0D5-4592-90F8-DE526D1FD7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EF665-D0C5-47C1-B26D-5A5299D474B5}">
      <dsp:nvSpPr>
        <dsp:cNvPr id="0" name=""/>
        <dsp:cNvSpPr/>
      </dsp:nvSpPr>
      <dsp:spPr>
        <a:xfrm>
          <a:off x="0" y="187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6202-4D54-43C7-B9D1-2BD5E71DB303}">
      <dsp:nvSpPr>
        <dsp:cNvPr id="0" name=""/>
        <dsp:cNvSpPr/>
      </dsp:nvSpPr>
      <dsp:spPr>
        <a:xfrm>
          <a:off x="0" y="187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ET</a:t>
          </a:r>
          <a:endParaRPr lang="en-US" sz="1600" kern="1200"/>
        </a:p>
      </dsp:txBody>
      <dsp:txXfrm>
        <a:off x="0" y="1878"/>
        <a:ext cx="6561138" cy="349398"/>
      </dsp:txXfrm>
    </dsp:sp>
    <dsp:sp modelId="{60C3E1D8-0190-40DA-949A-7C5AA8324682}">
      <dsp:nvSpPr>
        <dsp:cNvPr id="0" name=""/>
        <dsp:cNvSpPr/>
      </dsp:nvSpPr>
      <dsp:spPr>
        <a:xfrm>
          <a:off x="0" y="35127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C40E-8A5A-4CD0-BB9C-F35056A93416}">
      <dsp:nvSpPr>
        <dsp:cNvPr id="0" name=""/>
        <dsp:cNvSpPr/>
      </dsp:nvSpPr>
      <dsp:spPr>
        <a:xfrm>
          <a:off x="0" y="35127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groupByTraits.xlsx</a:t>
          </a:r>
        </a:p>
      </dsp:txBody>
      <dsp:txXfrm>
        <a:off x="0" y="351276"/>
        <a:ext cx="6561138" cy="349398"/>
      </dsp:txXfrm>
    </dsp:sp>
    <dsp:sp modelId="{141754DE-FECC-4239-8A1C-EB98C462C0E2}">
      <dsp:nvSpPr>
        <dsp:cNvPr id="0" name=""/>
        <dsp:cNvSpPr/>
      </dsp:nvSpPr>
      <dsp:spPr>
        <a:xfrm>
          <a:off x="0" y="70067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1BF9-60B7-44A1-A4BD-65DC8DADED80}">
      <dsp:nvSpPr>
        <dsp:cNvPr id="0" name=""/>
        <dsp:cNvSpPr/>
      </dsp:nvSpPr>
      <dsp:spPr>
        <a:xfrm>
          <a:off x="0" y="70067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0" y="700674"/>
        <a:ext cx="6561138" cy="349398"/>
      </dsp:txXfrm>
    </dsp:sp>
    <dsp:sp modelId="{B7C2AC39-9B5A-4E8A-94F1-95D9874EF8CF}">
      <dsp:nvSpPr>
        <dsp:cNvPr id="0" name=""/>
        <dsp:cNvSpPr/>
      </dsp:nvSpPr>
      <dsp:spPr>
        <a:xfrm>
          <a:off x="0" y="105007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53CF-8302-4DDF-9349-B0E5EA111F6C}">
      <dsp:nvSpPr>
        <dsp:cNvPr id="0" name=""/>
        <dsp:cNvSpPr/>
      </dsp:nvSpPr>
      <dsp:spPr>
        <a:xfrm>
          <a:off x="0" y="105007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EV</a:t>
          </a:r>
          <a:endParaRPr lang="en-US" sz="1600" kern="1200"/>
        </a:p>
      </dsp:txBody>
      <dsp:txXfrm>
        <a:off x="0" y="1050072"/>
        <a:ext cx="6561138" cy="349398"/>
      </dsp:txXfrm>
    </dsp:sp>
    <dsp:sp modelId="{A8544F72-1612-4F50-8A98-19E7F5854BCE}">
      <dsp:nvSpPr>
        <dsp:cNvPr id="0" name=""/>
        <dsp:cNvSpPr/>
      </dsp:nvSpPr>
      <dsp:spPr>
        <a:xfrm>
          <a:off x="0" y="139947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55B5-C6A0-44E6-9B78-91A79BA440DD}">
      <dsp:nvSpPr>
        <dsp:cNvPr id="0" name=""/>
        <dsp:cNvSpPr/>
      </dsp:nvSpPr>
      <dsp:spPr>
        <a:xfrm>
          <a:off x="0" y="139947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evPattern.xlsx</a:t>
          </a:r>
          <a:endParaRPr lang="en-US" sz="1600" kern="1200" dirty="0"/>
        </a:p>
      </dsp:txBody>
      <dsp:txXfrm>
        <a:off x="0" y="1399470"/>
        <a:ext cx="6561138" cy="349398"/>
      </dsp:txXfrm>
    </dsp:sp>
    <dsp:sp modelId="{39FFCF1A-DAD6-43D1-BB63-66F16C19CEC3}">
      <dsp:nvSpPr>
        <dsp:cNvPr id="0" name=""/>
        <dsp:cNvSpPr/>
      </dsp:nvSpPr>
      <dsp:spPr>
        <a:xfrm>
          <a:off x="0" y="174886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4709C-E3F2-4FE7-B7F4-8EC01EE00EEB}">
      <dsp:nvSpPr>
        <dsp:cNvPr id="0" name=""/>
        <dsp:cNvSpPr/>
      </dsp:nvSpPr>
      <dsp:spPr>
        <a:xfrm>
          <a:off x="0" y="174886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0" y="1748868"/>
        <a:ext cx="6561138" cy="349398"/>
      </dsp:txXfrm>
    </dsp:sp>
    <dsp:sp modelId="{6328648C-CC21-43AB-96F9-73A646F3EC27}">
      <dsp:nvSpPr>
        <dsp:cNvPr id="0" name=""/>
        <dsp:cNvSpPr/>
      </dsp:nvSpPr>
      <dsp:spPr>
        <a:xfrm>
          <a:off x="0" y="209826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55A7-2040-4200-9AA2-15E9DFD55F98}">
      <dsp:nvSpPr>
        <dsp:cNvPr id="0" name=""/>
        <dsp:cNvSpPr/>
      </dsp:nvSpPr>
      <dsp:spPr>
        <a:xfrm>
          <a:off x="0" y="209826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/>
            <a:t>coExpression</a:t>
          </a:r>
          <a:endParaRPr lang="en-US" sz="1600" kern="1200" dirty="0"/>
        </a:p>
      </dsp:txBody>
      <dsp:txXfrm>
        <a:off x="0" y="2098266"/>
        <a:ext cx="6561138" cy="349398"/>
      </dsp:txXfrm>
    </dsp:sp>
    <dsp:sp modelId="{365C2DBF-E519-4D37-8E96-AB7F73786FAD}">
      <dsp:nvSpPr>
        <dsp:cNvPr id="0" name=""/>
        <dsp:cNvSpPr/>
      </dsp:nvSpPr>
      <dsp:spPr>
        <a:xfrm>
          <a:off x="0" y="244766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B8C3D-5A09-49CB-829D-3929E84092CC}">
      <dsp:nvSpPr>
        <dsp:cNvPr id="0" name=""/>
        <dsp:cNvSpPr/>
      </dsp:nvSpPr>
      <dsp:spPr>
        <a:xfrm>
          <a:off x="0" y="244766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coExpression.xlsx</a:t>
          </a:r>
          <a:endParaRPr lang="en-US" sz="1600" kern="1200" dirty="0"/>
        </a:p>
      </dsp:txBody>
      <dsp:txXfrm>
        <a:off x="0" y="2447664"/>
        <a:ext cx="6561138" cy="349398"/>
      </dsp:txXfrm>
    </dsp:sp>
    <dsp:sp modelId="{FBB882EC-3982-4D36-8F45-1516B9810098}">
      <dsp:nvSpPr>
        <dsp:cNvPr id="0" name=""/>
        <dsp:cNvSpPr/>
      </dsp:nvSpPr>
      <dsp:spPr>
        <a:xfrm>
          <a:off x="0" y="279706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66AF-88FF-49B9-B373-9EBAD87ADA57}">
      <dsp:nvSpPr>
        <dsp:cNvPr id="0" name=""/>
        <dsp:cNvSpPr/>
      </dsp:nvSpPr>
      <dsp:spPr>
        <a:xfrm>
          <a:off x="0" y="279706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2797062"/>
        <a:ext cx="6561138" cy="349398"/>
      </dsp:txXfrm>
    </dsp:sp>
    <dsp:sp modelId="{77933C1A-CCE5-408C-A367-286FD494A29F}">
      <dsp:nvSpPr>
        <dsp:cNvPr id="0" name=""/>
        <dsp:cNvSpPr/>
      </dsp:nvSpPr>
      <dsp:spPr>
        <a:xfrm>
          <a:off x="0" y="314646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8AB2-4D73-46AF-BE1B-B142900DC9C5}">
      <dsp:nvSpPr>
        <dsp:cNvPr id="0" name=""/>
        <dsp:cNvSpPr/>
      </dsp:nvSpPr>
      <dsp:spPr>
        <a:xfrm>
          <a:off x="0" y="314646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PPI network</a:t>
          </a:r>
          <a:endParaRPr lang="en-US" sz="1600" kern="1200" dirty="0"/>
        </a:p>
      </dsp:txBody>
      <dsp:txXfrm>
        <a:off x="0" y="3146460"/>
        <a:ext cx="6561138" cy="349398"/>
      </dsp:txXfrm>
    </dsp:sp>
    <dsp:sp modelId="{07C11ED8-EAF7-4AC9-B347-6044062FF989}">
      <dsp:nvSpPr>
        <dsp:cNvPr id="0" name=""/>
        <dsp:cNvSpPr/>
      </dsp:nvSpPr>
      <dsp:spPr>
        <a:xfrm>
          <a:off x="0" y="349585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8AFF0-8515-42FD-87E5-5C2A1D271267}">
      <dsp:nvSpPr>
        <dsp:cNvPr id="0" name=""/>
        <dsp:cNvSpPr/>
      </dsp:nvSpPr>
      <dsp:spPr>
        <a:xfrm>
          <a:off x="0" y="349585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ppiNetwork.xlsx</a:t>
          </a:r>
          <a:endParaRPr lang="en-US" sz="1600" kern="1200"/>
        </a:p>
      </dsp:txBody>
      <dsp:txXfrm>
        <a:off x="0" y="3495858"/>
        <a:ext cx="6561138" cy="34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-Herng/gene-classification-ML-framework/tree/workshop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gxa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search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co-search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FDA2-EAEA-2700-C326-146FBB92C75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96962" y="668059"/>
            <a:ext cx="9998075" cy="25384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77"/>
              </a:rPr>
              <a:t>Development of Predictive Model for the Classification of Genes Associated with Abiotic Stress-Resistant Traits in Rice using Supervised Machine Learning</a:t>
            </a:r>
            <a:endParaRPr lang="en-MY" sz="1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57441-AB53-3309-26D0-0D7F48E830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6962" y="3803622"/>
            <a:ext cx="8682038" cy="148139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Searching in the respective databases, download, extraction &amp; curation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Writing the parser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R programming to build the predictive models &amp; generate the graphs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D8E2E-1179-0C36-7747-78C801C95B94}"/>
              </a:ext>
            </a:extLst>
          </p:cNvPr>
          <p:cNvSpPr txBox="1"/>
          <p:nvPr/>
        </p:nvSpPr>
        <p:spPr>
          <a:xfrm>
            <a:off x="5072306" y="5882164"/>
            <a:ext cx="615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Kok-Herng/gene-classification-ML-framework at workshop (github.com)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6918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6D99-B50D-1A13-1C7E-6AE9D5D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4" y="356616"/>
            <a:ext cx="7141828" cy="1517356"/>
          </a:xfrm>
        </p:spPr>
        <p:txBody>
          <a:bodyPr/>
          <a:lstStyle/>
          <a:p>
            <a:r>
              <a:rPr lang="en-US" sz="4000" dirty="0"/>
              <a:t>Training Data Construction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511F-127A-DE26-33A1-F12AA350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872" y="1992844"/>
            <a:ext cx="10579972" cy="4709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1800" dirty="0">
                <a:solidFill>
                  <a:schemeClr val="tx1"/>
                </a:solidFill>
              </a:rPr>
              <a:t>rawFeatures.xlsx – list of all genes (</a:t>
            </a:r>
            <a:r>
              <a:rPr lang="en-MY" sz="1800" dirty="0" err="1">
                <a:solidFill>
                  <a:schemeClr val="tx1"/>
                </a:solidFill>
              </a:rPr>
              <a:t>OsID</a:t>
            </a:r>
            <a:r>
              <a:rPr lang="en-MY" sz="1800" dirty="0">
                <a:solidFill>
                  <a:schemeClr val="tx1"/>
                </a:solidFill>
              </a:rPr>
              <a:t> only)</a:t>
            </a:r>
          </a:p>
          <a:p>
            <a:pPr marL="0" indent="0">
              <a:buNone/>
            </a:pPr>
            <a:r>
              <a:rPr lang="en-MY" sz="1800" dirty="0" err="1">
                <a:solidFill>
                  <a:schemeClr val="tx1"/>
                </a:solidFill>
              </a:rPr>
              <a:t>trainingData.R</a:t>
            </a:r>
            <a:r>
              <a:rPr lang="en-MY" sz="1800" dirty="0">
                <a:solidFill>
                  <a:schemeClr val="tx1"/>
                </a:solidFill>
              </a:rPr>
              <a:t> - script</a:t>
            </a:r>
          </a:p>
          <a:p>
            <a:pPr marL="0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 err="1">
                <a:solidFill>
                  <a:schemeClr val="tx1"/>
                </a:solidFill>
              </a:rPr>
              <a:t>coExpression</a:t>
            </a:r>
            <a:endParaRPr lang="en-MY" sz="18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Combine </a:t>
            </a:r>
            <a:r>
              <a:rPr lang="en-MY" sz="1800" b="0" dirty="0" err="1">
                <a:solidFill>
                  <a:schemeClr val="tx1"/>
                </a:solidFill>
              </a:rPr>
              <a:t>a_OsID</a:t>
            </a:r>
            <a:r>
              <a:rPr lang="en-MY" sz="1800" b="0" dirty="0">
                <a:solidFill>
                  <a:schemeClr val="tx1"/>
                </a:solidFill>
              </a:rPr>
              <a:t> and </a:t>
            </a:r>
            <a:r>
              <a:rPr lang="en-MY" sz="1800" b="0" dirty="0" err="1">
                <a:solidFill>
                  <a:schemeClr val="tx1"/>
                </a:solidFill>
              </a:rPr>
              <a:t>b_OsID</a:t>
            </a:r>
            <a:r>
              <a:rPr lang="en-MY" sz="1800" b="0" dirty="0">
                <a:solidFill>
                  <a:schemeClr val="tx1"/>
                </a:solidFill>
              </a:rPr>
              <a:t> vertically into a single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Check if the gene present: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yes – 1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no –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Also include </a:t>
            </a:r>
            <a:r>
              <a:rPr lang="en-MY" sz="1800" b="0" dirty="0" err="1">
                <a:solidFill>
                  <a:schemeClr val="tx1"/>
                </a:solidFill>
              </a:rPr>
              <a:t>pcc</a:t>
            </a:r>
            <a:r>
              <a:rPr lang="en-MY" sz="1800" b="0" dirty="0">
                <a:solidFill>
                  <a:schemeClr val="tx1"/>
                </a:solidFill>
              </a:rPr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Replace NA with 0</a:t>
            </a:r>
          </a:p>
          <a:p>
            <a:endParaRPr lang="en-MY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>
                <a:solidFill>
                  <a:schemeClr val="tx1"/>
                </a:solidFill>
              </a:rPr>
              <a:t>PPI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Check if the gene present: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yes – 1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no –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7682-7593-4AC0-589C-85E95F30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Construction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47E-A0D4-5D42-763A-6F2406F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sz="1800" b="1" u="sng" dirty="0"/>
              <a:t>ET</a:t>
            </a:r>
          </a:p>
          <a:p>
            <a:pPr lvl="1"/>
            <a:r>
              <a:rPr lang="en-MY" sz="1600" dirty="0"/>
              <a:t>Down-regulated genes – 1</a:t>
            </a:r>
          </a:p>
          <a:p>
            <a:pPr lvl="1"/>
            <a:r>
              <a:rPr lang="en-MY" sz="1600" dirty="0"/>
              <a:t>Up-regulated genes – 2</a:t>
            </a:r>
          </a:p>
          <a:p>
            <a:pPr lvl="1"/>
            <a:r>
              <a:rPr lang="en-MY" sz="1600" dirty="0"/>
              <a:t>NA – 0 </a:t>
            </a:r>
          </a:p>
          <a:p>
            <a:pPr lvl="1"/>
            <a:r>
              <a:rPr lang="en-MY" sz="1600" dirty="0"/>
              <a:t>New column – “Class” for grouping of same genes (according to </a:t>
            </a:r>
            <a:r>
              <a:rPr lang="en-MY" sz="1600" dirty="0" err="1"/>
              <a:t>OsID</a:t>
            </a:r>
            <a:r>
              <a:rPr lang="en-MY" sz="1600" dirty="0"/>
              <a:t>)</a:t>
            </a:r>
          </a:p>
          <a:p>
            <a:pPr lvl="1"/>
            <a:r>
              <a:rPr lang="en-MY" sz="1600" dirty="0"/>
              <a:t>New column – “Trait” for trait of each gene</a:t>
            </a:r>
          </a:p>
          <a:p>
            <a:pPr lvl="1"/>
            <a:endParaRPr lang="en-MY" sz="1600" dirty="0"/>
          </a:p>
          <a:p>
            <a:pPr marL="0" indent="0">
              <a:buNone/>
            </a:pPr>
            <a:r>
              <a:rPr lang="en-MY" sz="1800" b="1" u="sng" dirty="0"/>
              <a:t>EV</a:t>
            </a:r>
          </a:p>
          <a:p>
            <a:pPr lvl="1"/>
            <a:r>
              <a:rPr lang="en-US" sz="1600" dirty="0"/>
              <a:t>Split each gene (</a:t>
            </a:r>
            <a:r>
              <a:rPr lang="en-US" sz="1600" dirty="0" err="1"/>
              <a:t>OsID</a:t>
            </a:r>
            <a:r>
              <a:rPr lang="en-US" sz="1600" dirty="0"/>
              <a:t>) into their own data frame</a:t>
            </a:r>
          </a:p>
          <a:p>
            <a:pPr lvl="1"/>
            <a:r>
              <a:rPr lang="en-US" sz="1600" dirty="0"/>
              <a:t>Sum up values from each rows (tissue development stage)</a:t>
            </a:r>
          </a:p>
          <a:p>
            <a:pPr lvl="1"/>
            <a:r>
              <a:rPr lang="en-US" sz="1600" dirty="0"/>
              <a:t>Results - each row is only one gene; each column is the sum of value for that specific tissue development stage</a:t>
            </a:r>
          </a:p>
          <a:p>
            <a:pPr lvl="1"/>
            <a:r>
              <a:rPr lang="en-US" sz="1600" dirty="0"/>
              <a:t>Compare across rows to find for that </a:t>
            </a:r>
            <a:r>
              <a:rPr lang="en-US" sz="1600" dirty="0">
                <a:highlight>
                  <a:srgbClr val="FFFF00"/>
                </a:highlight>
              </a:rPr>
              <a:t>specific gene, where it is the highest expressed in tissue development stage </a:t>
            </a:r>
          </a:p>
          <a:p>
            <a:pPr lvl="1"/>
            <a:r>
              <a:rPr lang="en-US" sz="1600" dirty="0"/>
              <a:t>Results - only the highest value for each row is remained, the rest is converted to 0</a:t>
            </a:r>
          </a:p>
          <a:p>
            <a:pPr lvl="1"/>
            <a:r>
              <a:rPr lang="en-US" sz="1600" dirty="0"/>
              <a:t>Convert the highest value to 1 and add </a:t>
            </a:r>
            <a:r>
              <a:rPr lang="en-US" sz="1600" dirty="0" err="1"/>
              <a:t>OsID</a:t>
            </a:r>
            <a:r>
              <a:rPr lang="en-US" sz="1600" dirty="0"/>
              <a:t> column</a:t>
            </a:r>
          </a:p>
          <a:p>
            <a:pPr marL="457200" lvl="1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800" b="1" dirty="0"/>
              <a:t>Final output - trainingData.xlsx</a:t>
            </a:r>
          </a:p>
        </p:txBody>
      </p:sp>
    </p:spTree>
    <p:extLst>
      <p:ext uri="{BB962C8B-B14F-4D97-AF65-F5344CB8AC3E}">
        <p14:creationId xmlns:p14="http://schemas.microsoft.com/office/powerpoint/2010/main" val="243903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EB9-23D6-FE02-A3D0-0E72E514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E9F8-9FEE-0098-9FD0-4B892F26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41643"/>
            <a:ext cx="10529141" cy="259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b="0" dirty="0">
                <a:solidFill>
                  <a:schemeClr val="tx1"/>
                </a:solidFill>
              </a:rPr>
              <a:t>2 types of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Trait Classification (classification of related traits for each gene)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Gene Classification (grouping of the same genes together)</a:t>
            </a:r>
          </a:p>
          <a:p>
            <a:pPr marL="0" indent="0">
              <a:buNone/>
            </a:pPr>
            <a:endParaRPr lang="en-MY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dirty="0">
                <a:solidFill>
                  <a:schemeClr val="tx1"/>
                </a:solidFill>
              </a:rPr>
              <a:t>Both types use the same </a:t>
            </a:r>
            <a:r>
              <a:rPr lang="en-US" dirty="0">
                <a:solidFill>
                  <a:schemeClr val="tx1"/>
                </a:solidFill>
              </a:rPr>
              <a:t>algorithms (C5.0, k-Nearest Neighbors, Naïve Bayes, ranger, and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DCD8-3FA6-6425-9B0B-190F7AB3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15ED-5BAE-FC3B-C605-233B669A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48140"/>
            <a:ext cx="10462196" cy="40898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800" b="1" u="sng" dirty="0">
                <a:solidFill>
                  <a:schemeClr val="tx1"/>
                </a:solidFill>
              </a:rPr>
              <a:t>Pre-Processing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Gene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genes &gt;= 10 occurrences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7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MY" sz="1900" dirty="0">
                <a:solidFill>
                  <a:schemeClr val="tx1"/>
                </a:solidFill>
              </a:rPr>
              <a:t>Trait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DB263C-D27F-8787-7448-4E79F68B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59943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Train-Test 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Starts with p = 0.7 (70% for training, 30% for testing)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Increase p with 0.05 till 0.95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Predictor and Response Split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Predictor – every column except “Class” for gene classification and “Trait” for trait classification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Response – “Class” column for gene classification and “Trait” column for trait classification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Cross Validation (only for KNN and NB)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Set method (</a:t>
            </a:r>
            <a:r>
              <a:rPr lang="en-US" sz="1500" dirty="0" err="1">
                <a:solidFill>
                  <a:schemeClr val="tx1"/>
                </a:solidFill>
              </a:rPr>
              <a:t>repeatedcv</a:t>
            </a:r>
            <a:r>
              <a:rPr lang="en-US" sz="1500" dirty="0">
                <a:solidFill>
                  <a:schemeClr val="tx1"/>
                </a:solidFill>
              </a:rPr>
              <a:t>), number and repeats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Parallel Computing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</a:rPr>
              <a:t>detectCores</a:t>
            </a:r>
            <a:r>
              <a:rPr lang="en-US" sz="1500" dirty="0">
                <a:solidFill>
                  <a:schemeClr val="tx1"/>
                </a:solidFill>
              </a:rPr>
              <a:t>() – 1 to exclude one CPU core for other tasks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Model Training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Method 1 – </a:t>
            </a:r>
            <a:r>
              <a:rPr lang="en-US" sz="1500" dirty="0"/>
              <a:t>classifier’s own function e.g., C5.0(), ranger()</a:t>
            </a:r>
            <a:endParaRPr lang="en-US" sz="1500" dirty="0">
              <a:solidFill>
                <a:schemeClr val="tx1"/>
              </a:solidFill>
            </a:endParaRPr>
          </a:p>
          <a:p>
            <a:pPr lvl="1"/>
            <a:r>
              <a:rPr lang="en-US" sz="1500" dirty="0"/>
              <a:t>Method 2 – </a:t>
            </a:r>
            <a:r>
              <a:rPr lang="en-US" sz="1500" dirty="0">
                <a:solidFill>
                  <a:schemeClr val="tx1"/>
                </a:solidFill>
              </a:rPr>
              <a:t>caret’s train() function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40C327-F8B5-181F-6F1F-00329931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86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D6B6-8C82-7AC9-0C39-7FAF8ECE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306746"/>
            <a:ext cx="5576712" cy="1325563"/>
          </a:xfrm>
        </p:spPr>
        <p:txBody>
          <a:bodyPr/>
          <a:lstStyle/>
          <a:p>
            <a:r>
              <a:rPr lang="en-MY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3E6F-0A57-4087-C291-E9700C8AE0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1980561"/>
            <a:ext cx="9233980" cy="3688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900" dirty="0">
                <a:solidFill>
                  <a:schemeClr val="tx1"/>
                </a:solidFill>
              </a:rPr>
              <a:t>Generate factor and probability of predicted results</a:t>
            </a:r>
          </a:p>
          <a:p>
            <a:pPr marL="0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MY" sz="2100" u="sng" dirty="0">
                <a:solidFill>
                  <a:schemeClr val="tx1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“</a:t>
            </a:r>
            <a:r>
              <a:rPr lang="en-MY" b="0" i="0" dirty="0" err="1">
                <a:solidFill>
                  <a:schemeClr val="tx1"/>
                </a:solidFill>
              </a:rPr>
              <a:t>confusionMatrix</a:t>
            </a:r>
            <a:r>
              <a:rPr lang="en-MY" b="0" i="0" dirty="0">
                <a:solidFill>
                  <a:schemeClr val="tx1"/>
                </a:solidFill>
              </a:rPr>
              <a:t>” function (</a:t>
            </a:r>
            <a:r>
              <a:rPr lang="en-MY" b="0" i="0" dirty="0" err="1">
                <a:solidFill>
                  <a:schemeClr val="tx1"/>
                </a:solidFill>
              </a:rPr>
              <a:t>xgboost</a:t>
            </a:r>
            <a:r>
              <a:rPr lang="en-MY" b="0" i="0" dirty="0">
                <a:solidFill>
                  <a:schemeClr val="tx1"/>
                </a:solidFill>
              </a:rPr>
              <a:t> error in gene classification: </a:t>
            </a:r>
            <a:r>
              <a:rPr lang="en-US" b="0" i="0" dirty="0">
                <a:solidFill>
                  <a:srgbClr val="FF0000"/>
                </a:solidFill>
                <a:highlight>
                  <a:srgbClr val="FFFF00"/>
                </a:highlight>
              </a:rPr>
              <a:t>The data contain levels not found in the data</a:t>
            </a:r>
            <a:r>
              <a:rPr lang="en-US" b="0" i="0" dirty="0">
                <a:solidFill>
                  <a:schemeClr val="tx1"/>
                </a:solidFill>
              </a:rPr>
              <a:t>, probably due to some data are not predicted)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Area Under the Receiver Operating Characteristic Curve (AUROC) Value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“</a:t>
            </a:r>
            <a:r>
              <a:rPr lang="en-US" b="0" i="0" dirty="0" err="1">
                <a:solidFill>
                  <a:schemeClr val="tx1"/>
                </a:solidFill>
              </a:rPr>
              <a:t>multiclass.roc</a:t>
            </a:r>
            <a:r>
              <a:rPr lang="en-US" b="0" i="0" dirty="0">
                <a:solidFill>
                  <a:schemeClr val="tx1"/>
                </a:solidFill>
              </a:rPr>
              <a:t>” function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Summarize results in table and plot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Record results in results.xlsx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Graphs scripts - </a:t>
            </a:r>
            <a:r>
              <a:rPr lang="en-MY" b="0" i="0" dirty="0" err="1">
                <a:solidFill>
                  <a:schemeClr val="tx1"/>
                </a:solidFill>
              </a:rPr>
              <a:t>resultsGene.R</a:t>
            </a:r>
            <a:r>
              <a:rPr lang="en-MY" b="0" i="0" dirty="0">
                <a:solidFill>
                  <a:schemeClr val="tx1"/>
                </a:solidFill>
              </a:rPr>
              <a:t> and </a:t>
            </a:r>
            <a:r>
              <a:rPr lang="en-MY" b="0" i="0" dirty="0" err="1">
                <a:solidFill>
                  <a:schemeClr val="tx1"/>
                </a:solidFill>
              </a:rPr>
              <a:t>resultsTrait.R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8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C4C45A2-E449-0F38-51AB-1C3803F8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96" y="417464"/>
            <a:ext cx="9034608" cy="60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730B-4E85-1AB8-C6C6-C5E15CD523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6781"/>
            <a:ext cx="10515600" cy="5024438"/>
          </a:xfrm>
        </p:spPr>
        <p:txBody>
          <a:bodyPr/>
          <a:lstStyle/>
          <a:p>
            <a:r>
              <a:rPr lang="en-MY" sz="1800" dirty="0">
                <a:solidFill>
                  <a:schemeClr val="tx1"/>
                </a:solidFill>
              </a:rPr>
              <a:t>Filter data2ML.xlsx (master list contains all the genes)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Class column– filter abiotic stress only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Trait column – group similar traits together (i.e. cold and cold tolerance)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Total 6 traits – Cold, Drought, Heat, Salinity, Stress response, Submergence</a:t>
            </a:r>
          </a:p>
          <a:p>
            <a:pPr marL="457200" lvl="1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r>
              <a:rPr lang="en-MY" sz="1800" dirty="0">
                <a:solidFill>
                  <a:schemeClr val="tx1"/>
                </a:solidFill>
              </a:rPr>
              <a:t>4 types of features to be included in the training data: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8FC65B-177A-A7E1-B797-F9DECC6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6895"/>
              </p:ext>
            </p:extLst>
          </p:nvPr>
        </p:nvGraphicFramePr>
        <p:xfrm>
          <a:off x="1156716" y="3140459"/>
          <a:ext cx="9878568" cy="28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1656">
                  <a:extLst>
                    <a:ext uri="{9D8B030D-6E8A-4147-A177-3AD203B41FA5}">
                      <a16:colId xmlns:a16="http://schemas.microsoft.com/office/drawing/2014/main" val="4216067553"/>
                    </a:ext>
                  </a:extLst>
                </a:gridCol>
                <a:gridCol w="4127875">
                  <a:extLst>
                    <a:ext uri="{9D8B030D-6E8A-4147-A177-3AD203B41FA5}">
                      <a16:colId xmlns:a16="http://schemas.microsoft.com/office/drawing/2014/main" val="1791076671"/>
                    </a:ext>
                  </a:extLst>
                </a:gridCol>
                <a:gridCol w="3169037">
                  <a:extLst>
                    <a:ext uri="{9D8B030D-6E8A-4147-A177-3AD203B41FA5}">
                      <a16:colId xmlns:a16="http://schemas.microsoft.com/office/drawing/2014/main" val="194288908"/>
                    </a:ext>
                  </a:extLst>
                </a:gridCol>
              </a:tblGrid>
              <a:tr h="31165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 description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Possible values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448725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Expression type (ET)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Is the highest/lowest expression recorded in tissues?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no,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yes, low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yes, high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561649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Expression value (EV)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﻿The FPKM value for the gene in the tissue with highest expression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expressed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NA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187966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Co-expression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﻿Is the gene found within a community in coexpression network?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533071"/>
                  </a:ext>
                </a:extLst>
              </a:tr>
              <a:tr h="376069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PPI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gene found within a community in PPI network?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9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5F2A-CF9F-6E64-902B-90E32E2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159D-1115-566E-3CE3-AA7849DD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Expression Type, ET </a:t>
            </a:r>
            <a:r>
              <a:rPr lang="en-US" sz="2000" dirty="0"/>
              <a:t>(for example, cold)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Home &lt; Expression Atlas &lt; EMBL-EBI</a:t>
            </a:r>
            <a:endParaRPr lang="en-MY" sz="1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Filter by the cold trait</a:t>
            </a:r>
            <a:r>
              <a:rPr lang="en-MY" sz="1800" dirty="0"/>
              <a:t> in the master list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Remove duplicates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Paste in search query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Choose differential expression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Download data in </a:t>
            </a:r>
            <a:r>
              <a:rPr lang="en-US" sz="1800" dirty="0" err="1"/>
              <a:t>tsv</a:t>
            </a:r>
            <a:r>
              <a:rPr lang="en-US" sz="1800" dirty="0"/>
              <a:t> file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Repeat for all remaining traits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One example output - </a:t>
            </a:r>
            <a:r>
              <a:rPr lang="en-US" sz="1800" dirty="0" err="1"/>
              <a:t>ebiColdDifferential.tsv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696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F9A6-6784-DC6D-E4B2-A4C3CDB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344"/>
            <a:ext cx="3932237" cy="738641"/>
          </a:xfrm>
        </p:spPr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7FE-1AFD-A5AD-B315-3475C0C87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4012"/>
            <a:ext cx="9904412" cy="51688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Expression Value, EV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Initial method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DA357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- Expression Database (ic4r.org)</a:t>
            </a:r>
            <a:endParaRPr lang="en-US" sz="1600" dirty="0">
              <a:solidFill>
                <a:srgbClr val="DA357C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Copy whole list of genes from master list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duplicates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Split into multiple lists of 100 genes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Paste into search query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Install </a:t>
            </a:r>
            <a:r>
              <a:rPr lang="en-US" sz="1600" dirty="0">
                <a:hlinkClick r:id="rId3"/>
              </a:rPr>
              <a:t>Ruffle - Chrome Web Store (google.com)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for Edge/Chrome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MY" sz="1600" dirty="0">
                <a:solidFill>
                  <a:schemeClr val="tx1"/>
                </a:solidFill>
              </a:rPr>
              <a:t>Show and export data as csv files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  <a:endParaRPr lang="en-MY" sz="16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Parser (</a:t>
            </a:r>
            <a:r>
              <a:rPr lang="en-MY" sz="1600" b="0" i="0" dirty="0">
                <a:solidFill>
                  <a:schemeClr val="tx1"/>
                </a:solidFill>
                <a:effectLst/>
              </a:rPr>
              <a:t>scriptEV.py) </a:t>
            </a:r>
            <a:r>
              <a:rPr lang="en-US" sz="1600" dirty="0">
                <a:solidFill>
                  <a:schemeClr val="tx1"/>
                </a:solidFill>
              </a:rPr>
              <a:t>to extract and merge multiple files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Output – outEV2.csv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New method</a:t>
            </a:r>
            <a:endParaRPr lang="en-US" sz="1800" u="sng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Straight use fltr_sra_fpkm.xlsx from Dr Ada</a:t>
            </a:r>
          </a:p>
          <a:p>
            <a:pPr lvl="1">
              <a:lnSpc>
                <a:spcPct val="110000"/>
              </a:lnSpc>
            </a:pP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5638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AEE-2057-C10B-FF87-32B70D37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0DCD-3B37-0440-BB54-5B06DCC7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Co-expression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Search - IC4R Expression Database</a:t>
            </a:r>
            <a:endParaRPr lang="en-MY" sz="1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Copy whole list of genes from master list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Remove duplicates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Split into multiple list of 100 genes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Paste into search query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Pearson's </a:t>
            </a:r>
            <a:r>
              <a:rPr lang="en-MY" sz="1800" dirty="0" err="1"/>
              <a:t>r-value</a:t>
            </a:r>
            <a:r>
              <a:rPr lang="en-MY" sz="1800" dirty="0"/>
              <a:t> – 0.7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Install </a:t>
            </a:r>
            <a:r>
              <a:rPr lang="en-US" sz="1800" dirty="0">
                <a:hlinkClick r:id="rId3"/>
              </a:rPr>
              <a:t>Ruffle - Chrome Web Store (google.com)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for Edge/Chrome</a:t>
            </a:r>
            <a:endParaRPr lang="en-MY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Show and export data as csv files 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Parser (</a:t>
            </a:r>
            <a:r>
              <a:rPr lang="en-MY" sz="1800" b="0" i="0" dirty="0">
                <a:effectLst/>
              </a:rPr>
              <a:t>scriptCoExpression.py) </a:t>
            </a:r>
            <a:r>
              <a:rPr lang="en-US" sz="1800" dirty="0"/>
              <a:t>to extract and merge multiple files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Output – outCoExpression2.csv</a:t>
            </a:r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50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316-2E8B-D57E-4A8F-C150A23D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915" y="518742"/>
            <a:ext cx="4503295" cy="1200329"/>
          </a:xfrm>
        </p:spPr>
        <p:txBody>
          <a:bodyPr>
            <a:noAutofit/>
          </a:bodyPr>
          <a:lstStyle/>
          <a:p>
            <a:r>
              <a:rPr lang="en-US" dirty="0"/>
              <a:t>Final Files After Data Extraction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41B-37FA-AACF-D5B5-7EC966B6A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0125" y="2496576"/>
            <a:ext cx="514905" cy="4151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DA357C"/>
                </a:solidFill>
              </a:rPr>
              <a:t>ET</a:t>
            </a:r>
            <a:endParaRPr lang="en-MY" b="1" u="sng" dirty="0">
              <a:solidFill>
                <a:srgbClr val="DA357C"/>
              </a:solidFill>
              <a:highlight>
                <a:srgbClr val="FFFF00"/>
              </a:highlight>
            </a:endParaRPr>
          </a:p>
          <a:p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3AC5B-6A15-E872-4F03-123BB176D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1619" y="2300365"/>
            <a:ext cx="666347" cy="611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DA357C"/>
                </a:solidFill>
              </a:rPr>
              <a:t>EV</a:t>
            </a:r>
          </a:p>
          <a:p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B062D-6183-515F-2C9A-E6D81E611B6F}"/>
              </a:ext>
            </a:extLst>
          </p:cNvPr>
          <p:cNvSpPr txBox="1"/>
          <p:nvPr/>
        </p:nvSpPr>
        <p:spPr>
          <a:xfrm>
            <a:off x="7854204" y="2911729"/>
            <a:ext cx="203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fltr_sra_fpkm.xlsx</a:t>
            </a:r>
          </a:p>
          <a:p>
            <a:r>
              <a:rPr lang="en-MY" dirty="0"/>
              <a:t>or</a:t>
            </a:r>
            <a:endParaRPr lang="en-US" dirty="0"/>
          </a:p>
          <a:p>
            <a:r>
              <a:rPr lang="en-US" dirty="0"/>
              <a:t>outEV2.csv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9841E7F-D5F7-DC8E-45B4-A299B7B84621}"/>
              </a:ext>
            </a:extLst>
          </p:cNvPr>
          <p:cNvSpPr txBox="1">
            <a:spLocks/>
          </p:cNvSpPr>
          <p:nvPr/>
        </p:nvSpPr>
        <p:spPr>
          <a:xfrm>
            <a:off x="7791559" y="4530288"/>
            <a:ext cx="2163241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u="sng" dirty="0" err="1"/>
              <a:t>coExpression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7576A-7307-CC78-E12A-0EB621C22889}"/>
              </a:ext>
            </a:extLst>
          </p:cNvPr>
          <p:cNvSpPr txBox="1"/>
          <p:nvPr/>
        </p:nvSpPr>
        <p:spPr>
          <a:xfrm>
            <a:off x="7601612" y="5058303"/>
            <a:ext cx="276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outCoExpression2.csv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046F06D-B659-3533-FEB4-2101C39E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5" y="3276895"/>
            <a:ext cx="3206706" cy="26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38A-C005-BD23-5AFB-503B8B0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D934-BDFE-F4E7-2BA9-3BBF98F0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b="1" u="sng" dirty="0"/>
              <a:t>ET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Script (</a:t>
            </a:r>
            <a:r>
              <a:rPr lang="en-US" sz="1600" b="1" dirty="0" err="1"/>
              <a:t>differentialFilter.R</a:t>
            </a:r>
            <a:r>
              <a:rPr lang="en-US" sz="1600" b="1" dirty="0"/>
              <a:t>) to: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Filter unrelated records from each trait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Add new up/down regulated column based on log_2 fold change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Merge all traits into a single file (differentialFiltered.xlsx)</a:t>
            </a:r>
          </a:p>
          <a:p>
            <a:pPr marL="914400" lvl="2" indent="0">
              <a:lnSpc>
                <a:spcPct val="125000"/>
              </a:lnSpc>
              <a:buNone/>
            </a:pPr>
            <a:endParaRPr lang="en-US" sz="1600" dirty="0"/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groupByTraits.xlsx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Simplified version of differentialFiltered.xlsx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Contains only </a:t>
            </a:r>
            <a:r>
              <a:rPr lang="en-US" sz="1600" dirty="0" err="1"/>
              <a:t>geneSymbol</a:t>
            </a:r>
            <a:r>
              <a:rPr lang="en-US" sz="1600" dirty="0"/>
              <a:t>,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log_2 fold change, and</a:t>
            </a: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Up/Down regulated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Duplicate records are removed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“All” to combine all traits together (from previous sheets)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“Traits” for trait of each gene (from master list)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Done in Excel (visible cells only)</a:t>
            </a:r>
            <a:endParaRPr lang="en-US" sz="1600" dirty="0"/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endParaRPr lang="en-US" sz="1600" dirty="0"/>
          </a:p>
          <a:p>
            <a:pPr lvl="1">
              <a:lnSpc>
                <a:spcPct val="125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81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CCC9-2A7A-123E-3868-DCB7373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EEAB-BBA1-2D3D-2C3B-085D45938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52221" y="626080"/>
            <a:ext cx="6780115" cy="51346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u="sng" dirty="0">
                <a:solidFill>
                  <a:schemeClr val="tx1"/>
                </a:solidFill>
              </a:rPr>
              <a:t>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Script (</a:t>
            </a:r>
            <a:r>
              <a:rPr lang="en-US" sz="1600" b="0" i="0" dirty="0" err="1">
                <a:solidFill>
                  <a:schemeClr val="tx1"/>
                </a:solidFill>
              </a:rPr>
              <a:t>evPattern.R</a:t>
            </a:r>
            <a:r>
              <a:rPr lang="en-US" sz="1600" b="0" i="0" dirty="0">
                <a:solidFill>
                  <a:schemeClr val="tx1"/>
                </a:solidFill>
              </a:rPr>
              <a:t>) to group genes and their expression value according to tissue and development stage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Filter </a:t>
            </a:r>
            <a:r>
              <a:rPr lang="en-US" sz="1600" b="0" i="0" dirty="0" err="1">
                <a:solidFill>
                  <a:schemeClr val="tx1"/>
                </a:solidFill>
              </a:rPr>
              <a:t>Expression.value</a:t>
            </a:r>
            <a:r>
              <a:rPr lang="en-US" sz="1600" b="0" i="0" dirty="0">
                <a:solidFill>
                  <a:schemeClr val="tx1"/>
                </a:solidFill>
              </a:rPr>
              <a:t> &gt; 2.5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Convert tissue and development stage into columns instead of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Move non-NA values to in front of each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Replace LOC.Gene.ID as </a:t>
            </a:r>
            <a:r>
              <a:rPr lang="en-US" sz="1600" b="0" dirty="0" err="1">
                <a:solidFill>
                  <a:schemeClr val="tx1"/>
                </a:solidFill>
              </a:rPr>
              <a:t>OsID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endParaRPr lang="en-US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Output - evPattern.xlsx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u="sng" dirty="0" err="1">
                <a:solidFill>
                  <a:schemeClr val="tx1"/>
                </a:solidFill>
              </a:rPr>
              <a:t>coExpression</a:t>
            </a:r>
            <a:r>
              <a:rPr lang="en-US" sz="1600" u="sng" dirty="0">
                <a:solidFill>
                  <a:schemeClr val="tx1"/>
                </a:solidFill>
              </a:rPr>
              <a:t> and PPI network </a:t>
            </a:r>
            <a:r>
              <a:rPr lang="en-US" sz="1600" b="0" dirty="0">
                <a:solidFill>
                  <a:schemeClr val="tx1"/>
                </a:solidFill>
              </a:rPr>
              <a:t>(provided by Dr Ada)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coExpression.xlsx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ppiNetwork.xlsx</a:t>
            </a:r>
          </a:p>
        </p:txBody>
      </p:sp>
    </p:spTree>
    <p:extLst>
      <p:ext uri="{BB962C8B-B14F-4D97-AF65-F5344CB8AC3E}">
        <p14:creationId xmlns:p14="http://schemas.microsoft.com/office/powerpoint/2010/main" val="22997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3078-5073-8E2E-C9FA-A79B1E2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2" y="2710747"/>
            <a:ext cx="2879154" cy="235502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Final Files After Data Curation</a:t>
            </a:r>
            <a:endParaRPr lang="en-MY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1AFCCB-9C3E-0E48-4EE0-AB0F60B4B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42229"/>
              </p:ext>
            </p:extLst>
          </p:nvPr>
        </p:nvGraphicFramePr>
        <p:xfrm>
          <a:off x="4724400" y="1493214"/>
          <a:ext cx="6561138" cy="384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458</TotalTime>
  <Words>1188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Times New Roman</vt:lpstr>
      <vt:lpstr>Office Theme</vt:lpstr>
      <vt:lpstr>Development of Predictive Model for the Classification of Genes Associated with Abiotic Stress-Resistant Traits in Rice using Supervised Machine Learning</vt:lpstr>
      <vt:lpstr>PowerPoint Presentation</vt:lpstr>
      <vt:lpstr>Data Extraction</vt:lpstr>
      <vt:lpstr>Data Extraction</vt:lpstr>
      <vt:lpstr>Data Extraction</vt:lpstr>
      <vt:lpstr>Final Files After Data Extraction</vt:lpstr>
      <vt:lpstr>Data Curation </vt:lpstr>
      <vt:lpstr>Data Curation </vt:lpstr>
      <vt:lpstr>Final Files After Data Curation</vt:lpstr>
      <vt:lpstr>Training Data Construction</vt:lpstr>
      <vt:lpstr>Training Data Construction</vt:lpstr>
      <vt:lpstr>Model Building </vt:lpstr>
      <vt:lpstr>Model Building</vt:lpstr>
      <vt:lpstr>Model Building</vt:lpstr>
      <vt:lpstr>Model 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WORKSHOP</dc:title>
  <dc:creator>Herng Kok</dc:creator>
  <cp:lastModifiedBy>Herng Kok</cp:lastModifiedBy>
  <cp:revision>50</cp:revision>
  <dcterms:created xsi:type="dcterms:W3CDTF">2022-08-12T13:30:58Z</dcterms:created>
  <dcterms:modified xsi:type="dcterms:W3CDTF">2022-08-28T13:57:23Z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