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4476 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Jian Yu, Kok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</a:t>
            </a:r>
            <a:endParaRPr dirty="0"/>
          </a:p>
          <a:p>
            <a:pPr marL="0" lvl="0" indent="0"/>
            <a:r>
              <a:rPr lang="en" dirty="0"/>
              <a:t>903550380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&lt;Provide a screenshot of the results when you run `pytest </a:t>
            </a:r>
            <a:r>
              <a:rPr lang="en-US" dirty="0"/>
              <a:t>unit_</a:t>
            </a:r>
            <a:r>
              <a:rPr lang="en" dirty="0"/>
              <a:t>tests` on your final code implementation (note: we will re-run these tests).&gt;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C6114-0921-4BC8-B29F-3AE84B3B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224"/>
            <a:ext cx="9144000" cy="1148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&lt;Describe what you have learned in this project. Feel free to include any challenges you ran into.&gt;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Damn this is really hard.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 err="1"/>
              <a:t>HarrisNet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Notre Dame interest points from proj2.ipynb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751717" y="145369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&lt; insert visualization of Rushmore interest points from proj2.ipynb here &gt;</a:t>
            </a:r>
            <a:endParaRPr lang="en-US" b="1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E4E51-103F-4F3B-A4A2-EF4B5614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2" y="1848971"/>
            <a:ext cx="1990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07BE4C-70A2-4859-8CE4-2341C388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87" y="1848971"/>
            <a:ext cx="1990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3290EE-5929-4F76-AC9B-90D2ADC9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84" y="796082"/>
            <a:ext cx="2649936" cy="20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460A73-EEE7-4E92-9192-F7107D1C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17" y="2901032"/>
            <a:ext cx="2786448" cy="20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6" y="9827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&lt; insert visualization of Gaudi interest points from proj2.ipynb here &gt;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4607F4-DFF9-4889-AF27-F222D27C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929653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D6DFB08-B0C2-4F3D-ACF9-01D190E2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1929653"/>
            <a:ext cx="3143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&lt;Describe how the </a:t>
            </a:r>
            <a:r>
              <a:rPr lang="en-US" dirty="0" err="1"/>
              <a:t>HarrisNet</a:t>
            </a:r>
            <a:r>
              <a:rPr lang="en-US" dirty="0"/>
              <a:t> you implemented mirrors the original </a:t>
            </a:r>
            <a:r>
              <a:rPr lang="en-US" dirty="0" err="1"/>
              <a:t>harris</a:t>
            </a:r>
            <a:r>
              <a:rPr lang="en-US" dirty="0"/>
              <a:t> corner detector process. (First describe Harris) What does each layer do? How are the operations we perform equivalent?)&gt;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The original Harris Corner Detector process consist of 3 main steps.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Compute </a:t>
            </a:r>
            <a:r>
              <a:rPr lang="en-SG" sz="1200" dirty="0" err="1"/>
              <a:t>cornerness</a:t>
            </a:r>
            <a:r>
              <a:rPr lang="en-SG" sz="1200" dirty="0"/>
              <a:t> score of each image window.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Find points with a larger corner response (f&gt;threshold)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Perform non-maximum suppression.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Harris net has 5 Layers. Image Gradients, Channel Product, Second Moment Matrix, Corner Response, and NMS layer.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Image Gradients convert the pixels into gradients, Channel Product computes </a:t>
            </a:r>
            <a:r>
              <a:rPr lang="en-SG" sz="1200" dirty="0" err="1"/>
              <a:t>Ixx</a:t>
            </a:r>
            <a:r>
              <a:rPr lang="en-SG" sz="1200" dirty="0"/>
              <a:t>, </a:t>
            </a:r>
            <a:r>
              <a:rPr lang="en-SG" sz="1200" dirty="0" err="1"/>
              <a:t>Iyy</a:t>
            </a:r>
            <a:r>
              <a:rPr lang="en-SG" sz="1200" dirty="0"/>
              <a:t> and </a:t>
            </a:r>
            <a:r>
              <a:rPr lang="en-SG" sz="1200" dirty="0" err="1"/>
              <a:t>Ixy</a:t>
            </a:r>
            <a:r>
              <a:rPr lang="en-SG" sz="1200" dirty="0"/>
              <a:t>, which will be used by Second Moment Matrix layer to calculate the Second Moment Matrix, which will then be used to estimate the change in appearance in a neighbourhood.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The NMS layer will then set all points with value &lt; threshold(median) to 0, and perform non-maximum suppression.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From this, it can be said that Image Gradients, Channel Product, Second Moment Matrix and Corner Response layers corresponds to Step 1 as they are used to calculate the </a:t>
            </a:r>
            <a:r>
              <a:rPr lang="en-SG" sz="1200" dirty="0" err="1"/>
              <a:t>cornerness</a:t>
            </a:r>
            <a:r>
              <a:rPr lang="en-SG" sz="1200" dirty="0"/>
              <a:t> score, and the NMS Layer corresponds to step 2 and 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</a:t>
            </a:r>
            <a:r>
              <a:rPr lang="en-US" dirty="0" err="1"/>
              <a:t>SiftNet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&lt;</a:t>
            </a:r>
            <a:r>
              <a:rPr lang="en-US" dirty="0"/>
              <a:t>Describe how the </a:t>
            </a:r>
            <a:r>
              <a:rPr lang="en-US" dirty="0" err="1"/>
              <a:t>SiftNet</a:t>
            </a:r>
            <a:r>
              <a:rPr lang="en-US" dirty="0"/>
              <a:t> you implemented mirrors the Sift Process. (First describe Sift) What does each layer do? How are the operations we perform equivalent?)</a:t>
            </a:r>
            <a:r>
              <a:rPr lang="en" dirty="0"/>
              <a:t>&gt;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proj2.ipynb&gt;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61BBE4-4274-46A6-9B6C-398A7E80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5" y="2104465"/>
            <a:ext cx="3533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1094B04-447A-4232-9944-12BF8D37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409875"/>
            <a:ext cx="3629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Firstly, I computed the distances between all features in features1 and features2.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 every features in features1, retrieve the 2 features in features2 which it has the smallest and 2</a:t>
            </a:r>
            <a:r>
              <a:rPr lang="en-US" sz="1100" baseline="30000" dirty="0"/>
              <a:t>nd</a:t>
            </a:r>
            <a:r>
              <a:rPr lang="en-US" sz="1100" dirty="0"/>
              <a:t> smallest distance with.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Calculate nearest neighbor distance ratio(NNDR) for features in feature1 by dividing the smallest distance with 2</a:t>
            </a:r>
            <a:r>
              <a:rPr lang="en-US" sz="1100" baseline="30000" dirty="0"/>
              <a:t>nd</a:t>
            </a:r>
            <a:r>
              <a:rPr lang="en-US" sz="1100" dirty="0"/>
              <a:t> smallest distance.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Sort features1 with the nearest neighbor distance ratio.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Filter out features if it has a NNDR of &lt;= 0.8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Create matches array, </a:t>
            </a:r>
            <a:r>
              <a:rPr lang="en-SG" sz="1100" dirty="0"/>
              <a:t>where first column is features in feature1 sorted by NNDR, and second column is the corresponding feature in features2 with the smallest distance to the feature in column1.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Set confidences as NNDR sorted, with all values &lt;= 0.8 filtered.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Return matches and confidences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B4C7A35-78A0-44F9-867F-4DCE3D5B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15683"/>
            <a:ext cx="3571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proj2.ipynb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proj2.ipynb here&gt;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51000E-0EC4-479B-9390-7A2AC974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" y="2298175"/>
            <a:ext cx="3533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379883-0784-4366-8F75-03FEAC86B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77" y="2298175"/>
            <a:ext cx="3629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proj2.ipynb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 Also discuss what happens when you change the 4x4 </a:t>
            </a:r>
            <a:r>
              <a:rPr lang="en-US" dirty="0" err="1"/>
              <a:t>subgrid</a:t>
            </a:r>
            <a:r>
              <a:rPr lang="en-US" dirty="0"/>
              <a:t> to 2x2, 5x5, 7x7, 15x15 </a:t>
            </a:r>
            <a:r>
              <a:rPr lang="en-US" dirty="0" err="1"/>
              <a:t>etc</a:t>
            </a:r>
            <a:r>
              <a:rPr lang="en-US" dirty="0"/>
              <a:t>?&gt;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4510A2-57CC-4A42-A70F-E36A735B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5" y="2242577"/>
            <a:ext cx="3571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642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4476 Project 2</vt:lpstr>
      <vt:lpstr>Part 1: HarrisNet</vt:lpstr>
      <vt:lpstr>Part 1: HarrisNet</vt:lpstr>
      <vt:lpstr>Part 1: HarrisNet</vt:lpstr>
      <vt:lpstr>Part 2: SiftNet</vt:lpstr>
      <vt:lpstr>Part 3: Feature Matching </vt:lpstr>
      <vt:lpstr>Part 3: Feature Matching</vt:lpstr>
      <vt:lpstr>Results: Ground Truth Comparison</vt:lpstr>
      <vt:lpstr>Results: Ground Truth Comparison</vt:lpstr>
      <vt:lpstr>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Kok Jian Yu</cp:lastModifiedBy>
  <cp:revision>34</cp:revision>
  <dcterms:modified xsi:type="dcterms:W3CDTF">2019-09-26T03:26:07Z</dcterms:modified>
</cp:coreProperties>
</file>