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72382-4290-4055-9969-069C1107AECB}" v="52" dt="2019-09-08T02:00:0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 Jian Yu" userId="23ef2401-9e29-44b5-8c21-bdfb83dfb997" providerId="ADAL" clId="{21272382-4290-4055-9969-069C1107AECB}"/>
    <pc:docChg chg="undo custSel modSld">
      <pc:chgData name="Kok Jian Yu" userId="23ef2401-9e29-44b5-8c21-bdfb83dfb997" providerId="ADAL" clId="{21272382-4290-4055-9969-069C1107AECB}" dt="2019-09-08T02:11:41.353" v="2385" actId="20577"/>
      <pc:docMkLst>
        <pc:docMk/>
      </pc:docMkLst>
      <pc:sldChg chg="modSp">
        <pc:chgData name="Kok Jian Yu" userId="23ef2401-9e29-44b5-8c21-bdfb83dfb997" providerId="ADAL" clId="{21272382-4290-4055-9969-069C1107AECB}" dt="2019-09-08T01:42:04.170" v="32"/>
        <pc:sldMkLst>
          <pc:docMk/>
          <pc:sldMk cId="0" sldId="256"/>
        </pc:sldMkLst>
        <pc:spChg chg="mod">
          <ac:chgData name="Kok Jian Yu" userId="23ef2401-9e29-44b5-8c21-bdfb83dfb997" providerId="ADAL" clId="{21272382-4290-4055-9969-069C1107AECB}" dt="2019-09-08T01:42:04.170" v="32"/>
          <ac:spMkLst>
            <pc:docMk/>
            <pc:sldMk cId="0" sldId="256"/>
            <ac:spMk id="55" creationId="{00000000-0000-0000-0000-000000000000}"/>
          </ac:spMkLst>
        </pc:spChg>
      </pc:sldChg>
      <pc:sldChg chg="addSp modSp">
        <pc:chgData name="Kok Jian Yu" userId="23ef2401-9e29-44b5-8c21-bdfb83dfb997" providerId="ADAL" clId="{21272382-4290-4055-9969-069C1107AECB}" dt="2019-09-08T01:45:50.991" v="415" actId="1076"/>
        <pc:sldMkLst>
          <pc:docMk/>
          <pc:sldMk cId="0" sldId="257"/>
        </pc:sldMkLst>
        <pc:spChg chg="mod">
          <ac:chgData name="Kok Jian Yu" userId="23ef2401-9e29-44b5-8c21-bdfb83dfb997" providerId="ADAL" clId="{21272382-4290-4055-9969-069C1107AECB}" dt="2019-09-08T01:45:47.892" v="414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Kok Jian Yu" userId="23ef2401-9e29-44b5-8c21-bdfb83dfb997" providerId="ADAL" clId="{21272382-4290-4055-9969-069C1107AECB}" dt="2019-09-08T01:45:40.108" v="413" actId="20577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45:50.991" v="415" actId="1076"/>
          <ac:picMkLst>
            <pc:docMk/>
            <pc:sldMk cId="0" sldId="257"/>
            <ac:picMk id="1026" creationId="{52F07A5C-73C3-4F0F-BD3F-98FCF65F20A3}"/>
          </ac:picMkLst>
        </pc:picChg>
      </pc:sldChg>
      <pc:sldChg chg="addSp modSp">
        <pc:chgData name="Kok Jian Yu" userId="23ef2401-9e29-44b5-8c21-bdfb83dfb997" providerId="ADAL" clId="{21272382-4290-4055-9969-069C1107AECB}" dt="2019-09-08T01:47:15.614" v="428" actId="1076"/>
        <pc:sldMkLst>
          <pc:docMk/>
          <pc:sldMk cId="0" sldId="258"/>
        </pc:sldMkLst>
        <pc:spChg chg="mod">
          <ac:chgData name="Kok Jian Yu" userId="23ef2401-9e29-44b5-8c21-bdfb83dfb997" providerId="ADAL" clId="{21272382-4290-4055-9969-069C1107AECB}" dt="2019-09-08T01:46:40.610" v="420" actId="20577"/>
          <ac:spMkLst>
            <pc:docMk/>
            <pc:sldMk cId="0" sldId="258"/>
            <ac:spMk id="68" creationId="{00000000-0000-0000-0000-000000000000}"/>
          </ac:spMkLst>
        </pc:spChg>
        <pc:spChg chg="mod">
          <ac:chgData name="Kok Jian Yu" userId="23ef2401-9e29-44b5-8c21-bdfb83dfb997" providerId="ADAL" clId="{21272382-4290-4055-9969-069C1107AECB}" dt="2019-09-08T01:47:08.059" v="424" actId="20577"/>
          <ac:spMkLst>
            <pc:docMk/>
            <pc:sldMk cId="0" sldId="258"/>
            <ac:spMk id="69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46:43.597" v="421" actId="1076"/>
          <ac:picMkLst>
            <pc:docMk/>
            <pc:sldMk cId="0" sldId="258"/>
            <ac:picMk id="2050" creationId="{98A7E6C7-8289-475D-89D4-A18614AEEA0E}"/>
          </ac:picMkLst>
        </pc:picChg>
        <pc:picChg chg="add mod">
          <ac:chgData name="Kok Jian Yu" userId="23ef2401-9e29-44b5-8c21-bdfb83dfb997" providerId="ADAL" clId="{21272382-4290-4055-9969-069C1107AECB}" dt="2019-09-08T01:47:15.614" v="428" actId="1076"/>
          <ac:picMkLst>
            <pc:docMk/>
            <pc:sldMk cId="0" sldId="258"/>
            <ac:picMk id="2052" creationId="{A3EB0222-E87A-44AF-9863-3A29D598874A}"/>
          </ac:picMkLst>
        </pc:picChg>
      </pc:sldChg>
      <pc:sldChg chg="addSp modSp">
        <pc:chgData name="Kok Jian Yu" userId="23ef2401-9e29-44b5-8c21-bdfb83dfb997" providerId="ADAL" clId="{21272382-4290-4055-9969-069C1107AECB}" dt="2019-09-08T01:48:03.740" v="436" actId="1076"/>
        <pc:sldMkLst>
          <pc:docMk/>
          <pc:sldMk cId="0" sldId="259"/>
        </pc:sldMkLst>
        <pc:spChg chg="mod">
          <ac:chgData name="Kok Jian Yu" userId="23ef2401-9e29-44b5-8c21-bdfb83dfb997" providerId="ADAL" clId="{21272382-4290-4055-9969-069C1107AECB}" dt="2019-09-08T01:47:59.640" v="435" actId="20577"/>
          <ac:spMkLst>
            <pc:docMk/>
            <pc:sldMk cId="0" sldId="259"/>
            <ac:spMk id="75" creationId="{00000000-0000-0000-0000-000000000000}"/>
          </ac:spMkLst>
        </pc:spChg>
        <pc:spChg chg="mod">
          <ac:chgData name="Kok Jian Yu" userId="23ef2401-9e29-44b5-8c21-bdfb83dfb997" providerId="ADAL" clId="{21272382-4290-4055-9969-069C1107AECB}" dt="2019-09-08T01:47:56.652" v="434" actId="6549"/>
          <ac:spMkLst>
            <pc:docMk/>
            <pc:sldMk cId="0" sldId="259"/>
            <ac:spMk id="76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47:29.934" v="430" actId="1076"/>
          <ac:picMkLst>
            <pc:docMk/>
            <pc:sldMk cId="0" sldId="259"/>
            <ac:picMk id="3074" creationId="{CC90093B-A59B-40E8-8CC4-A7A39D046AA5}"/>
          </ac:picMkLst>
        </pc:picChg>
        <pc:picChg chg="add mod">
          <ac:chgData name="Kok Jian Yu" userId="23ef2401-9e29-44b5-8c21-bdfb83dfb997" providerId="ADAL" clId="{21272382-4290-4055-9969-069C1107AECB}" dt="2019-09-08T01:48:03.740" v="436" actId="1076"/>
          <ac:picMkLst>
            <pc:docMk/>
            <pc:sldMk cId="0" sldId="259"/>
            <ac:picMk id="3076" creationId="{AD9C0457-4BC4-431E-B313-933C57997602}"/>
          </ac:picMkLst>
        </pc:picChg>
      </pc:sldChg>
      <pc:sldChg chg="addSp modSp">
        <pc:chgData name="Kok Jian Yu" userId="23ef2401-9e29-44b5-8c21-bdfb83dfb997" providerId="ADAL" clId="{21272382-4290-4055-9969-069C1107AECB}" dt="2019-09-08T01:50:40.350" v="895" actId="20577"/>
        <pc:sldMkLst>
          <pc:docMk/>
          <pc:sldMk cId="0" sldId="260"/>
        </pc:sldMkLst>
        <pc:spChg chg="mod">
          <ac:chgData name="Kok Jian Yu" userId="23ef2401-9e29-44b5-8c21-bdfb83dfb997" providerId="ADAL" clId="{21272382-4290-4055-9969-069C1107AECB}" dt="2019-09-08T01:50:26.115" v="890" actId="14100"/>
          <ac:spMkLst>
            <pc:docMk/>
            <pc:sldMk cId="0" sldId="260"/>
            <ac:spMk id="82" creationId="{00000000-0000-0000-0000-000000000000}"/>
          </ac:spMkLst>
        </pc:spChg>
        <pc:spChg chg="mod">
          <ac:chgData name="Kok Jian Yu" userId="23ef2401-9e29-44b5-8c21-bdfb83dfb997" providerId="ADAL" clId="{21272382-4290-4055-9969-069C1107AECB}" dt="2019-09-08T01:50:40.350" v="895" actId="20577"/>
          <ac:spMkLst>
            <pc:docMk/>
            <pc:sldMk cId="0" sldId="260"/>
            <ac:spMk id="83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50:36.015" v="893" actId="14100"/>
          <ac:picMkLst>
            <pc:docMk/>
            <pc:sldMk cId="0" sldId="260"/>
            <ac:picMk id="4098" creationId="{A6B8AA6F-D155-4E37-9928-DD805FC37974}"/>
          </ac:picMkLst>
        </pc:picChg>
      </pc:sldChg>
      <pc:sldChg chg="addSp modSp">
        <pc:chgData name="Kok Jian Yu" userId="23ef2401-9e29-44b5-8c21-bdfb83dfb997" providerId="ADAL" clId="{21272382-4290-4055-9969-069C1107AECB}" dt="2019-09-08T01:55:52.590" v="924" actId="20577"/>
        <pc:sldMkLst>
          <pc:docMk/>
          <pc:sldMk cId="0" sldId="261"/>
        </pc:sldMkLst>
        <pc:spChg chg="mod">
          <ac:chgData name="Kok Jian Yu" userId="23ef2401-9e29-44b5-8c21-bdfb83dfb997" providerId="ADAL" clId="{21272382-4290-4055-9969-069C1107AECB}" dt="2019-09-08T01:55:49.834" v="923" actId="20577"/>
          <ac:spMkLst>
            <pc:docMk/>
            <pc:sldMk cId="0" sldId="261"/>
            <ac:spMk id="89" creationId="{00000000-0000-0000-0000-000000000000}"/>
          </ac:spMkLst>
        </pc:spChg>
        <pc:spChg chg="mod">
          <ac:chgData name="Kok Jian Yu" userId="23ef2401-9e29-44b5-8c21-bdfb83dfb997" providerId="ADAL" clId="{21272382-4290-4055-9969-069C1107AECB}" dt="2019-09-08T01:55:52.590" v="924" actId="20577"/>
          <ac:spMkLst>
            <pc:docMk/>
            <pc:sldMk cId="0" sldId="261"/>
            <ac:spMk id="90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52:41.570" v="901" actId="14100"/>
          <ac:picMkLst>
            <pc:docMk/>
            <pc:sldMk cId="0" sldId="261"/>
            <ac:picMk id="3" creationId="{9DDB557E-C04F-4D0A-8C3F-30B255B2D0A6}"/>
          </ac:picMkLst>
        </pc:picChg>
        <pc:picChg chg="add mod">
          <ac:chgData name="Kok Jian Yu" userId="23ef2401-9e29-44b5-8c21-bdfb83dfb997" providerId="ADAL" clId="{21272382-4290-4055-9969-069C1107AECB}" dt="2019-09-08T01:52:55.982" v="907" actId="14100"/>
          <ac:picMkLst>
            <pc:docMk/>
            <pc:sldMk cId="0" sldId="261"/>
            <ac:picMk id="5" creationId="{90769633-556B-4DFF-9C78-2D7E80C8A756}"/>
          </ac:picMkLst>
        </pc:picChg>
      </pc:sldChg>
      <pc:sldChg chg="addSp modSp">
        <pc:chgData name="Kok Jian Yu" userId="23ef2401-9e29-44b5-8c21-bdfb83dfb997" providerId="ADAL" clId="{21272382-4290-4055-9969-069C1107AECB}" dt="2019-09-08T01:56:00.493" v="926" actId="20577"/>
        <pc:sldMkLst>
          <pc:docMk/>
          <pc:sldMk cId="0" sldId="262"/>
        </pc:sldMkLst>
        <pc:spChg chg="mod">
          <ac:chgData name="Kok Jian Yu" userId="23ef2401-9e29-44b5-8c21-bdfb83dfb997" providerId="ADAL" clId="{21272382-4290-4055-9969-069C1107AECB}" dt="2019-09-08T01:55:57.655" v="925" actId="20577"/>
          <ac:spMkLst>
            <pc:docMk/>
            <pc:sldMk cId="0" sldId="262"/>
            <ac:spMk id="96" creationId="{00000000-0000-0000-0000-000000000000}"/>
          </ac:spMkLst>
        </pc:spChg>
        <pc:spChg chg="mod">
          <ac:chgData name="Kok Jian Yu" userId="23ef2401-9e29-44b5-8c21-bdfb83dfb997" providerId="ADAL" clId="{21272382-4290-4055-9969-069C1107AECB}" dt="2019-09-08T01:56:00.493" v="926" actId="20577"/>
          <ac:spMkLst>
            <pc:docMk/>
            <pc:sldMk cId="0" sldId="262"/>
            <ac:spMk id="97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53:08.994" v="912" actId="1076"/>
          <ac:picMkLst>
            <pc:docMk/>
            <pc:sldMk cId="0" sldId="262"/>
            <ac:picMk id="3" creationId="{BC0A80BF-6D65-492F-B9B1-82A53C25E1D0}"/>
          </ac:picMkLst>
        </pc:picChg>
        <pc:picChg chg="add mod">
          <ac:chgData name="Kok Jian Yu" userId="23ef2401-9e29-44b5-8c21-bdfb83dfb997" providerId="ADAL" clId="{21272382-4290-4055-9969-069C1107AECB}" dt="2019-09-08T01:53:18.281" v="917" actId="1076"/>
          <ac:picMkLst>
            <pc:docMk/>
            <pc:sldMk cId="0" sldId="262"/>
            <ac:picMk id="5" creationId="{8D08838C-3EEC-4A14-87B1-997FC8D71DF4}"/>
          </ac:picMkLst>
        </pc:picChg>
      </pc:sldChg>
      <pc:sldChg chg="addSp delSp modSp">
        <pc:chgData name="Kok Jian Yu" userId="23ef2401-9e29-44b5-8c21-bdfb83dfb997" providerId="ADAL" clId="{21272382-4290-4055-9969-069C1107AECB}" dt="2019-09-08T01:58:10.172" v="1056" actId="27614"/>
        <pc:sldMkLst>
          <pc:docMk/>
          <pc:sldMk cId="0" sldId="263"/>
        </pc:sldMkLst>
        <pc:spChg chg="mod">
          <ac:chgData name="Kok Jian Yu" userId="23ef2401-9e29-44b5-8c21-bdfb83dfb997" providerId="ADAL" clId="{21272382-4290-4055-9969-069C1107AECB}" dt="2019-09-08T01:57:53.657" v="1052"/>
          <ac:spMkLst>
            <pc:docMk/>
            <pc:sldMk cId="0" sldId="263"/>
            <ac:spMk id="104" creationId="{00000000-0000-0000-0000-000000000000}"/>
          </ac:spMkLst>
        </pc:spChg>
        <pc:picChg chg="add del mod">
          <ac:chgData name="Kok Jian Yu" userId="23ef2401-9e29-44b5-8c21-bdfb83dfb997" providerId="ADAL" clId="{21272382-4290-4055-9969-069C1107AECB}" dt="2019-09-08T01:56:15.337" v="927" actId="478"/>
          <ac:picMkLst>
            <pc:docMk/>
            <pc:sldMk cId="0" sldId="263"/>
            <ac:picMk id="3" creationId="{05825BCE-FE8F-4162-A473-4297838EC30B}"/>
          </ac:picMkLst>
        </pc:picChg>
        <pc:picChg chg="add del mod">
          <ac:chgData name="Kok Jian Yu" userId="23ef2401-9e29-44b5-8c21-bdfb83dfb997" providerId="ADAL" clId="{21272382-4290-4055-9969-069C1107AECB}" dt="2019-09-08T01:56:36.451" v="950"/>
          <ac:picMkLst>
            <pc:docMk/>
            <pc:sldMk cId="0" sldId="263"/>
            <ac:picMk id="5" creationId="{8760AD67-82F1-406E-9EE4-87BF36A06365}"/>
          </ac:picMkLst>
        </pc:picChg>
        <pc:picChg chg="add mod">
          <ac:chgData name="Kok Jian Yu" userId="23ef2401-9e29-44b5-8c21-bdfb83dfb997" providerId="ADAL" clId="{21272382-4290-4055-9969-069C1107AECB}" dt="2019-09-08T01:57:57.961" v="1053" actId="1076"/>
          <ac:picMkLst>
            <pc:docMk/>
            <pc:sldMk cId="0" sldId="263"/>
            <ac:picMk id="7" creationId="{FEB8413B-A18E-4D51-91B8-71282AF93FC4}"/>
          </ac:picMkLst>
        </pc:picChg>
        <pc:picChg chg="add del mod">
          <ac:chgData name="Kok Jian Yu" userId="23ef2401-9e29-44b5-8c21-bdfb83dfb997" providerId="ADAL" clId="{21272382-4290-4055-9969-069C1107AECB}" dt="2019-09-08T01:56:30.198" v="946"/>
          <ac:picMkLst>
            <pc:docMk/>
            <pc:sldMk cId="0" sldId="263"/>
            <ac:picMk id="9" creationId="{1445FFBB-884E-4A50-973F-FED9073B08BB}"/>
          </ac:picMkLst>
        </pc:picChg>
        <pc:picChg chg="add del mod">
          <ac:chgData name="Kok Jian Yu" userId="23ef2401-9e29-44b5-8c21-bdfb83dfb997" providerId="ADAL" clId="{21272382-4290-4055-9969-069C1107AECB}" dt="2019-09-08T01:56:24.320" v="943"/>
          <ac:picMkLst>
            <pc:docMk/>
            <pc:sldMk cId="0" sldId="263"/>
            <ac:picMk id="11" creationId="{B75CA2F8-8BC5-4FE6-86EA-B40DE33A6638}"/>
          </ac:picMkLst>
        </pc:picChg>
        <pc:picChg chg="add del mod">
          <ac:chgData name="Kok Jian Yu" userId="23ef2401-9e29-44b5-8c21-bdfb83dfb997" providerId="ADAL" clId="{21272382-4290-4055-9969-069C1107AECB}" dt="2019-09-08T01:56:20.084" v="940"/>
          <ac:picMkLst>
            <pc:docMk/>
            <pc:sldMk cId="0" sldId="263"/>
            <ac:picMk id="13" creationId="{C1299F15-81F3-40DF-94C7-D48202763D04}"/>
          </ac:picMkLst>
        </pc:picChg>
        <pc:picChg chg="add mod">
          <ac:chgData name="Kok Jian Yu" userId="23ef2401-9e29-44b5-8c21-bdfb83dfb997" providerId="ADAL" clId="{21272382-4290-4055-9969-069C1107AECB}" dt="2019-09-08T01:58:10.172" v="1056" actId="27614"/>
          <ac:picMkLst>
            <pc:docMk/>
            <pc:sldMk cId="0" sldId="263"/>
            <ac:picMk id="15" creationId="{887C1A8B-7243-444C-90BD-42B853E93141}"/>
          </ac:picMkLst>
        </pc:picChg>
        <pc:picChg chg="add del mod">
          <ac:chgData name="Kok Jian Yu" userId="23ef2401-9e29-44b5-8c21-bdfb83dfb997" providerId="ADAL" clId="{21272382-4290-4055-9969-069C1107AECB}" dt="2019-09-08T01:56:41.446" v="953"/>
          <ac:picMkLst>
            <pc:docMk/>
            <pc:sldMk cId="0" sldId="263"/>
            <ac:picMk id="17" creationId="{3D50334B-4AF8-47F2-9077-C109985FDBE8}"/>
          </ac:picMkLst>
        </pc:picChg>
        <pc:picChg chg="add del mod">
          <ac:chgData name="Kok Jian Yu" userId="23ef2401-9e29-44b5-8c21-bdfb83dfb997" providerId="ADAL" clId="{21272382-4290-4055-9969-069C1107AECB}" dt="2019-09-08T01:57:48.272" v="1047"/>
          <ac:picMkLst>
            <pc:docMk/>
            <pc:sldMk cId="0" sldId="263"/>
            <ac:picMk id="18" creationId="{AEE82606-7655-44C6-B576-E34AA8F38FCD}"/>
          </ac:picMkLst>
        </pc:picChg>
      </pc:sldChg>
      <pc:sldChg chg="addSp modSp">
        <pc:chgData name="Kok Jian Yu" userId="23ef2401-9e29-44b5-8c21-bdfb83dfb997" providerId="ADAL" clId="{21272382-4290-4055-9969-069C1107AECB}" dt="2019-09-08T01:56:28.366" v="945" actId="1076"/>
        <pc:sldMkLst>
          <pc:docMk/>
          <pc:sldMk cId="0" sldId="264"/>
        </pc:sldMkLst>
        <pc:picChg chg="add mod">
          <ac:chgData name="Kok Jian Yu" userId="23ef2401-9e29-44b5-8c21-bdfb83dfb997" providerId="ADAL" clId="{21272382-4290-4055-9969-069C1107AECB}" dt="2019-09-08T01:56:22.835" v="942" actId="1076"/>
          <ac:picMkLst>
            <pc:docMk/>
            <pc:sldMk cId="0" sldId="264"/>
            <ac:picMk id="5" creationId="{BB0C37C7-07B7-4E49-BF1B-ECBCC19F069D}"/>
          </ac:picMkLst>
        </pc:picChg>
        <pc:picChg chg="add mod">
          <ac:chgData name="Kok Jian Yu" userId="23ef2401-9e29-44b5-8c21-bdfb83dfb997" providerId="ADAL" clId="{21272382-4290-4055-9969-069C1107AECB}" dt="2019-09-08T01:56:28.366" v="945" actId="1076"/>
          <ac:picMkLst>
            <pc:docMk/>
            <pc:sldMk cId="0" sldId="264"/>
            <ac:picMk id="6" creationId="{D36C4647-3D0C-4E9A-8F84-403179AAAE7A}"/>
          </ac:picMkLst>
        </pc:picChg>
      </pc:sldChg>
      <pc:sldChg chg="addSp modSp">
        <pc:chgData name="Kok Jian Yu" userId="23ef2401-9e29-44b5-8c21-bdfb83dfb997" providerId="ADAL" clId="{21272382-4290-4055-9969-069C1107AECB}" dt="2019-09-08T01:59:41.392" v="1311" actId="20577"/>
        <pc:sldMkLst>
          <pc:docMk/>
          <pc:sldMk cId="0" sldId="265"/>
        </pc:sldMkLst>
        <pc:spChg chg="mod">
          <ac:chgData name="Kok Jian Yu" userId="23ef2401-9e29-44b5-8c21-bdfb83dfb997" providerId="ADAL" clId="{21272382-4290-4055-9969-069C1107AECB}" dt="2019-09-08T01:59:41.392" v="1311" actId="20577"/>
          <ac:spMkLst>
            <pc:docMk/>
            <pc:sldMk cId="0" sldId="265"/>
            <ac:spMk id="118" creationId="{00000000-0000-0000-0000-000000000000}"/>
          </ac:spMkLst>
        </pc:spChg>
        <pc:picChg chg="add mod">
          <ac:chgData name="Kok Jian Yu" userId="23ef2401-9e29-44b5-8c21-bdfb83dfb997" providerId="ADAL" clId="{21272382-4290-4055-9969-069C1107AECB}" dt="2019-09-08T01:56:38.854" v="952" actId="1076"/>
          <ac:picMkLst>
            <pc:docMk/>
            <pc:sldMk cId="0" sldId="265"/>
            <ac:picMk id="5" creationId="{0A625111-60BF-49E3-B327-1CB22DC549BB}"/>
          </ac:picMkLst>
        </pc:picChg>
      </pc:sldChg>
      <pc:sldChg chg="addSp modSp">
        <pc:chgData name="Kok Jian Yu" userId="23ef2401-9e29-44b5-8c21-bdfb83dfb997" providerId="ADAL" clId="{21272382-4290-4055-9969-069C1107AECB}" dt="2019-09-08T02:00:14.324" v="1314" actId="1076"/>
        <pc:sldMkLst>
          <pc:docMk/>
          <pc:sldMk cId="0" sldId="266"/>
        </pc:sldMkLst>
        <pc:picChg chg="add mod">
          <ac:chgData name="Kok Jian Yu" userId="23ef2401-9e29-44b5-8c21-bdfb83dfb997" providerId="ADAL" clId="{21272382-4290-4055-9969-069C1107AECB}" dt="2019-09-08T02:00:14.324" v="1314" actId="1076"/>
          <ac:picMkLst>
            <pc:docMk/>
            <pc:sldMk cId="0" sldId="266"/>
            <ac:picMk id="2" creationId="{75CEFCC0-B7C2-4C6B-AC6C-090DF9341E06}"/>
          </ac:picMkLst>
        </pc:picChg>
      </pc:sldChg>
      <pc:sldChg chg="modSp">
        <pc:chgData name="Kok Jian Yu" userId="23ef2401-9e29-44b5-8c21-bdfb83dfb997" providerId="ADAL" clId="{21272382-4290-4055-9969-069C1107AECB}" dt="2019-09-08T02:11:41.353" v="2385" actId="20577"/>
        <pc:sldMkLst>
          <pc:docMk/>
          <pc:sldMk cId="0" sldId="267"/>
        </pc:sldMkLst>
        <pc:spChg chg="mod">
          <ac:chgData name="Kok Jian Yu" userId="23ef2401-9e29-44b5-8c21-bdfb83dfb997" providerId="ADAL" clId="{21272382-4290-4055-9969-069C1107AECB}" dt="2019-09-08T02:11:41.353" v="2385" actId="20577"/>
          <ac:spMkLst>
            <pc:docMk/>
            <pc:sldMk cId="0" sldId="267"/>
            <ac:spMk id="1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724604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724604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Kok Jian Yu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jkok7@gatech.edu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jkok7</a:t>
            </a:r>
            <a:endParaRPr dirty="0"/>
          </a:p>
          <a:p>
            <a:pPr marL="0" lvl="0" indent="0"/>
            <a:r>
              <a:rPr lang="en" dirty="0"/>
              <a:t>903550380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Submarine + Fish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&lt;insert your hybrid image here&gt;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 vs. Part 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&lt;Compare the run-times of Parts 1 and 2 here, as calculated in proj1.ipynb. What can you say about the two methods?&gt;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Part 1: 6.090s</a:t>
            </a:r>
            <a:br>
              <a:rPr lang="en-SG" dirty="0"/>
            </a:br>
            <a:r>
              <a:rPr lang="en-SG" dirty="0"/>
              <a:t>Part 2: 3.544s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SG" dirty="0"/>
              <a:t>From this, we can say that </a:t>
            </a:r>
            <a:r>
              <a:rPr lang="en-SG" dirty="0" err="1"/>
              <a:t>pytorch</a:t>
            </a:r>
            <a:r>
              <a:rPr lang="en-SG" dirty="0"/>
              <a:t> is more optimized for such operations compared to simply using </a:t>
            </a:r>
            <a:r>
              <a:rPr lang="en-SG" dirty="0" err="1"/>
              <a:t>numpy</a:t>
            </a:r>
            <a:r>
              <a:rPr lang="en-SG" dirty="0"/>
              <a:t>. </a:t>
            </a:r>
            <a:endParaRPr lang="en" dirty="0"/>
          </a:p>
        </p:txBody>
      </p:sp>
      <p:pic>
        <p:nvPicPr>
          <p:cNvPr id="5" name="Picture 4" descr="A fish swimming under water&#10;&#10;Description automatically generated">
            <a:extLst>
              <a:ext uri="{FF2B5EF4-FFF2-40B4-BE49-F238E27FC236}">
                <a16:creationId xmlns:a16="http://schemas.microsoft.com/office/drawing/2014/main" id="{0A625111-60BF-49E3-B327-1CB22DC5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66862"/>
            <a:ext cx="357187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&lt;Provide a screenshot of the results when you run `pytest tests` on your final code implementation (note: we will re-run these tests).&gt;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FCC0-B7C2-4C6B-AC6C-090DF934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55" y="2161629"/>
            <a:ext cx="7487204" cy="820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/>
              <a:t>I </a:t>
            </a:r>
            <a:r>
              <a:rPr lang="en-SG" dirty="0"/>
              <a:t>have learned that for hybrid image, the images to be merged, and the </a:t>
            </a:r>
            <a:r>
              <a:rPr lang="en-SG" dirty="0" err="1"/>
              <a:t>cutoff</a:t>
            </a:r>
            <a:r>
              <a:rPr lang="en-SG" dirty="0"/>
              <a:t> frequency must be chosen carefully for the results to look decent. For example, for the cat and dog example, simply swapping the image (cat to low </a:t>
            </a:r>
            <a:r>
              <a:rPr lang="en-SG" dirty="0" err="1"/>
              <a:t>freq</a:t>
            </a:r>
            <a:r>
              <a:rPr lang="en-SG" dirty="0"/>
              <a:t>, dog to high </a:t>
            </a:r>
            <a:r>
              <a:rPr lang="en-SG" dirty="0" err="1"/>
              <a:t>freq</a:t>
            </a:r>
            <a:r>
              <a:rPr lang="en-SG" dirty="0"/>
              <a:t>) causes the image to look extremely weird.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It is also hard to get some hybrid images to be as good as the cat and dog hybrid image despite tweaking the </a:t>
            </a:r>
            <a:r>
              <a:rPr lang="en-SG" dirty="0" err="1"/>
              <a:t>cutoff</a:t>
            </a:r>
            <a:r>
              <a:rPr lang="en-SG" dirty="0"/>
              <a:t> frequency due to the background differences.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Using the </a:t>
            </a:r>
            <a:r>
              <a:rPr lang="en-SG" dirty="0" err="1"/>
              <a:t>cutoff_frequency</a:t>
            </a:r>
            <a:r>
              <a:rPr lang="en-SG" dirty="0"/>
              <a:t>, calculate k, mean and std.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Calculate range of x, which is from mean – k/2  to mean + k/2.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Create 1D gaussian kernel using the formula.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dirty="0"/>
              <a:t>Do an outer product of 1D gaussian kernel with 1D gaussian kernel to get a 2D gaussian kernel.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dirty="0"/>
              <a:t>Normalize the 2D gaussian kernel to sum up to 1.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07A5C-73C3-4F0F-BD3F-98FCF65F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" y="1674812"/>
            <a:ext cx="2390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Identity filter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Small blur with a box filter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A7E6C7-8289-475D-89D4-A18614AE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18951"/>
            <a:ext cx="2743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EB0222-E87A-44AF-9863-3A29D598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05" y="1818951"/>
            <a:ext cx="2743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Sobel filter</a:t>
            </a:r>
            <a:endParaRPr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Discrete Laplacian filter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0093B-A59B-40E8-8CC4-A7A39D04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2168575"/>
            <a:ext cx="2743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D9C0457-4BC4-431E-B313-933C5799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00" y="2168575"/>
            <a:ext cx="2743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Calculate low frequency for image1 by calling </a:t>
            </a:r>
            <a:r>
              <a:rPr lang="en-SG" dirty="0" err="1"/>
              <a:t>my_imfilter</a:t>
            </a:r>
            <a:r>
              <a:rPr lang="en-SG" dirty="0"/>
              <a:t> method with image1 and the filter.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SG" dirty="0"/>
              <a:t>Calculate low frequency for image2 by calling </a:t>
            </a:r>
            <a:r>
              <a:rPr lang="en-SG" dirty="0" err="1"/>
              <a:t>my_imfilter</a:t>
            </a:r>
            <a:r>
              <a:rPr lang="en-SG" dirty="0"/>
              <a:t> method with image2 and the filter.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Calculate high frequency for image 2 by subtracting each value for image 2, with the low frequency value for image 2.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Calculate the hybrid image by summing up the low frequency for image1, and high frequency for image2, and performing clip to ensure values are from 0 to 1.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Cat + Dog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</a:t>
            </a:r>
            <a:r>
              <a:rPr lang="en"/>
              <a:t>frequency: 7</a:t>
            </a:r>
            <a:endParaRPr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B8AA6F-D155-4E37-9928-DD805FC3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93" y="2020615"/>
            <a:ext cx="3863529" cy="17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Motorcycle + Bicycle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4</a:t>
            </a:r>
            <a:endParaRPr b="1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Plane + Bird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9</a:t>
            </a:r>
            <a:endParaRPr b="1" dirty="0"/>
          </a:p>
        </p:txBody>
      </p:sp>
      <p:pic>
        <p:nvPicPr>
          <p:cNvPr id="3" name="Picture 2" descr="A close up of a bicycle&#10;&#10;Description automatically generated">
            <a:extLst>
              <a:ext uri="{FF2B5EF4-FFF2-40B4-BE49-F238E27FC236}">
                <a16:creationId xmlns:a16="http://schemas.microsoft.com/office/drawing/2014/main" id="{9DDB557E-C04F-4D0A-8C3F-30B255B2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4" y="1627094"/>
            <a:ext cx="2984407" cy="1976428"/>
          </a:xfrm>
          <a:prstGeom prst="rect">
            <a:avLst/>
          </a:prstGeom>
        </p:spPr>
      </p:pic>
      <p:pic>
        <p:nvPicPr>
          <p:cNvPr id="5" name="Picture 4" descr="A bird flying in the sky&#10;&#10;Description automatically generated">
            <a:extLst>
              <a:ext uri="{FF2B5EF4-FFF2-40B4-BE49-F238E27FC236}">
                <a16:creationId xmlns:a16="http://schemas.microsoft.com/office/drawing/2014/main" id="{90769633-556B-4DFF-9C78-2D7E80C8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30" y="1564233"/>
            <a:ext cx="2534770" cy="2237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Einstein + Marilyn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Cutoff frequency: 5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Submarine + Fish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&lt;insert your hybrid image here&gt;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Cutoff frequency: 4</a:t>
            </a:r>
            <a:endParaRPr b="1" dirty="0"/>
          </a:p>
        </p:txBody>
      </p:sp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C0A80BF-6D65-492F-B9B1-82A53C25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23284"/>
            <a:ext cx="1717021" cy="2022269"/>
          </a:xfrm>
          <a:prstGeom prst="rect">
            <a:avLst/>
          </a:prstGeom>
        </p:spPr>
      </p:pic>
      <p:pic>
        <p:nvPicPr>
          <p:cNvPr id="5" name="Picture 4" descr="A fish swimming under water&#10;&#10;Description automatically generated">
            <a:extLst>
              <a:ext uri="{FF2B5EF4-FFF2-40B4-BE49-F238E27FC236}">
                <a16:creationId xmlns:a16="http://schemas.microsoft.com/office/drawing/2014/main" id="{8D08838C-3EEC-4A14-87B1-997FC8D71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00" y="1679817"/>
            <a:ext cx="2332087" cy="19092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Cat + Dog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Motorcycle + Bicycle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&lt;insert your hybrid image here&gt;</a:t>
            </a:r>
            <a:endParaRPr dirty="0"/>
          </a:p>
        </p:txBody>
      </p:sp>
      <p:pic>
        <p:nvPicPr>
          <p:cNvPr id="7" name="Picture 6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FEB8413B-A18E-4D51-91B8-71282AF9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2" y="1538287"/>
            <a:ext cx="3905250" cy="3438525"/>
          </a:xfrm>
          <a:prstGeom prst="rect">
            <a:avLst/>
          </a:prstGeom>
        </p:spPr>
      </p:pic>
      <p:pic>
        <p:nvPicPr>
          <p:cNvPr id="15" name="Picture 14" descr="A wheel of a bicycle&#10;&#10;Description automatically generated">
            <a:extLst>
              <a:ext uri="{FF2B5EF4-FFF2-40B4-BE49-F238E27FC236}">
                <a16:creationId xmlns:a16="http://schemas.microsoft.com/office/drawing/2014/main" id="{887C1A8B-7243-444C-90BD-42B853E9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937" y="1711375"/>
            <a:ext cx="431482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Plane + Bird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Einstein + Marilyn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your hybrid image here&gt;</a:t>
            </a:r>
            <a:endParaRPr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B0C37C7-07B7-4E49-BF1B-ECBCC19F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90" y="1937825"/>
            <a:ext cx="2143125" cy="2524125"/>
          </a:xfrm>
          <a:prstGeom prst="rect">
            <a:avLst/>
          </a:prstGeom>
        </p:spPr>
      </p:pic>
      <p:pic>
        <p:nvPicPr>
          <p:cNvPr id="6" name="Picture 5" descr="A bird flying in the sky&#10;&#10;Description automatically generated">
            <a:extLst>
              <a:ext uri="{FF2B5EF4-FFF2-40B4-BE49-F238E27FC236}">
                <a16:creationId xmlns:a16="http://schemas.microsoft.com/office/drawing/2014/main" id="{D36C4647-3D0C-4E9A-8F84-403179AA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694609"/>
            <a:ext cx="3571875" cy="3152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517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CS 4476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Tests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1</dc:title>
  <cp:lastModifiedBy>Kok Jian Yu</cp:lastModifiedBy>
  <cp:revision>1</cp:revision>
  <dcterms:modified xsi:type="dcterms:W3CDTF">2019-09-08T02:11:42Z</dcterms:modified>
</cp:coreProperties>
</file>