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526D0-C141-415B-93D4-E967707FFDB3}" v="7" dt="2019-11-15T03:35:06.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03"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 Jian Yu" userId="23ef2401-9e29-44b5-8c21-bdfb83dfb997" providerId="ADAL" clId="{0E6526D0-C141-415B-93D4-E967707FFDB3}"/>
    <pc:docChg chg="undo custSel modSld">
      <pc:chgData name="Kok Jian Yu" userId="23ef2401-9e29-44b5-8c21-bdfb83dfb997" providerId="ADAL" clId="{0E6526D0-C141-415B-93D4-E967707FFDB3}" dt="2019-11-15T03:35:46.017" v="3281" actId="20577"/>
      <pc:docMkLst>
        <pc:docMk/>
      </pc:docMkLst>
      <pc:sldChg chg="modSp">
        <pc:chgData name="Kok Jian Yu" userId="23ef2401-9e29-44b5-8c21-bdfb83dfb997" providerId="ADAL" clId="{0E6526D0-C141-415B-93D4-E967707FFDB3}" dt="2019-11-14T02:10:08.807" v="29"/>
        <pc:sldMkLst>
          <pc:docMk/>
          <pc:sldMk cId="0" sldId="256"/>
        </pc:sldMkLst>
        <pc:spChg chg="mod">
          <ac:chgData name="Kok Jian Yu" userId="23ef2401-9e29-44b5-8c21-bdfb83dfb997" providerId="ADAL" clId="{0E6526D0-C141-415B-93D4-E967707FFDB3}" dt="2019-11-14T02:10:08.807" v="29"/>
          <ac:spMkLst>
            <pc:docMk/>
            <pc:sldMk cId="0" sldId="256"/>
            <ac:spMk id="55" creationId="{00000000-0000-0000-0000-000000000000}"/>
          </ac:spMkLst>
        </pc:spChg>
      </pc:sldChg>
      <pc:sldChg chg="addSp modSp">
        <pc:chgData name="Kok Jian Yu" userId="23ef2401-9e29-44b5-8c21-bdfb83dfb997" providerId="ADAL" clId="{0E6526D0-C141-415B-93D4-E967707FFDB3}" dt="2019-11-14T02:11:27.844" v="31" actId="1076"/>
        <pc:sldMkLst>
          <pc:docMk/>
          <pc:sldMk cId="0" sldId="257"/>
        </pc:sldMkLst>
        <pc:picChg chg="add mod">
          <ac:chgData name="Kok Jian Yu" userId="23ef2401-9e29-44b5-8c21-bdfb83dfb997" providerId="ADAL" clId="{0E6526D0-C141-415B-93D4-E967707FFDB3}" dt="2019-11-14T02:11:27.844" v="31" actId="1076"/>
          <ac:picMkLst>
            <pc:docMk/>
            <pc:sldMk cId="0" sldId="257"/>
            <ac:picMk id="2" creationId="{7A8C30AA-E0D0-4667-B7EF-B25B329F6F36}"/>
          </ac:picMkLst>
        </pc:picChg>
      </pc:sldChg>
      <pc:sldChg chg="modSp">
        <pc:chgData name="Kok Jian Yu" userId="23ef2401-9e29-44b5-8c21-bdfb83dfb997" providerId="ADAL" clId="{0E6526D0-C141-415B-93D4-E967707FFDB3}" dt="2019-11-14T02:14:11.362" v="95" actId="20577"/>
        <pc:sldMkLst>
          <pc:docMk/>
          <pc:sldMk cId="0" sldId="258"/>
        </pc:sldMkLst>
        <pc:spChg chg="mod">
          <ac:chgData name="Kok Jian Yu" userId="23ef2401-9e29-44b5-8c21-bdfb83dfb997" providerId="ADAL" clId="{0E6526D0-C141-415B-93D4-E967707FFDB3}" dt="2019-11-14T02:14:11.362" v="95" actId="20577"/>
          <ac:spMkLst>
            <pc:docMk/>
            <pc:sldMk cId="0" sldId="258"/>
            <ac:spMk id="66" creationId="{00000000-0000-0000-0000-000000000000}"/>
          </ac:spMkLst>
        </pc:spChg>
        <pc:spChg chg="mod">
          <ac:chgData name="Kok Jian Yu" userId="23ef2401-9e29-44b5-8c21-bdfb83dfb997" providerId="ADAL" clId="{0E6526D0-C141-415B-93D4-E967707FFDB3}" dt="2019-11-14T02:13:01.800" v="72" actId="20577"/>
          <ac:spMkLst>
            <pc:docMk/>
            <pc:sldMk cId="0" sldId="258"/>
            <ac:spMk id="67" creationId="{00000000-0000-0000-0000-000000000000}"/>
          </ac:spMkLst>
        </pc:spChg>
      </pc:sldChg>
      <pc:sldChg chg="modSp">
        <pc:chgData name="Kok Jian Yu" userId="23ef2401-9e29-44b5-8c21-bdfb83dfb997" providerId="ADAL" clId="{0E6526D0-C141-415B-93D4-E967707FFDB3}" dt="2019-11-15T03:35:46.017" v="3281" actId="20577"/>
        <pc:sldMkLst>
          <pc:docMk/>
          <pc:sldMk cId="0" sldId="259"/>
        </pc:sldMkLst>
        <pc:spChg chg="mod">
          <ac:chgData name="Kok Jian Yu" userId="23ef2401-9e29-44b5-8c21-bdfb83dfb997" providerId="ADAL" clId="{0E6526D0-C141-415B-93D4-E967707FFDB3}" dt="2019-11-15T03:35:46.017" v="3281" actId="20577"/>
          <ac:spMkLst>
            <pc:docMk/>
            <pc:sldMk cId="0" sldId="259"/>
            <ac:spMk id="72" creationId="{00000000-0000-0000-0000-000000000000}"/>
          </ac:spMkLst>
        </pc:spChg>
      </pc:sldChg>
      <pc:sldChg chg="addSp delSp modSp">
        <pc:chgData name="Kok Jian Yu" userId="23ef2401-9e29-44b5-8c21-bdfb83dfb997" providerId="ADAL" clId="{0E6526D0-C141-415B-93D4-E967707FFDB3}" dt="2019-11-14T03:33:23.118" v="2124" actId="20577"/>
        <pc:sldMkLst>
          <pc:docMk/>
          <pc:sldMk cId="0" sldId="260"/>
        </pc:sldMkLst>
        <pc:spChg chg="mod">
          <ac:chgData name="Kok Jian Yu" userId="23ef2401-9e29-44b5-8c21-bdfb83dfb997" providerId="ADAL" clId="{0E6526D0-C141-415B-93D4-E967707FFDB3}" dt="2019-11-14T03:33:23.118" v="2124" actId="20577"/>
          <ac:spMkLst>
            <pc:docMk/>
            <pc:sldMk cId="0" sldId="260"/>
            <ac:spMk id="78" creationId="{00000000-0000-0000-0000-000000000000}"/>
          </ac:spMkLst>
        </pc:spChg>
        <pc:picChg chg="add del mod">
          <ac:chgData name="Kok Jian Yu" userId="23ef2401-9e29-44b5-8c21-bdfb83dfb997" providerId="ADAL" clId="{0E6526D0-C141-415B-93D4-E967707FFDB3}" dt="2019-11-14T03:33:12.449" v="2117" actId="478"/>
          <ac:picMkLst>
            <pc:docMk/>
            <pc:sldMk cId="0" sldId="260"/>
            <ac:picMk id="2" creationId="{D8DBA19B-612A-4C11-A052-CA7E71C512B9}"/>
          </ac:picMkLst>
        </pc:picChg>
        <pc:picChg chg="add del mod">
          <ac:chgData name="Kok Jian Yu" userId="23ef2401-9e29-44b5-8c21-bdfb83dfb997" providerId="ADAL" clId="{0E6526D0-C141-415B-93D4-E967707FFDB3}" dt="2019-11-14T03:33:19.949" v="2120" actId="478"/>
          <ac:picMkLst>
            <pc:docMk/>
            <pc:sldMk cId="0" sldId="260"/>
            <ac:picMk id="3" creationId="{B5CD9DCF-05A1-4421-96E0-77474DE1B44B}"/>
          </ac:picMkLst>
        </pc:picChg>
        <pc:picChg chg="add mod">
          <ac:chgData name="Kok Jian Yu" userId="23ef2401-9e29-44b5-8c21-bdfb83dfb997" providerId="ADAL" clId="{0E6526D0-C141-415B-93D4-E967707FFDB3}" dt="2019-11-14T03:33:21.785" v="2122" actId="1076"/>
          <ac:picMkLst>
            <pc:docMk/>
            <pc:sldMk cId="0" sldId="260"/>
            <ac:picMk id="4" creationId="{B4DFB655-9AAC-4541-97A7-E95B0AE11DC4}"/>
          </ac:picMkLst>
        </pc:picChg>
      </pc:sldChg>
      <pc:sldChg chg="modSp">
        <pc:chgData name="Kok Jian Yu" userId="23ef2401-9e29-44b5-8c21-bdfb83dfb997" providerId="ADAL" clId="{0E6526D0-C141-415B-93D4-E967707FFDB3}" dt="2019-11-14T03:38:41.031" v="2794" actId="20577"/>
        <pc:sldMkLst>
          <pc:docMk/>
          <pc:sldMk cId="0" sldId="261"/>
        </pc:sldMkLst>
        <pc:spChg chg="mod">
          <ac:chgData name="Kok Jian Yu" userId="23ef2401-9e29-44b5-8c21-bdfb83dfb997" providerId="ADAL" clId="{0E6526D0-C141-415B-93D4-E967707FFDB3}" dt="2019-11-14T03:38:41.031" v="2794" actId="20577"/>
          <ac:spMkLst>
            <pc:docMk/>
            <pc:sldMk cId="0" sldId="261"/>
            <ac:spMk id="83" creationId="{00000000-0000-0000-0000-000000000000}"/>
          </ac:spMkLst>
        </pc:spChg>
      </pc:sldChg>
      <pc:sldChg chg="modSp">
        <pc:chgData name="Kok Jian Yu" userId="23ef2401-9e29-44b5-8c21-bdfb83dfb997" providerId="ADAL" clId="{0E6526D0-C141-415B-93D4-E967707FFDB3}" dt="2019-11-14T02:26:48.602" v="1596" actId="20577"/>
        <pc:sldMkLst>
          <pc:docMk/>
          <pc:sldMk cId="0" sldId="262"/>
        </pc:sldMkLst>
        <pc:spChg chg="mod">
          <ac:chgData name="Kok Jian Yu" userId="23ef2401-9e29-44b5-8c21-bdfb83dfb997" providerId="ADAL" clId="{0E6526D0-C141-415B-93D4-E967707FFDB3}" dt="2019-11-14T02:26:48.602" v="1596" actId="20577"/>
          <ac:spMkLst>
            <pc:docMk/>
            <pc:sldMk cId="0" sldId="262"/>
            <ac:spMk id="89" creationId="{00000000-0000-0000-0000-000000000000}"/>
          </ac:spMkLst>
        </pc:spChg>
      </pc:sldChg>
      <pc:sldChg chg="modSp">
        <pc:chgData name="Kok Jian Yu" userId="23ef2401-9e29-44b5-8c21-bdfb83dfb997" providerId="ADAL" clId="{0E6526D0-C141-415B-93D4-E967707FFDB3}" dt="2019-11-14T02:36:03.713" v="2116" actId="20577"/>
        <pc:sldMkLst>
          <pc:docMk/>
          <pc:sldMk cId="0" sldId="263"/>
        </pc:sldMkLst>
        <pc:spChg chg="mod">
          <ac:chgData name="Kok Jian Yu" userId="23ef2401-9e29-44b5-8c21-bdfb83dfb997" providerId="ADAL" clId="{0E6526D0-C141-415B-93D4-E967707FFDB3}" dt="2019-11-14T02:36:03.713" v="2116" actId="20577"/>
          <ac:spMkLst>
            <pc:docMk/>
            <pc:sldMk cId="0" sldId="263"/>
            <ac:spMk id="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976d58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976d58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976d58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976d58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5</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Kok Jian Yu</a:t>
            </a:r>
            <a:endParaRPr dirty="0"/>
          </a:p>
          <a:p>
            <a:pPr marL="0" lvl="0" indent="0" algn="ctr" rtl="0">
              <a:spcBef>
                <a:spcPts val="0"/>
              </a:spcBef>
              <a:spcAft>
                <a:spcPts val="0"/>
              </a:spcAft>
              <a:buNone/>
            </a:pPr>
            <a:r>
              <a:rPr lang="en-SG" dirty="0"/>
              <a:t>jkok7@gatech.edu</a:t>
            </a:r>
            <a:endParaRPr dirty="0"/>
          </a:p>
          <a:p>
            <a:pPr marL="0" lvl="0" indent="0"/>
            <a:r>
              <a:rPr lang="en" dirty="0"/>
              <a:t>903550380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Part 1: Your confusion matrix, together with the accuracy for Part 1 with the standard param set (image_size = 16, k = 3)</a:t>
            </a:r>
            <a:endParaRPr b="1"/>
          </a:p>
          <a:p>
            <a:pPr marL="0" lvl="0" indent="0" algn="l" rtl="0">
              <a:spcBef>
                <a:spcPts val="1600"/>
              </a:spcBef>
              <a:spcAft>
                <a:spcPts val="1600"/>
              </a:spcAft>
              <a:buNone/>
            </a:pPr>
            <a:r>
              <a:rPr lang="en"/>
              <a:t>&lt;Screenshot here&gt;</a:t>
            </a:r>
            <a:endParaRPr/>
          </a:p>
        </p:txBody>
      </p:sp>
      <p:pic>
        <p:nvPicPr>
          <p:cNvPr id="2" name="Picture 1">
            <a:extLst>
              <a:ext uri="{FF2B5EF4-FFF2-40B4-BE49-F238E27FC236}">
                <a16:creationId xmlns:a16="http://schemas.microsoft.com/office/drawing/2014/main" id="{7A8C30AA-E0D0-4667-B7EF-B25B329F6F36}"/>
              </a:ext>
            </a:extLst>
          </p:cNvPr>
          <p:cNvPicPr>
            <a:picLocks noChangeAspect="1"/>
          </p:cNvPicPr>
          <p:nvPr/>
        </p:nvPicPr>
        <p:blipFill>
          <a:blip r:embed="rId3"/>
          <a:stretch>
            <a:fillRect/>
          </a:stretch>
        </p:blipFill>
        <p:spPr>
          <a:xfrm>
            <a:off x="430800" y="1566582"/>
            <a:ext cx="405765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Part 1: Experiments: change image size and k individually using the following values, and report the accuracy (when tuning one param, keep the other as the standard (16 x 16, 3)):</a:t>
            </a:r>
            <a:endParaRPr b="1"/>
          </a:p>
          <a:p>
            <a:pPr marL="0" lvl="0" indent="0" algn="l" rtl="0">
              <a:spcBef>
                <a:spcPts val="1600"/>
              </a:spcBef>
              <a:spcAft>
                <a:spcPts val="0"/>
              </a:spcAft>
              <a:buNone/>
            </a:pPr>
            <a:r>
              <a:rPr lang="en" b="1"/>
              <a:t>ie. when you’re tuning image size, keep k at 3, when changing k, keep image size as 16x16</a:t>
            </a:r>
            <a:endParaRPr b="1"/>
          </a:p>
          <a:p>
            <a:pPr marL="0" lvl="0" indent="0" algn="l" rtl="0">
              <a:spcBef>
                <a:spcPts val="1600"/>
              </a:spcBef>
              <a:spcAft>
                <a:spcPts val="1600"/>
              </a:spcAft>
              <a:buNone/>
            </a:pPr>
            <a:endParaRPr/>
          </a:p>
        </p:txBody>
      </p:sp>
      <p:sp>
        <p:nvSpPr>
          <p:cNvPr id="66" name="Google Shape;66;p15"/>
          <p:cNvSpPr txBox="1"/>
          <p:nvPr/>
        </p:nvSpPr>
        <p:spPr>
          <a:xfrm>
            <a:off x="1059050"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image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8 x 8: 17.27%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16 x 16: 16.40%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32 x 32: 14.73%</a:t>
            </a:r>
            <a:endParaRPr dirty="0">
              <a:solidFill>
                <a:schemeClr val="dk2"/>
              </a:solidFill>
            </a:endParaRPr>
          </a:p>
        </p:txBody>
      </p:sp>
      <p:sp>
        <p:nvSpPr>
          <p:cNvPr id="67" name="Google Shape;67;p15"/>
          <p:cNvSpPr txBox="1"/>
          <p:nvPr/>
        </p:nvSpPr>
        <p:spPr>
          <a:xfrm>
            <a:off x="4926175"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 14.73%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 16.40%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 16.20%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 14.93%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15: 14.27%</a:t>
            </a:r>
            <a:endParaRPr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Reflection: when tuning the parameters, what have you observed about the </a:t>
            </a:r>
            <a:r>
              <a:rPr lang="en" b="1" i="1" dirty="0"/>
              <a:t>processing time and accuracy</a:t>
            </a:r>
            <a:r>
              <a:rPr lang="en" b="1" dirty="0"/>
              <a:t>? What do you think might lead to this observation?</a:t>
            </a:r>
            <a:endParaRPr b="1" dirty="0"/>
          </a:p>
          <a:p>
            <a:pPr marL="0" lvl="0" indent="0" algn="l" rtl="0">
              <a:spcBef>
                <a:spcPts val="1600"/>
              </a:spcBef>
              <a:spcAft>
                <a:spcPts val="1600"/>
              </a:spcAft>
              <a:buNone/>
            </a:pPr>
            <a:r>
              <a:rPr lang="en-SG" dirty="0"/>
              <a:t>Larger image size and larger K resulted in a longer processing time. A larger image size resulted in a lower accuracy, and increasing K initially increased the accuracy, but it decreases if it is increased too much. </a:t>
            </a:r>
          </a:p>
          <a:p>
            <a:pPr marL="0" lvl="0" indent="0" algn="l" rtl="0">
              <a:spcBef>
                <a:spcPts val="1600"/>
              </a:spcBef>
              <a:spcAft>
                <a:spcPts val="1600"/>
              </a:spcAft>
              <a:buNone/>
            </a:pPr>
            <a:r>
              <a:rPr lang="en-SG" dirty="0"/>
              <a:t>For K, if the value is too low, the model is probably overfitting. If value is too high, the model is probably underfitting. Therefore, it performs worst when not the at “optimal” range of K when the model is neither overfitting nor underfitting.</a:t>
            </a:r>
          </a:p>
          <a:p>
            <a:pPr marL="0" lvl="0" indent="0" algn="l" rtl="0">
              <a:spcBef>
                <a:spcPts val="1600"/>
              </a:spcBef>
              <a:spcAft>
                <a:spcPts val="1600"/>
              </a:spcAft>
              <a:buNone/>
            </a:pPr>
            <a:r>
              <a:rPr lang="en-SG" dirty="0">
                <a:solidFill>
                  <a:schemeClr val="tx1"/>
                </a:solidFill>
              </a:rPr>
              <a:t>For image size, having a larger image will result in a longer time required to calculate distance between pairs. Accuracy also reduced if image gets larger as it is less likely for images with same label to be similar to </a:t>
            </a:r>
            <a:r>
              <a:rPr lang="en-SG">
                <a:solidFill>
                  <a:schemeClr val="tx1"/>
                </a:solidFill>
              </a:rPr>
              <a:t>each other.</a:t>
            </a:r>
            <a:endParaRPr lang="en-S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Your best confusion matrix, together with the accuracy for Part 2. Also report your param settings to get this result.</a:t>
            </a:r>
            <a:endParaRPr b="1" dirty="0"/>
          </a:p>
          <a:p>
            <a:pPr marL="0" lvl="0" indent="0" algn="l" rtl="0">
              <a:spcBef>
                <a:spcPts val="1600"/>
              </a:spcBef>
              <a:spcAft>
                <a:spcPts val="1600"/>
              </a:spcAft>
              <a:buNone/>
            </a:pPr>
            <a:r>
              <a:rPr lang="en" dirty="0"/>
              <a:t>&lt;Plot here&gt;</a:t>
            </a:r>
            <a:endParaRPr dirty="0"/>
          </a:p>
        </p:txBody>
      </p:sp>
      <p:sp>
        <p:nvSpPr>
          <p:cNvPr id="78" name="Google Shape;78;p17"/>
          <p:cNvSpPr txBox="1"/>
          <p:nvPr/>
        </p:nvSpPr>
        <p:spPr>
          <a:xfrm>
            <a:off x="5001825" y="1210775"/>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Param settings:</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vocab_size: 100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stride (build_vocab): 20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step_size(get_bags_of_sifts): 5</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max_iter (k-means): 100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k (kNN): 3</a:t>
            </a:r>
            <a:endParaRPr dirty="0">
              <a:solidFill>
                <a:schemeClr val="dk2"/>
              </a:solidFill>
            </a:endParaRPr>
          </a:p>
        </p:txBody>
      </p:sp>
      <p:pic>
        <p:nvPicPr>
          <p:cNvPr id="4" name="Picture 3">
            <a:extLst>
              <a:ext uri="{FF2B5EF4-FFF2-40B4-BE49-F238E27FC236}">
                <a16:creationId xmlns:a16="http://schemas.microsoft.com/office/drawing/2014/main" id="{B4DFB655-9AAC-4541-97A7-E95B0AE11DC4}"/>
              </a:ext>
            </a:extLst>
          </p:cNvPr>
          <p:cNvPicPr>
            <a:picLocks noChangeAspect="1"/>
          </p:cNvPicPr>
          <p:nvPr/>
        </p:nvPicPr>
        <p:blipFill>
          <a:blip r:embed="rId3"/>
          <a:stretch>
            <a:fillRect/>
          </a:stretch>
        </p:blipFill>
        <p:spPr>
          <a:xfrm>
            <a:off x="265501" y="1210775"/>
            <a:ext cx="3876675" cy="3124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Reflection: when experimenting with the value k in kNN, what have you observed? Compare this performance difference with the k value experiment in Part 1, what can you tell from this?</a:t>
            </a:r>
            <a:endParaRPr b="1" dirty="0"/>
          </a:p>
          <a:p>
            <a:pPr marL="0" lvl="0" indent="0" algn="l" rtl="0">
              <a:spcBef>
                <a:spcPts val="1600"/>
              </a:spcBef>
              <a:spcAft>
                <a:spcPts val="1600"/>
              </a:spcAft>
              <a:buNone/>
            </a:pPr>
            <a:r>
              <a:rPr lang="en-SG" dirty="0"/>
              <a:t>The performance is best when K is at 2 and 3, and drops when K is smaller than 2 or larger than 3. </a:t>
            </a:r>
          </a:p>
          <a:p>
            <a:pPr marL="0" lvl="0" indent="0" algn="l" rtl="0">
              <a:spcBef>
                <a:spcPts val="1600"/>
              </a:spcBef>
              <a:spcAft>
                <a:spcPts val="1600"/>
              </a:spcAft>
              <a:buNone/>
            </a:pPr>
            <a:r>
              <a:rPr lang="en-SG" dirty="0"/>
              <a:t>When compared together with part 1, it shows the same trend, where the performance increases at around 3, and decreases after 3. </a:t>
            </a:r>
          </a:p>
          <a:p>
            <a:pPr marL="0" lvl="0" indent="0" algn="l" rtl="0">
              <a:spcBef>
                <a:spcPts val="1600"/>
              </a:spcBef>
              <a:spcAft>
                <a:spcPts val="1600"/>
              </a:spcAft>
              <a:buNone/>
            </a:pPr>
            <a:r>
              <a:rPr lang="en-SG" dirty="0"/>
              <a:t>This tells me that for k nearest neighbour, the optimal value of K seems be around 3 no matter the dataset we </a:t>
            </a:r>
            <a:r>
              <a:rPr lang="en-SG"/>
              <a:t>are using.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Reflection on Tiny Image Representation vs. Bag of Words with SIFT features</a:t>
            </a:r>
            <a:endParaRPr sz="1800"/>
          </a:p>
        </p:txBody>
      </p:sp>
      <p:sp>
        <p:nvSpPr>
          <p:cNvPr id="89" name="Google Shape;89;p19"/>
          <p:cNvSpPr txBox="1">
            <a:spLocks noGrp="1"/>
          </p:cNvSpPr>
          <p:nvPr>
            <p:ph type="body" idx="1"/>
          </p:nvPr>
        </p:nvSpPr>
        <p:spPr>
          <a:xfrm>
            <a:off x="311700" y="1739950"/>
            <a:ext cx="8520600" cy="282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SG" dirty="0"/>
              <a:t>Tiny images resize the image to a smaller resolution. This results in a loss of data. In bag of words, we are using the entire image to form the features. Therefore, it makes sense that bag of words performs better as it actually utilises most of the data, unlike tiny images which lost a lot of data due to resizing. </a:t>
            </a:r>
            <a:endParaRPr dirty="0"/>
          </a:p>
        </p:txBody>
      </p:sp>
      <p:sp>
        <p:nvSpPr>
          <p:cNvPr id="90" name="Google Shape;90;p19"/>
          <p:cNvSpPr txBox="1">
            <a:spLocks noGrp="1"/>
          </p:cNvSpPr>
          <p:nvPr>
            <p:ph type="body" idx="2"/>
          </p:nvPr>
        </p:nvSpPr>
        <p:spPr>
          <a:xfrm>
            <a:off x="311700" y="940375"/>
            <a:ext cx="8520600" cy="7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Why do you think that the tiny image representation gives a much worse accuracy than bag of words? As such, why is Bag of Words better in this case?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lgn="l" rtl="0">
              <a:spcBef>
                <a:spcPts val="1600"/>
              </a:spcBef>
              <a:spcAft>
                <a:spcPts val="1600"/>
              </a:spcAft>
              <a:buNone/>
            </a:pPr>
            <a:r>
              <a:rPr lang="en-SG" dirty="0"/>
              <a:t>I have learned how does k-means and k nearest neighbour algorithm works.</a:t>
            </a:r>
          </a:p>
          <a:p>
            <a:pPr marL="0" lvl="0" indent="0" algn="l" rtl="0">
              <a:spcBef>
                <a:spcPts val="1600"/>
              </a:spcBef>
              <a:spcAft>
                <a:spcPts val="1600"/>
              </a:spcAft>
              <a:buNone/>
            </a:pPr>
            <a:r>
              <a:rPr lang="en-SG" dirty="0"/>
              <a:t>I have also learned more about Tiny Image representation &amp; nearest-neighbour classification and also on Bags of SIFT features. I gained more insight on how these algorithms works and what are some of the reasons as to why it doesn’t work very well.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Misc. (DO NOT modify this page)</a:t>
            </a:r>
            <a:endParaRPr/>
          </a:p>
        </p:txBody>
      </p:sp>
      <p:sp>
        <p:nvSpPr>
          <p:cNvPr id="101" name="Google Shape;101;p21"/>
          <p:cNvSpPr txBox="1"/>
          <p:nvPr/>
        </p:nvSpPr>
        <p:spPr>
          <a:xfrm>
            <a:off x="588400" y="152175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1</a:t>
            </a:r>
            <a:endParaRPr/>
          </a:p>
        </p:txBody>
      </p:sp>
      <p:sp>
        <p:nvSpPr>
          <p:cNvPr id="102" name="Google Shape;102;p21"/>
          <p:cNvSpPr txBox="1"/>
          <p:nvPr/>
        </p:nvSpPr>
        <p:spPr>
          <a:xfrm>
            <a:off x="588400" y="21425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2</a:t>
            </a:r>
            <a:endParaRPr/>
          </a:p>
        </p:txBody>
      </p:sp>
      <p:sp>
        <p:nvSpPr>
          <p:cNvPr id="103" name="Google Shape;103;p21"/>
          <p:cNvSpPr txBox="1"/>
          <p:nvPr/>
        </p:nvSpPr>
        <p:spPr>
          <a:xfrm>
            <a:off x="588400" y="276330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Late hours</a:t>
            </a:r>
            <a:endParaRPr/>
          </a:p>
        </p:txBody>
      </p:sp>
      <p:sp>
        <p:nvSpPr>
          <p:cNvPr id="104" name="Google Shape;104;p21"/>
          <p:cNvSpPr txBox="1"/>
          <p:nvPr/>
        </p:nvSpPr>
        <p:spPr>
          <a:xfrm>
            <a:off x="588400" y="338407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Violations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726</Words>
  <Application>Microsoft Office PowerPoint</Application>
  <PresentationFormat>On-screen Show (16:9)</PresentationFormat>
  <Paragraphs>63</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CS 4476 Project 5</vt:lpstr>
      <vt:lpstr>PowerPoint Presentation</vt:lpstr>
      <vt:lpstr>PowerPoint Presentation</vt:lpstr>
      <vt:lpstr>PowerPoint Presentation</vt:lpstr>
      <vt:lpstr>PowerPoint Presentation</vt:lpstr>
      <vt:lpstr>PowerPoint Presentation</vt:lpstr>
      <vt:lpstr>Reflection on Tiny Image Representation vs. Bag of Words with SIFT features</vt:lpstr>
      <vt:lpstr>PowerPoint Presentation</vt:lpstr>
      <vt:lpstr>Code and Misc. (DO NOT modify this page)</vt:lpstr>
      <vt:lpstr>Extra 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5</dc:title>
  <cp:lastModifiedBy>Kok Jian Yu</cp:lastModifiedBy>
  <cp:revision>1</cp:revision>
  <dcterms:modified xsi:type="dcterms:W3CDTF">2019-11-15T03:35:46Z</dcterms:modified>
</cp:coreProperties>
</file>