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E28A1-EB24-4FF1-BA02-823EFB627B52}" v="2" dt="2019-09-27T01:14:5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0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 Jian Yu" userId="23ef2401-9e29-44b5-8c21-bdfb83dfb997" providerId="ADAL" clId="{B50E28A1-EB24-4FF1-BA02-823EFB627B52}"/>
    <pc:docChg chg="undo custSel modSld">
      <pc:chgData name="Kok Jian Yu" userId="23ef2401-9e29-44b5-8c21-bdfb83dfb997" providerId="ADAL" clId="{B50E28A1-EB24-4FF1-BA02-823EFB627B52}" dt="2019-09-27T01:49:28.338" v="2475" actId="20577"/>
      <pc:docMkLst>
        <pc:docMk/>
      </pc:docMkLst>
      <pc:sldChg chg="modSp">
        <pc:chgData name="Kok Jian Yu" userId="23ef2401-9e29-44b5-8c21-bdfb83dfb997" providerId="ADAL" clId="{B50E28A1-EB24-4FF1-BA02-823EFB627B52}" dt="2019-09-27T01:46:12.214" v="1842" actId="404"/>
        <pc:sldMkLst>
          <pc:docMk/>
          <pc:sldMk cId="0" sldId="260"/>
        </pc:sldMkLst>
        <pc:spChg chg="mod">
          <ac:chgData name="Kok Jian Yu" userId="23ef2401-9e29-44b5-8c21-bdfb83dfb997" providerId="ADAL" clId="{B50E28A1-EB24-4FF1-BA02-823EFB627B52}" dt="2019-09-27T01:46:12.214" v="1842" actId="404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Kok Jian Yu" userId="23ef2401-9e29-44b5-8c21-bdfb83dfb997" providerId="ADAL" clId="{B50E28A1-EB24-4FF1-BA02-823EFB627B52}" dt="2019-09-27T01:49:28.338" v="2475" actId="20577"/>
        <pc:sldMkLst>
          <pc:docMk/>
          <pc:sldMk cId="0" sldId="267"/>
        </pc:sldMkLst>
        <pc:spChg chg="mod">
          <ac:chgData name="Kok Jian Yu" userId="23ef2401-9e29-44b5-8c21-bdfb83dfb997" providerId="ADAL" clId="{B50E28A1-EB24-4FF1-BA02-823EFB627B52}" dt="2019-09-27T01:49:28.338" v="2475" actId="20577"/>
          <ac:spMkLst>
            <pc:docMk/>
            <pc:sldMk cId="0" sldId="267"/>
            <ac:spMk id="1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72460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72460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72460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72460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72460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72460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72460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72460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72460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72460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724604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724604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e72460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e72460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4476 Project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Jian Yu, Kok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jkok7@gatech.edu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jkok7</a:t>
            </a:r>
            <a:endParaRPr dirty="0"/>
          </a:p>
          <a:p>
            <a:pPr marL="0" lvl="0" indent="0"/>
            <a:r>
              <a:rPr lang="en" dirty="0"/>
              <a:t>903550380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&lt;Provide a screenshot of the results when you run `pytest </a:t>
            </a:r>
            <a:r>
              <a:rPr lang="en-US" dirty="0"/>
              <a:t>unit_</a:t>
            </a:r>
            <a:r>
              <a:rPr lang="en" dirty="0"/>
              <a:t>tests` on your final code implementation (note: we will re-run these tests).&gt;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6C6114-0921-4BC8-B29F-3AE84B3B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224"/>
            <a:ext cx="9144000" cy="11489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&lt;Describe what you have learned in this project. Feel free to include any challenges you ran into.&gt;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 have learnt a lot on how corner detection and feature matching </a:t>
            </a:r>
            <a:r>
              <a:rPr lang="en-SG" dirty="0"/>
              <a:t>is done with </a:t>
            </a:r>
            <a:r>
              <a:rPr lang="en-SG" dirty="0" err="1"/>
              <a:t>Harrisnet</a:t>
            </a:r>
            <a:r>
              <a:rPr lang="en-SG" dirty="0"/>
              <a:t> and </a:t>
            </a:r>
            <a:r>
              <a:rPr lang="en-SG" dirty="0" err="1"/>
              <a:t>Siftnet</a:t>
            </a:r>
            <a:r>
              <a:rPr lang="en-SG" dirty="0"/>
              <a:t>. I don’t claim to fully understand it, but I do believe that I understand the basics and at the very least how it is being done. 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dirty="0"/>
              <a:t>This project was really tough, but mainly because I started the project barely knowing anything about </a:t>
            </a:r>
            <a:r>
              <a:rPr lang="en-SG" dirty="0" err="1"/>
              <a:t>Harrisnet</a:t>
            </a:r>
            <a:r>
              <a:rPr lang="en-SG" dirty="0"/>
              <a:t> and </a:t>
            </a:r>
            <a:r>
              <a:rPr lang="en-SG" dirty="0" err="1"/>
              <a:t>Siftnet</a:t>
            </a:r>
            <a:r>
              <a:rPr lang="en-SG" dirty="0"/>
              <a:t>. I believe that if I had started the project with a better understanding, </a:t>
            </a:r>
            <a:r>
              <a:rPr lang="en-SG"/>
              <a:t>it would have proceeded </a:t>
            </a:r>
            <a:r>
              <a:rPr lang="en-SG" dirty="0"/>
              <a:t>a lot smoother.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</a:t>
            </a:r>
            <a:r>
              <a:rPr lang="en-US" dirty="0" err="1"/>
              <a:t>HarrisNet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&lt;insert visualization of Notre Dame interest points from proj2.ipynb here&gt;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751717" y="145369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&lt; insert visualization of Rushmore interest points from proj2.ipynb here &gt;</a:t>
            </a:r>
            <a:endParaRPr lang="en-US" b="1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5E4E51-103F-4F3B-A4A2-EF4B5614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2" y="1848971"/>
            <a:ext cx="1990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07BE4C-70A2-4859-8CE4-2341C388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87" y="1848971"/>
            <a:ext cx="1990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3290EE-5929-4F76-AC9B-90D2ADC98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84" y="796082"/>
            <a:ext cx="2649936" cy="20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460A73-EEE7-4E92-9192-F7107D1C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17" y="2901032"/>
            <a:ext cx="2786448" cy="20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4566" y="982793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&lt; insert visualization of Gaudi interest points from proj2.ipynb here &gt;</a:t>
            </a:r>
            <a:endParaRPr lang="en-US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4607F4-DFF9-4889-AF27-F222D27C1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929653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D6DFB08-B0C2-4F3D-ACF9-01D190E2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0" y="1929653"/>
            <a:ext cx="3143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HarrisNet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&lt;Describe how the </a:t>
            </a:r>
            <a:r>
              <a:rPr lang="en-US" dirty="0" err="1"/>
              <a:t>HarrisNet</a:t>
            </a:r>
            <a:r>
              <a:rPr lang="en-US" dirty="0"/>
              <a:t> you implemented mirrors the original </a:t>
            </a:r>
            <a:r>
              <a:rPr lang="en-US" dirty="0" err="1"/>
              <a:t>harris</a:t>
            </a:r>
            <a:r>
              <a:rPr lang="en-US" dirty="0"/>
              <a:t> corner detector process. (First describe Harris) What does each layer do? How are the operations we perform equivalent?)&gt;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The original Harris Corner Detector process consist of 3 main steps.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200" dirty="0"/>
              <a:t>Compute </a:t>
            </a:r>
            <a:r>
              <a:rPr lang="en-SG" sz="1200" dirty="0" err="1"/>
              <a:t>cornerness</a:t>
            </a:r>
            <a:r>
              <a:rPr lang="en-SG" sz="1200" dirty="0"/>
              <a:t> score of each image window.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200" dirty="0"/>
              <a:t>Find points with a larger corner response (f&gt;threshold)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200" dirty="0"/>
              <a:t>Perform non-maximum suppression.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Harris net has 5 Layers. Image Gradients, Channel Product, Second Moment Matrix, Corner Response, and NMS layer.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Image Gradients convert the pixels into gradients, Channel Product computes </a:t>
            </a:r>
            <a:r>
              <a:rPr lang="en-SG" sz="1200" dirty="0" err="1"/>
              <a:t>Ixx</a:t>
            </a:r>
            <a:r>
              <a:rPr lang="en-SG" sz="1200" dirty="0"/>
              <a:t>, </a:t>
            </a:r>
            <a:r>
              <a:rPr lang="en-SG" sz="1200" dirty="0" err="1"/>
              <a:t>Iyy</a:t>
            </a:r>
            <a:r>
              <a:rPr lang="en-SG" sz="1200" dirty="0"/>
              <a:t> and </a:t>
            </a:r>
            <a:r>
              <a:rPr lang="en-SG" sz="1200" dirty="0" err="1"/>
              <a:t>Ixy</a:t>
            </a:r>
            <a:r>
              <a:rPr lang="en-SG" sz="1200" dirty="0"/>
              <a:t>, which will be used by Second Moment Matrix layer to calculate the Second Moment Matrix, which will then be used to estimate the change in appearance in a neighbourhood.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The NMS layer will then set all points with value &lt; threshold(median) to 0, and perform non-maximum suppression.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/>
              <a:t>From this, it can be said that Image Gradients, Channel Product, Second Moment Matrix and Corner Response layers corresponds to Step 1 as they are used to calculate the </a:t>
            </a:r>
            <a:r>
              <a:rPr lang="en-SG" sz="1200" dirty="0" err="1"/>
              <a:t>cornerness</a:t>
            </a:r>
            <a:r>
              <a:rPr lang="en-SG" sz="1200" dirty="0"/>
              <a:t> score, and the NMS Layer corresponds to step 2 and 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2: </a:t>
            </a:r>
            <a:r>
              <a:rPr lang="en-US" dirty="0" err="1"/>
              <a:t>SiftNet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sz="1200" dirty="0"/>
              <a:t>&lt;</a:t>
            </a:r>
            <a:r>
              <a:rPr lang="en-US" sz="1200" dirty="0"/>
              <a:t>Describe how the </a:t>
            </a:r>
            <a:r>
              <a:rPr lang="en-US" sz="1200" dirty="0" err="1"/>
              <a:t>SiftNet</a:t>
            </a:r>
            <a:r>
              <a:rPr lang="en-US" sz="1200" dirty="0"/>
              <a:t> you implemented mirrors the Sift Process. (First describe Sift) What does each layer do? How are the operations we perform equivalent?)</a:t>
            </a:r>
            <a:r>
              <a:rPr lang="en" sz="1200" dirty="0"/>
              <a:t>&gt;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SG" sz="1200" dirty="0"/>
              <a:t>Sift process starts by computing gradients around detected </a:t>
            </a:r>
            <a:r>
              <a:rPr lang="en-SG" sz="1200" dirty="0" err="1"/>
              <a:t>keypoint</a:t>
            </a:r>
            <a:r>
              <a:rPr lang="en-SG" sz="1200" dirty="0"/>
              <a:t>. This is done in the Image Gradient layer, which calculates gradient at every pixel.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SG" sz="1200" dirty="0"/>
              <a:t>We then form a histogram by adding the gradients into one of eight histogram bin. This is done with </a:t>
            </a:r>
            <a:r>
              <a:rPr lang="en-SG" sz="1200" dirty="0" err="1"/>
              <a:t>SiftOrientation</a:t>
            </a:r>
            <a:r>
              <a:rPr lang="en-SG" sz="1200" dirty="0"/>
              <a:t> Layer and Histogram Layer. Where </a:t>
            </a:r>
            <a:r>
              <a:rPr lang="en-SG" sz="1200" dirty="0" err="1"/>
              <a:t>SiftOrientation</a:t>
            </a:r>
            <a:r>
              <a:rPr lang="en-SG" sz="1200" dirty="0"/>
              <a:t> calculates the gradient’s magnitude in each of the 8 bins. Histogram Layer then creates a weighted histogram at every pixel with values obtained from </a:t>
            </a:r>
            <a:r>
              <a:rPr lang="en-SG" sz="1200" dirty="0" err="1"/>
              <a:t>SiftOrientation</a:t>
            </a:r>
            <a:r>
              <a:rPr lang="en-SG" sz="1200" dirty="0"/>
              <a:t>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SG" sz="1200" dirty="0"/>
              <a:t>In Sift, the histogram in formed in 4x4 </a:t>
            </a:r>
            <a:r>
              <a:rPr lang="en-SG" sz="1200" dirty="0" err="1"/>
              <a:t>subgrids</a:t>
            </a:r>
            <a:r>
              <a:rPr lang="en-SG" sz="1200" dirty="0"/>
              <a:t>. This is replicated in this </a:t>
            </a:r>
            <a:r>
              <a:rPr lang="en-SG" sz="1200" dirty="0" err="1"/>
              <a:t>siftnet</a:t>
            </a:r>
            <a:r>
              <a:rPr lang="en-SG" sz="1200" dirty="0"/>
              <a:t> by the </a:t>
            </a:r>
            <a:r>
              <a:rPr lang="en-SG" sz="1200" dirty="0" err="1"/>
              <a:t>subgrid</a:t>
            </a:r>
            <a:r>
              <a:rPr lang="en-SG" sz="1200" dirty="0"/>
              <a:t> accumulation layer, which basically sums up the vectors in a 4x4 </a:t>
            </a:r>
            <a:r>
              <a:rPr lang="en-SG" sz="1200" dirty="0" err="1"/>
              <a:t>subgrid</a:t>
            </a:r>
            <a:r>
              <a:rPr lang="en-SG" sz="1200" dirty="0"/>
              <a:t> around the pixel.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SG" sz="1200" dirty="0"/>
              <a:t>To retrieve feature with </a:t>
            </a:r>
            <a:r>
              <a:rPr lang="en-SG" sz="1200" dirty="0" err="1"/>
              <a:t>Siftnet</a:t>
            </a:r>
            <a:r>
              <a:rPr lang="en-SG" sz="1200" dirty="0"/>
              <a:t>, we get 16 coordinates around the provided coordinate pair (x, y). Each coordinate representing a 4x4 </a:t>
            </a:r>
            <a:r>
              <a:rPr lang="en-SG" sz="1200" dirty="0" err="1"/>
              <a:t>subgrid</a:t>
            </a:r>
            <a:r>
              <a:rPr lang="en-SG" sz="1200" dirty="0"/>
              <a:t>. We get the values of the weighted histogram for the 4x4 </a:t>
            </a:r>
            <a:r>
              <a:rPr lang="en-SG" sz="1200" dirty="0" err="1"/>
              <a:t>subgrid</a:t>
            </a:r>
            <a:r>
              <a:rPr lang="en-SG" sz="1200" dirty="0"/>
              <a:t>, and concatenate with all 16, 4x4 </a:t>
            </a:r>
            <a:r>
              <a:rPr lang="en-SG" sz="1200" dirty="0" err="1"/>
              <a:t>subgrid</a:t>
            </a:r>
            <a:r>
              <a:rPr lang="en-SG" sz="1200" dirty="0"/>
              <a:t> to get a 128 dimension vector. This is then normalized, and raise to the power of 0.9</a:t>
            </a:r>
            <a:br>
              <a:rPr lang="en-SG" sz="1200" dirty="0"/>
            </a:br>
            <a:endParaRPr lang="en-SG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Notre Dame from proj2.ipynb&gt;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of Rushmore from proj2.ipynb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61BBE4-4274-46A6-9B6C-398A7E80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95" y="2104465"/>
            <a:ext cx="3533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1094B04-447A-4232-9944-12BF8D37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409875"/>
            <a:ext cx="3629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feature matching visualization of Gaudi from proj2.ipynb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&lt;Describe your implementation of feature matching.&gt;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Firstly, I computed the distances between all features in features1 and features2.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For every features in features1, retrieve the 2 features in features2 which it has the smallest and 2</a:t>
            </a:r>
            <a:r>
              <a:rPr lang="en-US" sz="1100" baseline="30000" dirty="0"/>
              <a:t>nd</a:t>
            </a:r>
            <a:r>
              <a:rPr lang="en-US" sz="1100" dirty="0"/>
              <a:t> smallest distance with.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Calculate nearest neighbor distance ratio(NNDR) for features in feature1 by dividing the smallest distance with 2</a:t>
            </a:r>
            <a:r>
              <a:rPr lang="en-US" sz="1100" baseline="30000" dirty="0"/>
              <a:t>nd</a:t>
            </a:r>
            <a:r>
              <a:rPr lang="en-US" sz="1100" dirty="0"/>
              <a:t> smallest distance.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Sort features1 with the nearest neighbor distance ratio.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Filter out features if it has a NNDR of &lt;= 0.8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Create matches array, </a:t>
            </a:r>
            <a:r>
              <a:rPr lang="en-SG" sz="1100" dirty="0"/>
              <a:t>where first column is features in feature1 sorted by NNDR, and second column is the corresponding feature in features2 with the smallest distance to the feature in column1.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Set confidences as NNDR sorted, with all values &lt;= 0.8 filtered.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100" dirty="0"/>
              <a:t>Return matches and confidences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B4C7A35-78A0-44F9-867F-4DCE3D5B7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215683"/>
            <a:ext cx="3571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 Ground Truth Comparison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Notre Dame from proj2.ipynb here&gt;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Rushmore from proj2.ipynb here&gt;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51000E-0EC4-479B-9390-7A2AC974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" y="2298175"/>
            <a:ext cx="3533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F379883-0784-4366-8F75-03FEAC86B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77" y="2298175"/>
            <a:ext cx="36290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r>
              <a:rPr lang="en" dirty="0"/>
              <a:t>: </a:t>
            </a:r>
            <a:r>
              <a:rPr lang="en-US" dirty="0"/>
              <a:t>Ground Truth Comparison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&lt;Insert visualization of ground truth comparison with Gaudi from proj2.ipynb here&gt;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&lt;Insert numerical performances on each image pair here. Also discuss what happens when you change the 4x4 </a:t>
            </a:r>
            <a:r>
              <a:rPr lang="en-US" dirty="0" err="1"/>
              <a:t>subgrid</a:t>
            </a:r>
            <a:r>
              <a:rPr lang="en-US" dirty="0"/>
              <a:t> to 2x2, 5x5, 7x7, 15x15 </a:t>
            </a:r>
            <a:r>
              <a:rPr lang="en-US" dirty="0" err="1"/>
              <a:t>etc</a:t>
            </a:r>
            <a:r>
              <a:rPr lang="en-US" dirty="0"/>
              <a:t>?&gt;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Notre Dame: 100/100 matches, 0.90 accuracy</a:t>
            </a:r>
          </a:p>
          <a:p>
            <a:pPr marL="0" lvl="0" indent="0">
              <a:buNone/>
            </a:pPr>
            <a:r>
              <a:rPr lang="en-US" dirty="0"/>
              <a:t>Rushmore: 100/100 matches, 0.95 accuracy</a:t>
            </a:r>
          </a:p>
          <a:p>
            <a:pPr marL="0" lvl="0" indent="0">
              <a:buNone/>
            </a:pPr>
            <a:r>
              <a:rPr lang="en-US" dirty="0"/>
              <a:t>Gaudi: 26/100 matches, 0.00 accuracy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64510A2-57CC-4A42-A70F-E36A735B0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5" y="2242577"/>
            <a:ext cx="3571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933</Words>
  <Application>Microsoft Office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CS 4476 Project 2</vt:lpstr>
      <vt:lpstr>Part 1: HarrisNet</vt:lpstr>
      <vt:lpstr>Part 1: HarrisNet</vt:lpstr>
      <vt:lpstr>Part 1: HarrisNet</vt:lpstr>
      <vt:lpstr>Part 2: SiftNet</vt:lpstr>
      <vt:lpstr>Part 3: Feature Matching </vt:lpstr>
      <vt:lpstr>Part 3: Feature Matching</vt:lpstr>
      <vt:lpstr>Results: Ground Truth Comparison</vt:lpstr>
      <vt:lpstr>Results: Ground Truth Comparison</vt:lpstr>
      <vt:lpstr>Tests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cp:lastModifiedBy>Kok Jian Yu</cp:lastModifiedBy>
  <cp:revision>37</cp:revision>
  <dcterms:modified xsi:type="dcterms:W3CDTF">2019-09-27T01:49:28Z</dcterms:modified>
</cp:coreProperties>
</file>