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B708A-E025-439C-9432-72006000A70A}" v="51" dt="2019-11-23T18:41:47.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14" d="100"/>
          <a:sy n="114" d="100"/>
        </p:scale>
        <p:origin x="403"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 Jian Yu" userId="23ef2401-9e29-44b5-8c21-bdfb83dfb997" providerId="ADAL" clId="{061B708A-E025-439C-9432-72006000A70A}"/>
    <pc:docChg chg="undo custSel modSld">
      <pc:chgData name="Kok Jian Yu" userId="23ef2401-9e29-44b5-8c21-bdfb83dfb997" providerId="ADAL" clId="{061B708A-E025-439C-9432-72006000A70A}" dt="2019-11-23T18:41:47.020" v="5119"/>
      <pc:docMkLst>
        <pc:docMk/>
      </pc:docMkLst>
      <pc:sldChg chg="modSp">
        <pc:chgData name="Kok Jian Yu" userId="23ef2401-9e29-44b5-8c21-bdfb83dfb997" providerId="ADAL" clId="{061B708A-E025-439C-9432-72006000A70A}" dt="2019-11-23T18:41:47.020" v="5119"/>
        <pc:sldMkLst>
          <pc:docMk/>
          <pc:sldMk cId="0" sldId="256"/>
        </pc:sldMkLst>
        <pc:spChg chg="mod">
          <ac:chgData name="Kok Jian Yu" userId="23ef2401-9e29-44b5-8c21-bdfb83dfb997" providerId="ADAL" clId="{061B708A-E025-439C-9432-72006000A70A}" dt="2019-11-23T18:41:47.020" v="5119"/>
          <ac:spMkLst>
            <pc:docMk/>
            <pc:sldMk cId="0" sldId="256"/>
            <ac:spMk id="55" creationId="{00000000-0000-0000-0000-000000000000}"/>
          </ac:spMkLst>
        </pc:spChg>
      </pc:sldChg>
      <pc:sldChg chg="addSp delSp modSp">
        <pc:chgData name="Kok Jian Yu" userId="23ef2401-9e29-44b5-8c21-bdfb83dfb997" providerId="ADAL" clId="{061B708A-E025-439C-9432-72006000A70A}" dt="2019-11-22T22:40:57.986" v="19"/>
        <pc:sldMkLst>
          <pc:docMk/>
          <pc:sldMk cId="0" sldId="257"/>
        </pc:sldMkLst>
        <pc:spChg chg="add del">
          <ac:chgData name="Kok Jian Yu" userId="23ef2401-9e29-44b5-8c21-bdfb83dfb997" providerId="ADAL" clId="{061B708A-E025-439C-9432-72006000A70A}" dt="2019-11-22T22:40:26.565" v="7"/>
          <ac:spMkLst>
            <pc:docMk/>
            <pc:sldMk cId="0" sldId="257"/>
            <ac:spMk id="2" creationId="{847D527B-37DE-410A-BD26-92BBE45AFC9E}"/>
          </ac:spMkLst>
        </pc:spChg>
        <pc:spChg chg="add del">
          <ac:chgData name="Kok Jian Yu" userId="23ef2401-9e29-44b5-8c21-bdfb83dfb997" providerId="ADAL" clId="{061B708A-E025-439C-9432-72006000A70A}" dt="2019-11-22T22:40:33.441" v="10"/>
          <ac:spMkLst>
            <pc:docMk/>
            <pc:sldMk cId="0" sldId="257"/>
            <ac:spMk id="3" creationId="{DA77C62C-5FA5-4A99-8930-BCE8C523ABD9}"/>
          </ac:spMkLst>
        </pc:spChg>
        <pc:spChg chg="add del">
          <ac:chgData name="Kok Jian Yu" userId="23ef2401-9e29-44b5-8c21-bdfb83dfb997" providerId="ADAL" clId="{061B708A-E025-439C-9432-72006000A70A}" dt="2019-11-22T22:40:35.493" v="12"/>
          <ac:spMkLst>
            <pc:docMk/>
            <pc:sldMk cId="0" sldId="257"/>
            <ac:spMk id="4" creationId="{FF68F1AC-D0E8-4886-AFBA-32DE9FD745E9}"/>
          </ac:spMkLst>
        </pc:spChg>
        <pc:spChg chg="add del">
          <ac:chgData name="Kok Jian Yu" userId="23ef2401-9e29-44b5-8c21-bdfb83dfb997" providerId="ADAL" clId="{061B708A-E025-439C-9432-72006000A70A}" dt="2019-11-22T22:40:52.212" v="17"/>
          <ac:spMkLst>
            <pc:docMk/>
            <pc:sldMk cId="0" sldId="257"/>
            <ac:spMk id="5" creationId="{01A7CA94-85A6-4B7D-8F5D-6C1B28407C56}"/>
          </ac:spMkLst>
        </pc:spChg>
        <pc:spChg chg="mod">
          <ac:chgData name="Kok Jian Yu" userId="23ef2401-9e29-44b5-8c21-bdfb83dfb997" providerId="ADAL" clId="{061B708A-E025-439C-9432-72006000A70A}" dt="2019-11-22T22:40:57.986" v="19"/>
          <ac:spMkLst>
            <pc:docMk/>
            <pc:sldMk cId="0" sldId="257"/>
            <ac:spMk id="60" creationId="{00000000-0000-0000-0000-000000000000}"/>
          </ac:spMkLst>
        </pc:spChg>
        <pc:picChg chg="add mod">
          <ac:chgData name="Kok Jian Yu" userId="23ef2401-9e29-44b5-8c21-bdfb83dfb997" providerId="ADAL" clId="{061B708A-E025-439C-9432-72006000A70A}" dt="2019-11-22T22:40:17.653" v="4" actId="1076"/>
          <ac:picMkLst>
            <pc:docMk/>
            <pc:sldMk cId="0" sldId="257"/>
            <ac:picMk id="1026" creationId="{4F224C62-3053-4380-8CF5-5C2C357EA849}"/>
          </ac:picMkLst>
        </pc:picChg>
        <pc:picChg chg="add mod">
          <ac:chgData name="Kok Jian Yu" userId="23ef2401-9e29-44b5-8c21-bdfb83dfb997" providerId="ADAL" clId="{061B708A-E025-439C-9432-72006000A70A}" dt="2019-11-22T22:40:19.871" v="5" actId="1076"/>
          <ac:picMkLst>
            <pc:docMk/>
            <pc:sldMk cId="0" sldId="257"/>
            <ac:picMk id="1028" creationId="{B0FC6F63-178D-4704-98E9-8DA08EEBFF95}"/>
          </ac:picMkLst>
        </pc:picChg>
      </pc:sldChg>
      <pc:sldChg chg="modSp">
        <pc:chgData name="Kok Jian Yu" userId="23ef2401-9e29-44b5-8c21-bdfb83dfb997" providerId="ADAL" clId="{061B708A-E025-439C-9432-72006000A70A}" dt="2019-11-23T04:23:27.912" v="5087" actId="20577"/>
        <pc:sldMkLst>
          <pc:docMk/>
          <pc:sldMk cId="0" sldId="258"/>
        </pc:sldMkLst>
        <pc:spChg chg="mod">
          <ac:chgData name="Kok Jian Yu" userId="23ef2401-9e29-44b5-8c21-bdfb83dfb997" providerId="ADAL" clId="{061B708A-E025-439C-9432-72006000A70A}" dt="2019-11-23T04:23:27.912" v="5087" actId="20577"/>
          <ac:spMkLst>
            <pc:docMk/>
            <pc:sldMk cId="0" sldId="258"/>
            <ac:spMk id="65" creationId="{00000000-0000-0000-0000-000000000000}"/>
          </ac:spMkLst>
        </pc:spChg>
      </pc:sldChg>
      <pc:sldChg chg="addSp modSp">
        <pc:chgData name="Kok Jian Yu" userId="23ef2401-9e29-44b5-8c21-bdfb83dfb997" providerId="ADAL" clId="{061B708A-E025-439C-9432-72006000A70A}" dt="2019-11-22T23:23:46.198" v="35" actId="1076"/>
        <pc:sldMkLst>
          <pc:docMk/>
          <pc:sldMk cId="0" sldId="259"/>
        </pc:sldMkLst>
        <pc:picChg chg="add mod">
          <ac:chgData name="Kok Jian Yu" userId="23ef2401-9e29-44b5-8c21-bdfb83dfb997" providerId="ADAL" clId="{061B708A-E025-439C-9432-72006000A70A}" dt="2019-11-22T23:23:46.198" v="35" actId="1076"/>
          <ac:picMkLst>
            <pc:docMk/>
            <pc:sldMk cId="0" sldId="259"/>
            <ac:picMk id="2" creationId="{B2DDAB14-8351-4EF4-AB1D-275BD4BB8930}"/>
          </ac:picMkLst>
        </pc:picChg>
      </pc:sldChg>
      <pc:sldChg chg="addSp delSp modSp modNotesTx">
        <pc:chgData name="Kok Jian Yu" userId="23ef2401-9e29-44b5-8c21-bdfb83dfb997" providerId="ADAL" clId="{061B708A-E025-439C-9432-72006000A70A}" dt="2019-11-22T23:23:03.724" v="32" actId="20577"/>
        <pc:sldMkLst>
          <pc:docMk/>
          <pc:sldMk cId="0" sldId="260"/>
        </pc:sldMkLst>
        <pc:spChg chg="add del">
          <ac:chgData name="Kok Jian Yu" userId="23ef2401-9e29-44b5-8c21-bdfb83dfb997" providerId="ADAL" clId="{061B708A-E025-439C-9432-72006000A70A}" dt="2019-11-22T23:22:59.024" v="30"/>
          <ac:spMkLst>
            <pc:docMk/>
            <pc:sldMk cId="0" sldId="260"/>
            <ac:spMk id="2" creationId="{F04A1DCE-EED3-4BDA-B3DA-6208C0E86606}"/>
          </ac:spMkLst>
        </pc:spChg>
        <pc:spChg chg="add mod">
          <ac:chgData name="Kok Jian Yu" userId="23ef2401-9e29-44b5-8c21-bdfb83dfb997" providerId="ADAL" clId="{061B708A-E025-439C-9432-72006000A70A}" dt="2019-11-22T23:22:39.134" v="22" actId="571"/>
          <ac:spMkLst>
            <pc:docMk/>
            <pc:sldMk cId="0" sldId="260"/>
            <ac:spMk id="4" creationId="{371A8CE2-1107-4952-98C8-78F151E83A7E}"/>
          </ac:spMkLst>
        </pc:spChg>
        <pc:spChg chg="mod">
          <ac:chgData name="Kok Jian Yu" userId="23ef2401-9e29-44b5-8c21-bdfb83dfb997" providerId="ADAL" clId="{061B708A-E025-439C-9432-72006000A70A}" dt="2019-11-22T23:23:01.199" v="31"/>
          <ac:spMkLst>
            <pc:docMk/>
            <pc:sldMk cId="0" sldId="260"/>
            <ac:spMk id="75" creationId="{00000000-0000-0000-0000-000000000000}"/>
          </ac:spMkLst>
        </pc:spChg>
        <pc:picChg chg="add mod">
          <ac:chgData name="Kok Jian Yu" userId="23ef2401-9e29-44b5-8c21-bdfb83dfb997" providerId="ADAL" clId="{061B708A-E025-439C-9432-72006000A70A}" dt="2019-11-22T23:22:39.134" v="22" actId="571"/>
          <ac:picMkLst>
            <pc:docMk/>
            <pc:sldMk cId="0" sldId="260"/>
            <ac:picMk id="5" creationId="{DFDF29F2-62A8-421A-AF22-FF3717CA7C43}"/>
          </ac:picMkLst>
        </pc:picChg>
        <pc:picChg chg="add mod">
          <ac:chgData name="Kok Jian Yu" userId="23ef2401-9e29-44b5-8c21-bdfb83dfb997" providerId="ADAL" clId="{061B708A-E025-439C-9432-72006000A70A}" dt="2019-11-22T23:22:41.648" v="23" actId="1076"/>
          <ac:picMkLst>
            <pc:docMk/>
            <pc:sldMk cId="0" sldId="260"/>
            <ac:picMk id="2050" creationId="{4DD1543A-5C24-469E-A0C3-C28E3798C799}"/>
          </ac:picMkLst>
        </pc:picChg>
        <pc:picChg chg="add mod">
          <ac:chgData name="Kok Jian Yu" userId="23ef2401-9e29-44b5-8c21-bdfb83dfb997" providerId="ADAL" clId="{061B708A-E025-439C-9432-72006000A70A}" dt="2019-11-22T23:22:47.486" v="25" actId="1076"/>
          <ac:picMkLst>
            <pc:docMk/>
            <pc:sldMk cId="0" sldId="260"/>
            <ac:picMk id="2052" creationId="{A5B2883D-B98F-4E93-B013-9990A2132250}"/>
          </ac:picMkLst>
        </pc:picChg>
      </pc:sldChg>
      <pc:sldChg chg="modSp">
        <pc:chgData name="Kok Jian Yu" userId="23ef2401-9e29-44b5-8c21-bdfb83dfb997" providerId="ADAL" clId="{061B708A-E025-439C-9432-72006000A70A}" dt="2019-11-23T03:17:10.621" v="926" actId="20577"/>
        <pc:sldMkLst>
          <pc:docMk/>
          <pc:sldMk cId="0" sldId="261"/>
        </pc:sldMkLst>
        <pc:spChg chg="mod">
          <ac:chgData name="Kok Jian Yu" userId="23ef2401-9e29-44b5-8c21-bdfb83dfb997" providerId="ADAL" clId="{061B708A-E025-439C-9432-72006000A70A}" dt="2019-11-23T03:17:10.621" v="926" actId="20577"/>
          <ac:spMkLst>
            <pc:docMk/>
            <pc:sldMk cId="0" sldId="261"/>
            <ac:spMk id="80" creationId="{00000000-0000-0000-0000-000000000000}"/>
          </ac:spMkLst>
        </pc:spChg>
      </pc:sldChg>
      <pc:sldChg chg="addSp modSp modNotesTx">
        <pc:chgData name="Kok Jian Yu" userId="23ef2401-9e29-44b5-8c21-bdfb83dfb997" providerId="ADAL" clId="{061B708A-E025-439C-9432-72006000A70A}" dt="2019-11-23T03:12:26.722" v="45" actId="20577"/>
        <pc:sldMkLst>
          <pc:docMk/>
          <pc:sldMk cId="0" sldId="262"/>
        </pc:sldMkLst>
        <pc:spChg chg="mod">
          <ac:chgData name="Kok Jian Yu" userId="23ef2401-9e29-44b5-8c21-bdfb83dfb997" providerId="ADAL" clId="{061B708A-E025-439C-9432-72006000A70A}" dt="2019-11-23T03:12:24.902" v="44" actId="20577"/>
          <ac:spMkLst>
            <pc:docMk/>
            <pc:sldMk cId="0" sldId="262"/>
            <ac:spMk id="85" creationId="{00000000-0000-0000-0000-000000000000}"/>
          </ac:spMkLst>
        </pc:spChg>
        <pc:picChg chg="add mod">
          <ac:chgData name="Kok Jian Yu" userId="23ef2401-9e29-44b5-8c21-bdfb83dfb997" providerId="ADAL" clId="{061B708A-E025-439C-9432-72006000A70A}" dt="2019-11-23T03:12:04.500" v="37" actId="1076"/>
          <ac:picMkLst>
            <pc:docMk/>
            <pc:sldMk cId="0" sldId="262"/>
            <ac:picMk id="3074" creationId="{B5EC3340-5947-42B6-80C2-85A686A9A82B}"/>
          </ac:picMkLst>
        </pc:picChg>
        <pc:picChg chg="add mod">
          <ac:chgData name="Kok Jian Yu" userId="23ef2401-9e29-44b5-8c21-bdfb83dfb997" providerId="ADAL" clId="{061B708A-E025-439C-9432-72006000A70A}" dt="2019-11-23T03:12:10.778" v="39" actId="1076"/>
          <ac:picMkLst>
            <pc:docMk/>
            <pc:sldMk cId="0" sldId="262"/>
            <ac:picMk id="3076" creationId="{20BEB106-F393-4F7A-8F86-1046E081E076}"/>
          </ac:picMkLst>
        </pc:picChg>
      </pc:sldChg>
      <pc:sldChg chg="modSp">
        <pc:chgData name="Kok Jian Yu" userId="23ef2401-9e29-44b5-8c21-bdfb83dfb997" providerId="ADAL" clId="{061B708A-E025-439C-9432-72006000A70A}" dt="2019-11-23T03:21:17.125" v="1854" actId="20577"/>
        <pc:sldMkLst>
          <pc:docMk/>
          <pc:sldMk cId="0" sldId="263"/>
        </pc:sldMkLst>
        <pc:spChg chg="mod">
          <ac:chgData name="Kok Jian Yu" userId="23ef2401-9e29-44b5-8c21-bdfb83dfb997" providerId="ADAL" clId="{061B708A-E025-439C-9432-72006000A70A}" dt="2019-11-23T03:21:17.125" v="1854" actId="20577"/>
          <ac:spMkLst>
            <pc:docMk/>
            <pc:sldMk cId="0" sldId="263"/>
            <ac:spMk id="90" creationId="{00000000-0000-0000-0000-000000000000}"/>
          </ac:spMkLst>
        </pc:spChg>
      </pc:sldChg>
      <pc:sldChg chg="modSp">
        <pc:chgData name="Kok Jian Yu" userId="23ef2401-9e29-44b5-8c21-bdfb83dfb997" providerId="ADAL" clId="{061B708A-E025-439C-9432-72006000A70A}" dt="2019-11-23T03:31:15.517" v="3274" actId="20577"/>
        <pc:sldMkLst>
          <pc:docMk/>
          <pc:sldMk cId="0" sldId="264"/>
        </pc:sldMkLst>
        <pc:spChg chg="mod">
          <ac:chgData name="Kok Jian Yu" userId="23ef2401-9e29-44b5-8c21-bdfb83dfb997" providerId="ADAL" clId="{061B708A-E025-439C-9432-72006000A70A}" dt="2019-11-23T03:31:15.517" v="3274" actId="20577"/>
          <ac:spMkLst>
            <pc:docMk/>
            <pc:sldMk cId="0" sldId="264"/>
            <ac:spMk id="95" creationId="{00000000-0000-0000-0000-000000000000}"/>
          </ac:spMkLst>
        </pc:spChg>
      </pc:sldChg>
      <pc:sldChg chg="modSp">
        <pc:chgData name="Kok Jian Yu" userId="23ef2401-9e29-44b5-8c21-bdfb83dfb997" providerId="ADAL" clId="{061B708A-E025-439C-9432-72006000A70A}" dt="2019-11-23T03:32:51.078" v="3559" actId="20577"/>
        <pc:sldMkLst>
          <pc:docMk/>
          <pc:sldMk cId="0" sldId="265"/>
        </pc:sldMkLst>
        <pc:spChg chg="mod">
          <ac:chgData name="Kok Jian Yu" userId="23ef2401-9e29-44b5-8c21-bdfb83dfb997" providerId="ADAL" clId="{061B708A-E025-439C-9432-72006000A70A}" dt="2019-11-23T03:32:51.078" v="3559" actId="20577"/>
          <ac:spMkLst>
            <pc:docMk/>
            <pc:sldMk cId="0" sldId="265"/>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5976d581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5976d581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5976d581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5976d581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417f8eabd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417f8eabd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kumimoji="0" lang="en-US" altLang="en-US" sz="1100" b="0" i="0" u="none" strike="noStrike" cap="none" normalizeH="0" baseline="0" dirty="0">
                <a:ln>
                  <a:noFill/>
                </a:ln>
                <a:solidFill>
                  <a:srgbClr val="000000"/>
                </a:solidFill>
                <a:effectLst/>
                <a:latin typeface="Arial Unicode MS"/>
                <a:ea typeface="Courier New" panose="02070309020205020404" pitchFamily="49" charset="0"/>
              </a:rPr>
              <a:t>0.5253333333333333</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562ca6f5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562ca6f5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56f84c4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56f84c4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562ca6f5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562ca6f5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562ca6f5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562ca6f5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562ca6f5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562ca6f5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kok7@gatech.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4476 Project 6</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Jian Yu Kok</a:t>
            </a:r>
            <a:endParaRPr dirty="0"/>
          </a:p>
          <a:p>
            <a:pPr marL="0" lvl="0" indent="0" algn="ctr" rtl="0">
              <a:spcBef>
                <a:spcPts val="0"/>
              </a:spcBef>
              <a:spcAft>
                <a:spcPts val="0"/>
              </a:spcAft>
              <a:buNone/>
            </a:pPr>
            <a:r>
              <a:rPr lang="en-SG" dirty="0">
                <a:hlinkClick r:id="rId3"/>
              </a:rPr>
              <a:t>jkok7@gatech.edu</a:t>
            </a:r>
            <a:endParaRPr lang="en-SG" dirty="0"/>
          </a:p>
          <a:p>
            <a:pPr marL="0" lvl="0" indent="0"/>
            <a:r>
              <a:rPr lang="en" dirty="0"/>
              <a:t>903550380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 briefly discuss what you have learned from this project.</a:t>
            </a:r>
            <a:endParaRPr b="1" dirty="0"/>
          </a:p>
          <a:p>
            <a:pPr marL="0" lvl="0" indent="0" algn="l" rtl="0">
              <a:spcBef>
                <a:spcPts val="1600"/>
              </a:spcBef>
              <a:spcAft>
                <a:spcPts val="1600"/>
              </a:spcAft>
              <a:buNone/>
            </a:pPr>
            <a:r>
              <a:rPr lang="en-SG" dirty="0"/>
              <a:t>I have learned how to utilize </a:t>
            </a:r>
            <a:r>
              <a:rPr lang="en-SG" dirty="0" err="1"/>
              <a:t>pytorch</a:t>
            </a:r>
            <a:r>
              <a:rPr lang="en-SG" dirty="0"/>
              <a:t> to create a deep learning image classifier. I now know how to create a brand new neural network, and also learned how to utilise existing pre-train model to make my own image classifier.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and Misc. (DO NOT modify this page)</a:t>
            </a:r>
            <a:endParaRPr/>
          </a:p>
        </p:txBody>
      </p:sp>
      <p:sp>
        <p:nvSpPr>
          <p:cNvPr id="106" name="Google Shape;106;p23"/>
          <p:cNvSpPr txBox="1"/>
          <p:nvPr/>
        </p:nvSpPr>
        <p:spPr>
          <a:xfrm>
            <a:off x="588400" y="1521750"/>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1</a:t>
            </a:r>
            <a:endParaRPr/>
          </a:p>
        </p:txBody>
      </p:sp>
      <p:sp>
        <p:nvSpPr>
          <p:cNvPr id="107" name="Google Shape;107;p23"/>
          <p:cNvSpPr txBox="1"/>
          <p:nvPr/>
        </p:nvSpPr>
        <p:spPr>
          <a:xfrm>
            <a:off x="588400" y="214252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2</a:t>
            </a:r>
            <a:endParaRPr/>
          </a:p>
        </p:txBody>
      </p:sp>
      <p:sp>
        <p:nvSpPr>
          <p:cNvPr id="108" name="Google Shape;108;p23"/>
          <p:cNvSpPr txBox="1"/>
          <p:nvPr/>
        </p:nvSpPr>
        <p:spPr>
          <a:xfrm>
            <a:off x="588400" y="338522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Late hours</a:t>
            </a:r>
            <a:endParaRPr/>
          </a:p>
        </p:txBody>
      </p:sp>
      <p:sp>
        <p:nvSpPr>
          <p:cNvPr id="109" name="Google Shape;109;p23"/>
          <p:cNvSpPr txBox="1"/>
          <p:nvPr/>
        </p:nvSpPr>
        <p:spPr>
          <a:xfrm>
            <a:off x="588400" y="4006000"/>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Violations</a:t>
            </a:r>
            <a:endParaRPr/>
          </a:p>
        </p:txBody>
      </p:sp>
      <p:sp>
        <p:nvSpPr>
          <p:cNvPr id="110" name="Google Shape;110;p23"/>
          <p:cNvSpPr txBox="1"/>
          <p:nvPr/>
        </p:nvSpPr>
        <p:spPr>
          <a:xfrm>
            <a:off x="588400" y="276387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Credit</a:t>
            </a:r>
            <a:endParaRPr/>
          </a:p>
        </p:txBody>
      </p:sp>
      <p:sp>
        <p:nvSpPr>
          <p:cNvPr id="116" name="Google Shape;11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&lt;Discuss what extra credit you did and analyze it. Include images of results as well &gt;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Your Training History Plots</a:t>
            </a:r>
            <a:endParaRPr b="1" dirty="0"/>
          </a:p>
          <a:p>
            <a:pPr marL="0" lvl="0" indent="0" algn="l" rtl="0">
              <a:spcBef>
                <a:spcPts val="1600"/>
              </a:spcBef>
              <a:spcAft>
                <a:spcPts val="0"/>
              </a:spcAft>
              <a:buNone/>
            </a:pPr>
            <a:r>
              <a:rPr lang="en" dirty="0"/>
              <a:t>&lt;Loss plot here&gt;				&lt;Accuracy plot here&gt;</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indent="0">
              <a:spcBef>
                <a:spcPts val="1600"/>
              </a:spcBef>
              <a:buNone/>
            </a:pPr>
            <a:r>
              <a:rPr lang="en" dirty="0"/>
              <a:t>Final training accuracy value: </a:t>
            </a:r>
            <a:r>
              <a:rPr lang="en-SG" dirty="0"/>
              <a:t>0.9102177554438861</a:t>
            </a:r>
            <a:endParaRPr dirty="0"/>
          </a:p>
          <a:p>
            <a:pPr marL="0" lvl="0" indent="0">
              <a:spcBef>
                <a:spcPts val="1600"/>
              </a:spcBef>
              <a:spcAft>
                <a:spcPts val="1600"/>
              </a:spcAft>
              <a:buNone/>
            </a:pPr>
            <a:r>
              <a:rPr lang="en" dirty="0"/>
              <a:t>Final validation accuracy value: </a:t>
            </a:r>
            <a:r>
              <a:rPr lang="en-US" altLang="en-US" dirty="0">
                <a:solidFill>
                  <a:srgbClr val="000000"/>
                </a:solidFill>
                <a:latin typeface="Arial Unicode MS"/>
                <a:ea typeface="Courier New" panose="02070309020205020404" pitchFamily="49" charset="0"/>
              </a:rPr>
              <a:t>0.5253333333333333</a:t>
            </a:r>
            <a:endParaRPr dirty="0"/>
          </a:p>
        </p:txBody>
      </p:sp>
      <p:pic>
        <p:nvPicPr>
          <p:cNvPr id="1026" name="Picture 2">
            <a:extLst>
              <a:ext uri="{FF2B5EF4-FFF2-40B4-BE49-F238E27FC236}">
                <a16:creationId xmlns:a16="http://schemas.microsoft.com/office/drawing/2014/main" id="{4F224C62-3053-4380-8CF5-5C2C357EA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55" y="1385607"/>
            <a:ext cx="36861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0FC6F63-178D-4704-98E9-8DA08EEBFF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802" y="1385607"/>
            <a:ext cx="3686175"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Experiment: play around with some of the parameters in nn.Conv2d and nn.Linear, and report the effects for: 1. kernel size; 2. stride size; 3. dim of nn.Linear. Provide observations for training time and performance, and why do you see that?</a:t>
            </a:r>
            <a:endParaRPr b="1" dirty="0"/>
          </a:p>
          <a:p>
            <a:pPr marL="0" lvl="0" indent="0">
              <a:spcBef>
                <a:spcPts val="1600"/>
              </a:spcBef>
              <a:buNone/>
            </a:pPr>
            <a:r>
              <a:rPr lang="en" dirty="0"/>
              <a:t>Kernel size: </a:t>
            </a:r>
            <a:r>
              <a:rPr lang="en-SG" dirty="0"/>
              <a:t>Increasing kernel size made training time longer. This is because convolution now occurs over a bigger area on the image, which results in more computation. It also appears to make the training accuracy slightly lower and validation accuracy slightly higher. This might be due to each pixel being more averaged now, which might have helped slightly with overfitting.</a:t>
            </a:r>
            <a:endParaRPr dirty="0"/>
          </a:p>
          <a:p>
            <a:pPr marL="0" lvl="0" indent="0" algn="l" rtl="0">
              <a:spcBef>
                <a:spcPts val="1600"/>
              </a:spcBef>
              <a:spcAft>
                <a:spcPts val="0"/>
              </a:spcAft>
              <a:buNone/>
            </a:pPr>
            <a:r>
              <a:rPr lang="en" dirty="0"/>
              <a:t>Stride size: </a:t>
            </a:r>
            <a:r>
              <a:rPr lang="en-SG" dirty="0"/>
              <a:t>Increasing Stride size reduces training time. This is because the model now have lesser computations to do. In a 6x6 image, 3x3 kernel runs 16 times with stride 1. But if given a stride of 3, it only runs 4 times. However, both the training and testing accuracy dropped. Training accuracy dropped by around 30% while testing accuracy dropped by 10%. This could be because increasing the stride resulted in a lower resolution, which made the model worst</a:t>
            </a:r>
            <a:r>
              <a:rPr lang="en-SG"/>
              <a:t>. </a:t>
            </a:r>
            <a:endParaRPr dirty="0"/>
          </a:p>
          <a:p>
            <a:pPr marL="0" lvl="0" indent="0">
              <a:spcBef>
                <a:spcPts val="1600"/>
              </a:spcBef>
              <a:spcAft>
                <a:spcPts val="1600"/>
              </a:spcAft>
              <a:buNone/>
            </a:pPr>
            <a:r>
              <a:rPr lang="en" dirty="0"/>
              <a:t>Dim of nn.Linear: </a:t>
            </a:r>
            <a:r>
              <a:rPr lang="en-SG" dirty="0"/>
              <a:t>Increasing Dim of </a:t>
            </a:r>
            <a:r>
              <a:rPr lang="en-SG" dirty="0" err="1"/>
              <a:t>nn.Linear</a:t>
            </a:r>
            <a:r>
              <a:rPr lang="en-SG" dirty="0"/>
              <a:t> increases the training time and result in an increase in training accuracy. On the other hand, Validation accuracy dropped slightly. This could be because increasing the dimension made the function more complex, which might have resulted in more overfitting compared to a lower dim.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Screenshot of your get_data_augmentation_transforms()</a:t>
            </a:r>
            <a:endParaRPr b="1" dirty="0"/>
          </a:p>
          <a:p>
            <a:pPr marL="0" lvl="0" indent="0" algn="l" rtl="0">
              <a:spcBef>
                <a:spcPts val="1600"/>
              </a:spcBef>
              <a:spcAft>
                <a:spcPts val="0"/>
              </a:spcAft>
              <a:buNone/>
            </a:pPr>
            <a:r>
              <a:rPr lang="en" dirty="0"/>
              <a:t>&lt;Screenshot here&gt;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2" name="Picture 1">
            <a:extLst>
              <a:ext uri="{FF2B5EF4-FFF2-40B4-BE49-F238E27FC236}">
                <a16:creationId xmlns:a16="http://schemas.microsoft.com/office/drawing/2014/main" id="{B2DDAB14-8351-4EF4-AB1D-275BD4BB8930}"/>
              </a:ext>
            </a:extLst>
          </p:cNvPr>
          <p:cNvPicPr>
            <a:picLocks noChangeAspect="1"/>
          </p:cNvPicPr>
          <p:nvPr/>
        </p:nvPicPr>
        <p:blipFill>
          <a:blip r:embed="rId3"/>
          <a:stretch>
            <a:fillRect/>
          </a:stretch>
        </p:blipFill>
        <p:spPr>
          <a:xfrm>
            <a:off x="536265" y="1235322"/>
            <a:ext cx="4656829" cy="26728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Your Training History Plots</a:t>
            </a:r>
            <a:endParaRPr b="1" dirty="0"/>
          </a:p>
          <a:p>
            <a:pPr marL="0" lvl="0" indent="0" algn="l" rtl="0">
              <a:spcBef>
                <a:spcPts val="1600"/>
              </a:spcBef>
              <a:spcAft>
                <a:spcPts val="0"/>
              </a:spcAft>
              <a:buNone/>
            </a:pPr>
            <a:r>
              <a:rPr lang="en" dirty="0"/>
              <a:t>&lt;Loss plot here&gt;				&lt;Accuracy plot here&gt;</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spcBef>
                <a:spcPts val="1600"/>
              </a:spcBef>
              <a:buNone/>
            </a:pPr>
            <a:r>
              <a:rPr lang="en" dirty="0"/>
              <a:t>Final training accuracy value: </a:t>
            </a:r>
            <a:r>
              <a:rPr lang="en-SG" dirty="0"/>
              <a:t>0.7015075376884422</a:t>
            </a:r>
            <a:endParaRPr dirty="0"/>
          </a:p>
          <a:p>
            <a:pPr marL="0" lvl="0" indent="0">
              <a:spcBef>
                <a:spcPts val="1600"/>
              </a:spcBef>
              <a:spcAft>
                <a:spcPts val="1600"/>
              </a:spcAft>
              <a:buNone/>
            </a:pPr>
            <a:r>
              <a:rPr lang="en" dirty="0"/>
              <a:t>Final validation accuracy value: </a:t>
            </a:r>
            <a:r>
              <a:rPr lang="en-SG" dirty="0"/>
              <a:t>0.5853333333333334</a:t>
            </a:r>
            <a:endParaRPr dirty="0"/>
          </a:p>
        </p:txBody>
      </p:sp>
      <p:pic>
        <p:nvPicPr>
          <p:cNvPr id="2050" name="Picture 2">
            <a:extLst>
              <a:ext uri="{FF2B5EF4-FFF2-40B4-BE49-F238E27FC236}">
                <a16:creationId xmlns:a16="http://schemas.microsoft.com/office/drawing/2014/main" id="{4DD1543A-5C24-469E-A0C3-C28E3798C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94" y="1179875"/>
            <a:ext cx="36861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5B2883D-B98F-4E93-B013-9990A21322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7704" y="1146781"/>
            <a:ext cx="3686175"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Reflection: compare the loss and accuracy for training and testing set, how does the result compare with Part 1? How to interpret this result?</a:t>
            </a:r>
            <a:endParaRPr b="1" dirty="0"/>
          </a:p>
          <a:p>
            <a:pPr marL="0" lvl="0" indent="0" algn="l" rtl="0">
              <a:spcBef>
                <a:spcPts val="1600"/>
              </a:spcBef>
              <a:spcAft>
                <a:spcPts val="1600"/>
              </a:spcAft>
              <a:buNone/>
            </a:pPr>
            <a:r>
              <a:rPr lang="en-SG" dirty="0"/>
              <a:t>Accuracy is higher with the training set compared to testing set.</a:t>
            </a:r>
          </a:p>
          <a:p>
            <a:pPr marL="0" lvl="0" indent="0" algn="l" rtl="0">
              <a:spcBef>
                <a:spcPts val="1600"/>
              </a:spcBef>
              <a:spcAft>
                <a:spcPts val="1600"/>
              </a:spcAft>
              <a:buNone/>
            </a:pPr>
            <a:r>
              <a:rPr lang="en-SG" dirty="0"/>
              <a:t>Loss is also generally lower for the training set compared to testing set.</a:t>
            </a:r>
          </a:p>
          <a:p>
            <a:pPr marL="0" lvl="0" indent="0" algn="l" rtl="0">
              <a:spcBef>
                <a:spcPts val="1600"/>
              </a:spcBef>
              <a:spcAft>
                <a:spcPts val="1600"/>
              </a:spcAft>
              <a:buNone/>
            </a:pPr>
            <a:r>
              <a:rPr lang="en-SG" dirty="0"/>
              <a:t>However, compared to part 1, the difference between the accuracy and loss for both training set and testing set is smaller. This shows that the model is not as overfitted as compared to part 1, as the model now doesn’t perform as well for training data, but performs better for testing data.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3: Your Training History Plots</a:t>
            </a:r>
            <a:endParaRPr b="1" dirty="0"/>
          </a:p>
          <a:p>
            <a:pPr marL="0" lvl="0" indent="0" algn="l" rtl="0">
              <a:spcBef>
                <a:spcPts val="1600"/>
              </a:spcBef>
              <a:spcAft>
                <a:spcPts val="0"/>
              </a:spcAft>
              <a:buNone/>
            </a:pPr>
            <a:r>
              <a:rPr lang="en" dirty="0"/>
              <a:t>&lt;Loss plot here&gt;				&lt;Accuracy plot here&gt;</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indent="0">
              <a:spcBef>
                <a:spcPts val="1600"/>
              </a:spcBef>
              <a:buNone/>
            </a:pPr>
            <a:r>
              <a:rPr lang="en" dirty="0"/>
              <a:t>Final training accuracy value: </a:t>
            </a:r>
            <a:r>
              <a:rPr lang="en-SG" dirty="0"/>
              <a:t>0.9795644891122278</a:t>
            </a:r>
            <a:endParaRPr dirty="0"/>
          </a:p>
          <a:p>
            <a:pPr marL="0" indent="0">
              <a:spcBef>
                <a:spcPts val="1600"/>
              </a:spcBef>
              <a:buClr>
                <a:schemeClr val="dk1"/>
              </a:buClr>
              <a:buSzPts val="1100"/>
              <a:buNone/>
            </a:pPr>
            <a:r>
              <a:rPr lang="en" dirty="0"/>
              <a:t>Final validation accuracy value:</a:t>
            </a:r>
            <a:r>
              <a:rPr lang="en-SG" dirty="0"/>
              <a:t> 0.8646666666666667</a:t>
            </a:r>
            <a:endParaRPr dirty="0"/>
          </a:p>
          <a:p>
            <a:pPr marL="0" lvl="0" indent="0" algn="l" rtl="0">
              <a:spcBef>
                <a:spcPts val="1600"/>
              </a:spcBef>
              <a:spcAft>
                <a:spcPts val="1600"/>
              </a:spcAft>
              <a:buNone/>
            </a:pPr>
            <a:endParaRPr dirty="0"/>
          </a:p>
        </p:txBody>
      </p:sp>
      <p:pic>
        <p:nvPicPr>
          <p:cNvPr id="3074" name="Picture 2">
            <a:extLst>
              <a:ext uri="{FF2B5EF4-FFF2-40B4-BE49-F238E27FC236}">
                <a16:creationId xmlns:a16="http://schemas.microsoft.com/office/drawing/2014/main" id="{B5EC3340-5947-42B6-80C2-85A686A9A8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81" y="1247775"/>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0BEB106-F393-4F7A-8F86-1046E081E0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8450" y="1247775"/>
            <a:ext cx="373380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0"/>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3: Reflection: what does fine-tuning a network mean?</a:t>
            </a:r>
            <a:endParaRPr b="1" dirty="0"/>
          </a:p>
          <a:p>
            <a:pPr marL="0" lvl="0" indent="0" algn="l" rtl="0">
              <a:spcBef>
                <a:spcPts val="1600"/>
              </a:spcBef>
              <a:spcAft>
                <a:spcPts val="1600"/>
              </a:spcAft>
              <a:buNone/>
            </a:pPr>
            <a:r>
              <a:rPr lang="en-SG" dirty="0"/>
              <a:t>Fine-tuning a network is to make minor/small changes to the network to make it work better for your situation. For our case, it will be to modify </a:t>
            </a:r>
            <a:r>
              <a:rPr lang="en-SG" dirty="0" err="1"/>
              <a:t>AlexNet</a:t>
            </a:r>
            <a:r>
              <a:rPr lang="en-SG" dirty="0"/>
              <a:t>, which outputs up to 1000 classes, to output 15 classes instead. </a:t>
            </a:r>
          </a:p>
          <a:p>
            <a:pPr marL="0" lvl="0" indent="0" algn="l" rtl="0">
              <a:spcBef>
                <a:spcPts val="1600"/>
              </a:spcBef>
              <a:spcAft>
                <a:spcPts val="1600"/>
              </a:spcAft>
              <a:buNone/>
            </a:pPr>
            <a:r>
              <a:rPr lang="en-SG" dirty="0"/>
              <a:t>For this case. since </a:t>
            </a:r>
            <a:r>
              <a:rPr lang="en-SG" dirty="0" err="1"/>
              <a:t>AlexNet</a:t>
            </a:r>
            <a:r>
              <a:rPr lang="en-SG" dirty="0"/>
              <a:t> has already been pre-trained, rather than retraining the whole network ourselves, we utilised the pre-trained weights and make minor adjustments final layer of the network, and only train that layer. This allows us to get better results in a shorter amount of time as we do not have to run the computationally heavy training as long. </a:t>
            </a:r>
          </a:p>
          <a:p>
            <a:pPr marL="0" lvl="0" indent="0" algn="l" rtl="0">
              <a:spcBef>
                <a:spcPts val="160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1"/>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3: Reflection: why do we want to “freeze” the conv layers and some of the linear layers in pretrained AlexNet? Why CAN we do this?</a:t>
            </a:r>
          </a:p>
          <a:p>
            <a:pPr marL="0" lvl="0" indent="0" algn="l" rtl="0">
              <a:spcBef>
                <a:spcPts val="1600"/>
              </a:spcBef>
              <a:spcAft>
                <a:spcPts val="1600"/>
              </a:spcAft>
              <a:buNone/>
            </a:pPr>
            <a:r>
              <a:rPr lang="en-SG" dirty="0"/>
              <a:t>We do this because we wish to utilise the pre-trained weights that we know works well. The images and outputs </a:t>
            </a:r>
            <a:r>
              <a:rPr lang="en-SG" dirty="0" err="1"/>
              <a:t>AlexNet</a:t>
            </a:r>
            <a:r>
              <a:rPr lang="en-SG" dirty="0"/>
              <a:t> make is also relatively similar to ours. Therefore, we can freeze all the layers except the final linear layer as the features that have been retrieved by </a:t>
            </a:r>
            <a:r>
              <a:rPr lang="en-SG" dirty="0" err="1"/>
              <a:t>AlexNet</a:t>
            </a:r>
            <a:r>
              <a:rPr lang="en-SG" dirty="0"/>
              <a:t> before classification should be sufficient to make our prediction. </a:t>
            </a:r>
          </a:p>
          <a:p>
            <a:pPr marL="0" lvl="0" indent="0" algn="l" rtl="0">
              <a:spcBef>
                <a:spcPts val="1600"/>
              </a:spcBef>
              <a:spcAft>
                <a:spcPts val="1600"/>
              </a:spcAft>
              <a:buNone/>
            </a:pPr>
            <a:r>
              <a:rPr lang="en-SG" dirty="0"/>
              <a:t>If it ever comes to a case where the images and output are extremely different from what </a:t>
            </a:r>
            <a:r>
              <a:rPr lang="en-SG" dirty="0" err="1"/>
              <a:t>AlexNet</a:t>
            </a:r>
            <a:r>
              <a:rPr lang="en-SG" dirty="0"/>
              <a:t> was built for, for example, trying to predict if someone has cancer given image of cells, freezing the layers will probably result in a case where the model will probably not perform well as the features learned will not translate well to the new situation.</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916</Words>
  <Application>Microsoft Office PowerPoint</Application>
  <PresentationFormat>On-screen Show (16:9)</PresentationFormat>
  <Paragraphs>66</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 Unicode MS</vt:lpstr>
      <vt:lpstr>Arial</vt:lpstr>
      <vt:lpstr>Simple Light</vt:lpstr>
      <vt:lpstr>CS 4476 Project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and Misc. (DO NOT modify this page)</vt:lpstr>
      <vt:lpstr>Extra Credit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6</dc:title>
  <cp:lastModifiedBy>Kok Jian Yu</cp:lastModifiedBy>
  <cp:revision>1</cp:revision>
  <dcterms:modified xsi:type="dcterms:W3CDTF">2019-11-23T18:41:49Z</dcterms:modified>
</cp:coreProperties>
</file>