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" y="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71DC8-20A5-4C26-856E-64DDD3F2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EE7956-E794-4EFF-9482-628A1FA7E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64CD8-81E8-43B2-9A15-D9158F6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99F60-25BC-455D-B79A-F7226505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BA7D2-3A11-4DBD-9BEF-3CD8840B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64662-0D27-48A7-92E4-C997ADB7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5473-283B-4166-91AB-976B21BE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C5C1C-FA42-4F3D-9585-89C60D89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8E084-1CC8-44D9-B9B9-125D30B1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7079B-2CBB-42D9-9EA7-76DA7205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4B082F-60F5-4101-ABCE-128D4034A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D61EBE-A052-42BE-8BEB-09436AB1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C32C6-267E-44BD-A16E-B9CB3D1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53474-5CCE-4D59-A590-DDF58F2F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18E57-3452-41C5-9C20-CFAEF28D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49BA0-03E3-4D08-AFEC-1B4434D0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5BA33-6AE0-40C7-A838-C3068F74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47198-4C68-4BD2-8099-9CA0501E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9F711-C143-4211-A456-E2A0B9F2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7E8F-D228-46D3-8F9A-1A1357A3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F1885-BE3F-4ADF-BBF6-E3018B56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458304-8182-4D5D-9C20-270DAC22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F0642-2CE7-4494-86A2-AE7975E4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AADF9-0CE4-4689-A66D-9A2C8FB2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3641F-CD81-4939-AC80-992501E8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7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E7CC9-58FE-4760-A09F-784E666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C7DB7-9BA5-405C-AAAC-6C7836D7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33C9-F950-4B6D-9D8A-FAD41C43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5B858-9C1D-4CA8-9AB8-A960DA4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62A9F6-8981-4A1A-89C8-C0AB086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5C813-603E-4897-AFCA-4E492FB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02C80-54DD-4379-83E8-3C1AAB90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4F0028-AB79-47D1-B3E3-AB4FF1C8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3E9662-8394-46E4-AC68-2E90EEBA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BE3F2-3DCF-4DC1-B525-D7BB615AB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57001B-9359-42BB-B8CC-38B9BA74A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74AED-4E26-4206-8E83-255A16CA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1973E-D0F1-42D0-985E-1A474072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1CAA19-CF94-46A3-9FF0-E5EEEFA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D8E3D-A2EF-4251-9DF9-AD76E0F6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08CFB7-EFA4-464A-9FDD-DBC9BFA7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A1194D-68A5-4BA2-A42C-E46C8BF3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07DCD-2588-461C-BC02-1B0C7968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6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5991A6-D118-49A7-B380-5CE39FA5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7B68E5-0E20-464C-B5E1-784D5DF8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D8DFD6-119F-4E46-85C5-1D848A20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CCA2E-108F-45FD-B2CD-4C08D097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B642B-F4E7-41AD-80BF-7FFB2C57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5E784-ED84-44DD-B84C-E13CB06DC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6F3E1F-E4F4-4547-9BEC-63D0E5E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A6D8-B6AF-48E9-98FB-A2F3E6FC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594B9-C7D7-442E-9831-1EDAF7EC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983FB-5614-4C6F-9B42-79A5645E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271253-46E9-4CE1-B64B-7FCECD28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8EE619-D993-45E3-A8CD-BF44FEBF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6BDF0E-CD1B-4DB5-876E-94EFD36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17D4C-5851-438B-90DF-78649988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D1420-CAC2-4A38-8441-0360E455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BCB9BD-E95C-4080-A9E4-9597FA19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3F2FC-BC61-45E0-B446-C5987D92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88C94-58ED-438C-9B5B-7E9CDDA23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A7CF-64A9-4D37-8C89-358FD153469A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78585-42B0-469D-9EBB-9F84BBB14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9FD07-5484-44A1-A9D8-5064F0EC3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F3A5-3C6F-4C8E-B2CF-B052833DE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A6F18F-C98D-4D47-AAB5-16EB450F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5400" dirty="0">
                <a:solidFill>
                  <a:srgbClr val="00B0F0"/>
                </a:solidFill>
                <a:latin typeface="Consolas" panose="020B0609020204030204" pitchFamily="49" charset="0"/>
              </a:rPr>
              <a:t>Static-Keyword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CB06D6-68BF-4929-8D8C-F919EBE97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09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431865-49D4-4CF0-84EB-B48AED4C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547687"/>
            <a:ext cx="7667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446FC20-FF13-4DDD-8584-2EF47D4C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358848"/>
            <a:ext cx="11668125" cy="41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0CB11D4-8C9F-45B5-AE12-934A2750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0" y="1000992"/>
            <a:ext cx="11434020" cy="48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A6F18F-C98D-4D47-AAB5-16EB450F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5400" dirty="0">
                <a:solidFill>
                  <a:srgbClr val="00B0F0"/>
                </a:solidFill>
                <a:latin typeface="Consolas" panose="020B0609020204030204" pitchFamily="49" charset="0"/>
              </a:rPr>
              <a:t>Vererbung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454747E-7291-488E-8031-098F35AD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979735"/>
            <a:ext cx="11763375" cy="28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E4A122-0EDE-4AF7-B682-C99F9A92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8" y="406016"/>
            <a:ext cx="11712743" cy="60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Essen enthält.&#10;&#10;Automatisch generierte Beschreibung">
            <a:extLst>
              <a:ext uri="{FF2B5EF4-FFF2-40B4-BE49-F238E27FC236}">
                <a16:creationId xmlns:a16="http://schemas.microsoft.com/office/drawing/2014/main" id="{E9242FC7-AD75-493D-B3EF-56A45AEE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35235"/>
            <a:ext cx="11734800" cy="29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9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Static-Keyword</vt:lpstr>
      <vt:lpstr>PowerPoint-Präsentation</vt:lpstr>
      <vt:lpstr>PowerPoint-Präsentation</vt:lpstr>
      <vt:lpstr>PowerPoint-Präsentation</vt:lpstr>
      <vt:lpstr>PowerPoint-Präsentation</vt:lpstr>
      <vt:lpstr>Vererbung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Static-Keyword</dc:title>
  <dc:creator>S007713</dc:creator>
  <cp:lastModifiedBy>S007713</cp:lastModifiedBy>
  <cp:revision>1</cp:revision>
  <dcterms:created xsi:type="dcterms:W3CDTF">2020-06-17T21:08:22Z</dcterms:created>
  <dcterms:modified xsi:type="dcterms:W3CDTF">2020-06-17T21:11:38Z</dcterms:modified>
</cp:coreProperties>
</file>