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3B8497-89B9-49BF-993D-6652644EAB99}" type="datetimeFigureOut">
              <a:rPr lang="en-US" smtClean="0"/>
              <a:t>21-Feb-23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7874676-4A9F-4801-BCA6-F3BC6120350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7615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3B8497-89B9-49BF-993D-6652644EAB99}" type="datetimeFigureOut">
              <a:rPr lang="en-US" smtClean="0"/>
              <a:t>21-Feb-23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74676-4A9F-4801-BCA6-F3BC6120350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3404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3B8497-89B9-49BF-993D-6652644EAB99}" type="datetimeFigureOut">
              <a:rPr lang="en-US" smtClean="0"/>
              <a:t>21-Feb-23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74676-4A9F-4801-BCA6-F3BC6120350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0750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3B8497-89B9-49BF-993D-6652644EAB99}" type="datetimeFigureOut">
              <a:rPr lang="en-US" smtClean="0"/>
              <a:t>21-Feb-23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74676-4A9F-4801-BCA6-F3BC6120350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8714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3B8497-89B9-49BF-993D-6652644EAB99}" type="datetimeFigureOut">
              <a:rPr lang="en-US" smtClean="0"/>
              <a:t>21-Feb-23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74676-4A9F-4801-BCA6-F3BC6120350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1184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3B8497-89B9-49BF-993D-6652644EAB99}" type="datetimeFigureOut">
              <a:rPr lang="en-US" smtClean="0"/>
              <a:t>21-Feb-23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74676-4A9F-4801-BCA6-F3BC6120350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205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3B8497-89B9-49BF-993D-6652644EAB99}" type="datetimeFigureOut">
              <a:rPr lang="en-US" smtClean="0"/>
              <a:t>21-Feb-23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874676-4A9F-4801-BCA6-F3BC6120350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385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3B8497-89B9-49BF-993D-6652644EAB99}" type="datetimeFigureOut">
              <a:rPr lang="en-US" smtClean="0"/>
              <a:t>21-Feb-23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874676-4A9F-4801-BCA6-F3BC6120350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8518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3B8497-89B9-49BF-993D-6652644EAB99}" type="datetimeFigureOut">
              <a:rPr lang="en-US" smtClean="0"/>
              <a:t>21-Feb-23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874676-4A9F-4801-BCA6-F3BC61203500}" type="slidenum">
              <a:rPr lang="en-US" smtClean="0"/>
              <a:t>‹#›</a:t>
            </a:fld>
            <a:endParaRPr lang="en-US"/>
          </a:p>
        </p:txBody>
      </p:sp>
    </p:spTree>
    <p:extLst>
      <p:ext uri="{BB962C8B-B14F-4D97-AF65-F5344CB8AC3E}">
        <p14:creationId xmlns:p14="http://schemas.microsoft.com/office/powerpoint/2010/main" val="839653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3B8497-89B9-49BF-993D-6652644EAB99}" type="datetimeFigureOut">
              <a:rPr lang="en-US" smtClean="0"/>
              <a:t>21-Feb-23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74676-4A9F-4801-BCA6-F3BC6120350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0863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73B8497-89B9-49BF-993D-6652644EAB99}" type="datetimeFigureOut">
              <a:rPr lang="en-US" smtClean="0"/>
              <a:t>21-Feb-23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07874676-4A9F-4801-BCA6-F3BC6120350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2315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73B8497-89B9-49BF-993D-6652644EAB99}" type="datetimeFigureOut">
              <a:rPr lang="en-US" smtClean="0"/>
              <a:t>21-Feb-23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7874676-4A9F-4801-BCA6-F3BC6120350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086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0B8CF-1B35-4D17-97C5-80ECCA2BE7F3}"/>
              </a:ext>
            </a:extLst>
          </p:cNvPr>
          <p:cNvSpPr>
            <a:spLocks noGrp="1"/>
          </p:cNvSpPr>
          <p:nvPr>
            <p:ph type="ctrTitle"/>
          </p:nvPr>
        </p:nvSpPr>
        <p:spPr>
          <a:xfrm>
            <a:off x="1183341" y="349624"/>
            <a:ext cx="9871511" cy="2994105"/>
          </a:xfrm>
        </p:spPr>
        <p:txBody>
          <a:bodyPr>
            <a:normAutofit fontScale="90000"/>
          </a:bodyPr>
          <a:lstStyle/>
          <a:p>
            <a:pPr algn="ctr"/>
            <a:r>
              <a:rPr lang="en-US" dirty="0"/>
              <a:t>Welcome</a:t>
            </a:r>
            <a:br>
              <a:rPr lang="en-US" dirty="0"/>
            </a:br>
            <a:r>
              <a:rPr lang="en-US" dirty="0"/>
              <a:t>to </a:t>
            </a:r>
            <a:br>
              <a:rPr lang="en-US" dirty="0"/>
            </a:br>
            <a:r>
              <a:rPr lang="en-US" dirty="0"/>
              <a:t>arcade games paradise</a:t>
            </a:r>
          </a:p>
        </p:txBody>
      </p:sp>
      <p:sp>
        <p:nvSpPr>
          <p:cNvPr id="3" name="Subtitle 2">
            <a:extLst>
              <a:ext uri="{FF2B5EF4-FFF2-40B4-BE49-F238E27FC236}">
                <a16:creationId xmlns:a16="http://schemas.microsoft.com/office/drawing/2014/main" id="{F702C38E-0A02-449C-8FBE-BEBF7AA8E4E1}"/>
              </a:ext>
            </a:extLst>
          </p:cNvPr>
          <p:cNvSpPr>
            <a:spLocks noGrp="1"/>
          </p:cNvSpPr>
          <p:nvPr>
            <p:ph type="subTitle" idx="1"/>
          </p:nvPr>
        </p:nvSpPr>
        <p:spPr>
          <a:xfrm>
            <a:off x="2417780" y="3514272"/>
            <a:ext cx="8637072" cy="1377042"/>
          </a:xfrm>
        </p:spPr>
        <p:txBody>
          <a:bodyPr>
            <a:noAutofit/>
          </a:bodyPr>
          <a:lstStyle/>
          <a:p>
            <a:r>
              <a:rPr lang="en-US" sz="1600" dirty="0"/>
              <a:t>the games website project</a:t>
            </a:r>
          </a:p>
          <a:p>
            <a:pPr algn="r"/>
            <a:r>
              <a:rPr lang="en-US" sz="1600" dirty="0"/>
              <a:t>Yash </a:t>
            </a:r>
            <a:r>
              <a:rPr lang="en-US" sz="1600" dirty="0" err="1"/>
              <a:t>mehta</a:t>
            </a:r>
            <a:endParaRPr lang="en-US" sz="1600" dirty="0"/>
          </a:p>
          <a:p>
            <a:pPr algn="r"/>
            <a:r>
              <a:rPr lang="en-US" sz="1600" dirty="0"/>
              <a:t>Vishal </a:t>
            </a:r>
            <a:r>
              <a:rPr lang="en-US" sz="1600" dirty="0" err="1"/>
              <a:t>kokane</a:t>
            </a:r>
            <a:endParaRPr lang="en-US" sz="1600" dirty="0"/>
          </a:p>
        </p:txBody>
      </p:sp>
      <p:pic>
        <p:nvPicPr>
          <p:cNvPr id="5" name="Picture 4">
            <a:extLst>
              <a:ext uri="{FF2B5EF4-FFF2-40B4-BE49-F238E27FC236}">
                <a16:creationId xmlns:a16="http://schemas.microsoft.com/office/drawing/2014/main" id="{BC96F10D-EF24-44CF-881F-1730C44827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533" y="4434647"/>
            <a:ext cx="2006295" cy="2006295"/>
          </a:xfrm>
          <a:prstGeom prst="rect">
            <a:avLst/>
          </a:prstGeom>
        </p:spPr>
      </p:pic>
      <p:pic>
        <p:nvPicPr>
          <p:cNvPr id="7" name="Picture 6">
            <a:extLst>
              <a:ext uri="{FF2B5EF4-FFF2-40B4-BE49-F238E27FC236}">
                <a16:creationId xmlns:a16="http://schemas.microsoft.com/office/drawing/2014/main" id="{D27D521F-1958-4AA7-9580-44BDFA3D10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7508" y="5244532"/>
            <a:ext cx="6750430" cy="778896"/>
          </a:xfrm>
          <a:prstGeom prst="rect">
            <a:avLst/>
          </a:prstGeom>
        </p:spPr>
      </p:pic>
    </p:spTree>
    <p:extLst>
      <p:ext uri="{BB962C8B-B14F-4D97-AF65-F5344CB8AC3E}">
        <p14:creationId xmlns:p14="http://schemas.microsoft.com/office/powerpoint/2010/main" val="4119849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09F84B8-312C-4538-A50B-823DF78F95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9834" y="2045152"/>
            <a:ext cx="7758451" cy="4361999"/>
          </a:xfrm>
        </p:spPr>
      </p:pic>
      <p:sp>
        <p:nvSpPr>
          <p:cNvPr id="6" name="TextBox 5">
            <a:extLst>
              <a:ext uri="{FF2B5EF4-FFF2-40B4-BE49-F238E27FC236}">
                <a16:creationId xmlns:a16="http://schemas.microsoft.com/office/drawing/2014/main" id="{B6085E66-EE50-4328-A04A-5006BC539CC1}"/>
              </a:ext>
            </a:extLst>
          </p:cNvPr>
          <p:cNvSpPr txBox="1"/>
          <p:nvPr/>
        </p:nvSpPr>
        <p:spPr>
          <a:xfrm>
            <a:off x="1349828" y="2045152"/>
            <a:ext cx="2235200" cy="400110"/>
          </a:xfrm>
          <a:prstGeom prst="rect">
            <a:avLst/>
          </a:prstGeom>
          <a:noFill/>
        </p:spPr>
        <p:txBody>
          <a:bodyPr wrap="square" rtlCol="0">
            <a:spAutoFit/>
          </a:bodyPr>
          <a:lstStyle/>
          <a:p>
            <a:r>
              <a:rPr lang="en-US" sz="2000" dirty="0"/>
              <a:t>Games :</a:t>
            </a:r>
          </a:p>
        </p:txBody>
      </p:sp>
    </p:spTree>
    <p:extLst>
      <p:ext uri="{BB962C8B-B14F-4D97-AF65-F5344CB8AC3E}">
        <p14:creationId xmlns:p14="http://schemas.microsoft.com/office/powerpoint/2010/main" val="1561547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5AC83-D4BB-452D-B34A-B9AE4E1EA7C3}"/>
              </a:ext>
            </a:extLst>
          </p:cNvPr>
          <p:cNvSpPr>
            <a:spLocks noGrp="1"/>
          </p:cNvSpPr>
          <p:nvPr>
            <p:ph type="title"/>
          </p:nvPr>
        </p:nvSpPr>
        <p:spPr/>
        <p:txBody>
          <a:bodyPr/>
          <a:lstStyle/>
          <a:p>
            <a:r>
              <a:rPr lang="en-US" dirty="0"/>
              <a:t>future Enhancements</a:t>
            </a:r>
          </a:p>
        </p:txBody>
      </p:sp>
      <p:sp>
        <p:nvSpPr>
          <p:cNvPr id="3" name="Content Placeholder 2">
            <a:extLst>
              <a:ext uri="{FF2B5EF4-FFF2-40B4-BE49-F238E27FC236}">
                <a16:creationId xmlns:a16="http://schemas.microsoft.com/office/drawing/2014/main" id="{62E8668A-6B80-4663-8858-F6F8C50FE392}"/>
              </a:ext>
            </a:extLst>
          </p:cNvPr>
          <p:cNvSpPr>
            <a:spLocks noGrp="1"/>
          </p:cNvSpPr>
          <p:nvPr>
            <p:ph idx="1"/>
          </p:nvPr>
        </p:nvSpPr>
        <p:spPr/>
        <p:txBody>
          <a:bodyPr>
            <a:normAutofit fontScale="92500" lnSpcReduction="20000"/>
          </a:bodyPr>
          <a:lstStyle/>
          <a:p>
            <a:r>
              <a:rPr lang="en-US" dirty="0"/>
              <a:t>Improved user experience: Enhancing the user experience can be accomplished by making the website more intuitive, visually appealing, and faster to load.</a:t>
            </a:r>
          </a:p>
          <a:p>
            <a:r>
              <a:rPr lang="en-US" dirty="0"/>
              <a:t> Mobile optimization: With the increasing popularity of mobile gaming, optimizing a game website for mobile devices can help attract a wider audience. </a:t>
            </a:r>
          </a:p>
          <a:p>
            <a:r>
              <a:rPr lang="en-US" dirty="0"/>
              <a:t>Social features: Adding social features such as chat rooms, leaderboards, and friend lists can enhance the sense of community and provide players with more ways to interact.</a:t>
            </a:r>
          </a:p>
          <a:p>
            <a:r>
              <a:rPr lang="en-US" dirty="0"/>
              <a:t> Gamification: Incorporating gamification elements such as achievements, badges, and points systems can add a layer of fun and motivation for players. Innovation: Developing multiplayer games requires creativity and innovation, which can attract new players and set a game website apart from competitors.</a:t>
            </a:r>
          </a:p>
        </p:txBody>
      </p:sp>
    </p:spTree>
    <p:extLst>
      <p:ext uri="{BB962C8B-B14F-4D97-AF65-F5344CB8AC3E}">
        <p14:creationId xmlns:p14="http://schemas.microsoft.com/office/powerpoint/2010/main" val="3879663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211F1-9EEC-457E-AD80-A3A5BA6D329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5EF4495-00E0-4CC5-A686-6C43A3EF7ABD}"/>
              </a:ext>
            </a:extLst>
          </p:cNvPr>
          <p:cNvSpPr>
            <a:spLocks noGrp="1"/>
          </p:cNvSpPr>
          <p:nvPr>
            <p:ph idx="1"/>
          </p:nvPr>
        </p:nvSpPr>
        <p:spPr/>
        <p:txBody>
          <a:bodyPr>
            <a:normAutofit/>
          </a:bodyPr>
          <a:lstStyle/>
          <a:p>
            <a:pPr marL="0" indent="0">
              <a:buNone/>
            </a:pPr>
            <a:r>
              <a:rPr lang="en-US" dirty="0"/>
              <a:t>In conclusion, The Arcade Games paradise project has several advantages and disadvantages. This project can be great opportunity to showcase your creativity and programming skills while providing entertainment to user by Creating user friendly website with a selection of high-quality games and you can attract a large audience gaming and feedback. However, building and maintaining a successful game website can be technically challenging, resource-intensive, and competitive. Therefore, careful planning, investment, and ongoing effort are necessary to make a games website project successful. Overall, a game website project can be a rewarding venture for those with a passion for game design and the resources and commitment to build and maintain a high-quality website.</a:t>
            </a:r>
          </a:p>
        </p:txBody>
      </p:sp>
    </p:spTree>
    <p:extLst>
      <p:ext uri="{BB962C8B-B14F-4D97-AF65-F5344CB8AC3E}">
        <p14:creationId xmlns:p14="http://schemas.microsoft.com/office/powerpoint/2010/main" val="3548948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6885C-11A1-419B-870D-AE254401E858}"/>
              </a:ext>
            </a:extLst>
          </p:cNvPr>
          <p:cNvSpPr>
            <a:spLocks noGrp="1"/>
          </p:cNvSpPr>
          <p:nvPr>
            <p:ph type="title"/>
          </p:nvPr>
        </p:nvSpPr>
        <p:spPr>
          <a:xfrm>
            <a:off x="3831846" y="3429000"/>
            <a:ext cx="4528307" cy="1049235"/>
          </a:xfrm>
        </p:spPr>
        <p:txBody>
          <a:bodyPr>
            <a:normAutofit/>
          </a:bodyPr>
          <a:lstStyle/>
          <a:p>
            <a:r>
              <a:rPr lang="en-US" sz="4000" dirty="0"/>
              <a:t>Thank you all !!!</a:t>
            </a:r>
          </a:p>
        </p:txBody>
      </p:sp>
    </p:spTree>
    <p:extLst>
      <p:ext uri="{BB962C8B-B14F-4D97-AF65-F5344CB8AC3E}">
        <p14:creationId xmlns:p14="http://schemas.microsoft.com/office/powerpoint/2010/main" val="2210614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EF7AE-8EA7-4143-80E2-9D33D5DDC79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D4A99EE-84BF-473E-8D3D-E9A3332F6CA9}"/>
              </a:ext>
            </a:extLst>
          </p:cNvPr>
          <p:cNvSpPr>
            <a:spLocks noGrp="1"/>
          </p:cNvSpPr>
          <p:nvPr>
            <p:ph idx="1"/>
          </p:nvPr>
        </p:nvSpPr>
        <p:spPr/>
        <p:txBody>
          <a:bodyPr/>
          <a:lstStyle/>
          <a:p>
            <a:r>
              <a:rPr lang="en-US" dirty="0"/>
              <a:t>This project is aimed at developing a website for online gaming. It provides the users more pleasure and gladdening his mind by playing these retro-traditional games Arcade Games Paradise is an online platform that allows users to play and interact with various types of games. Our project can feature a range of games such as action, strategy, adventure, puzzle, simulation, and sports games, among others. Arcade Games Paradise can offer a personalized user experience by allowing users to create and manage their accounts and track their gaming progress. Our goal is to provide users with a fun and engaging gaming experience that keeps them coming back for more</a:t>
            </a:r>
          </a:p>
        </p:txBody>
      </p:sp>
    </p:spTree>
    <p:extLst>
      <p:ext uri="{BB962C8B-B14F-4D97-AF65-F5344CB8AC3E}">
        <p14:creationId xmlns:p14="http://schemas.microsoft.com/office/powerpoint/2010/main" val="3644818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3058F-2AAC-442C-A4B3-3F27879D0140}"/>
              </a:ext>
            </a:extLst>
          </p:cNvPr>
          <p:cNvSpPr>
            <a:spLocks noGrp="1"/>
          </p:cNvSpPr>
          <p:nvPr>
            <p:ph type="title"/>
          </p:nvPr>
        </p:nvSpPr>
        <p:spPr/>
        <p:txBody>
          <a:bodyPr/>
          <a:lstStyle/>
          <a:p>
            <a:r>
              <a:rPr lang="en-US" dirty="0"/>
              <a:t>Existing System and Need for System</a:t>
            </a:r>
            <a:br>
              <a:rPr lang="en-US" dirty="0"/>
            </a:br>
            <a:endParaRPr lang="en-US" dirty="0"/>
          </a:p>
        </p:txBody>
      </p:sp>
      <p:sp>
        <p:nvSpPr>
          <p:cNvPr id="3" name="Content Placeholder 2">
            <a:extLst>
              <a:ext uri="{FF2B5EF4-FFF2-40B4-BE49-F238E27FC236}">
                <a16:creationId xmlns:a16="http://schemas.microsoft.com/office/drawing/2014/main" id="{5326E065-AC54-49B1-97DD-202A62AADDEC}"/>
              </a:ext>
            </a:extLst>
          </p:cNvPr>
          <p:cNvSpPr>
            <a:spLocks noGrp="1"/>
          </p:cNvSpPr>
          <p:nvPr>
            <p:ph idx="1"/>
          </p:nvPr>
        </p:nvSpPr>
        <p:spPr/>
        <p:txBody>
          <a:bodyPr/>
          <a:lstStyle/>
          <a:p>
            <a:pPr marL="0" indent="0">
              <a:buNone/>
            </a:pPr>
            <a:r>
              <a:rPr lang="en-US" dirty="0"/>
              <a:t>Existing system lacks in below points:</a:t>
            </a:r>
          </a:p>
          <a:p>
            <a:r>
              <a:rPr lang="en-US" dirty="0"/>
              <a:t> Website contains Ads, Paid games </a:t>
            </a:r>
          </a:p>
          <a:p>
            <a:r>
              <a:rPr lang="en-US" dirty="0"/>
              <a:t>Not all games at same place to play</a:t>
            </a:r>
          </a:p>
          <a:p>
            <a:r>
              <a:rPr lang="en-US" dirty="0"/>
              <a:t>Not all games on browser </a:t>
            </a:r>
          </a:p>
          <a:p>
            <a:r>
              <a:rPr lang="en-US" dirty="0"/>
              <a:t>High internet connection requires</a:t>
            </a:r>
          </a:p>
        </p:txBody>
      </p:sp>
    </p:spTree>
    <p:extLst>
      <p:ext uri="{BB962C8B-B14F-4D97-AF65-F5344CB8AC3E}">
        <p14:creationId xmlns:p14="http://schemas.microsoft.com/office/powerpoint/2010/main" val="1781241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A88F8-0E2B-4ADD-A996-51060C48E2E5}"/>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577E6352-608D-444D-8C86-A976BC7AF32E}"/>
              </a:ext>
            </a:extLst>
          </p:cNvPr>
          <p:cNvSpPr>
            <a:spLocks noGrp="1"/>
          </p:cNvSpPr>
          <p:nvPr>
            <p:ph idx="1"/>
          </p:nvPr>
        </p:nvSpPr>
        <p:spPr/>
        <p:txBody>
          <a:bodyPr/>
          <a:lstStyle/>
          <a:p>
            <a:r>
              <a:rPr lang="en-US" dirty="0"/>
              <a:t>Proposed system contains following points: </a:t>
            </a:r>
          </a:p>
          <a:p>
            <a:r>
              <a:rPr lang="en-US" dirty="0"/>
              <a:t>No ads in webpage</a:t>
            </a:r>
          </a:p>
          <a:p>
            <a:r>
              <a:rPr lang="en-US" dirty="0"/>
              <a:t> Free to play games </a:t>
            </a:r>
          </a:p>
          <a:p>
            <a:r>
              <a:rPr lang="en-US" dirty="0"/>
              <a:t>All your favorite games at one place </a:t>
            </a:r>
          </a:p>
          <a:p>
            <a:r>
              <a:rPr lang="en-US" dirty="0"/>
              <a:t>All Brower based games easy to access </a:t>
            </a:r>
          </a:p>
          <a:p>
            <a:r>
              <a:rPr lang="en-US" dirty="0"/>
              <a:t>Slow internet connection is necessary</a:t>
            </a:r>
          </a:p>
        </p:txBody>
      </p:sp>
    </p:spTree>
    <p:extLst>
      <p:ext uri="{BB962C8B-B14F-4D97-AF65-F5344CB8AC3E}">
        <p14:creationId xmlns:p14="http://schemas.microsoft.com/office/powerpoint/2010/main" val="1366330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57199-E62F-4310-A037-B9F2FEE62351}"/>
              </a:ext>
            </a:extLst>
          </p:cNvPr>
          <p:cNvSpPr>
            <a:spLocks noGrp="1"/>
          </p:cNvSpPr>
          <p:nvPr>
            <p:ph type="title"/>
          </p:nvPr>
        </p:nvSpPr>
        <p:spPr/>
        <p:txBody>
          <a:bodyPr/>
          <a:lstStyle/>
          <a:p>
            <a:r>
              <a:rPr lang="en-US" dirty="0"/>
              <a:t>Objectives of Proposed System </a:t>
            </a:r>
          </a:p>
        </p:txBody>
      </p:sp>
      <p:sp>
        <p:nvSpPr>
          <p:cNvPr id="3" name="Content Placeholder 2">
            <a:extLst>
              <a:ext uri="{FF2B5EF4-FFF2-40B4-BE49-F238E27FC236}">
                <a16:creationId xmlns:a16="http://schemas.microsoft.com/office/drawing/2014/main" id="{443FBB91-9CA5-4278-9BDF-A89CF4688904}"/>
              </a:ext>
            </a:extLst>
          </p:cNvPr>
          <p:cNvSpPr>
            <a:spLocks noGrp="1"/>
          </p:cNvSpPr>
          <p:nvPr>
            <p:ph idx="1"/>
          </p:nvPr>
        </p:nvSpPr>
        <p:spPr/>
        <p:txBody>
          <a:bodyPr/>
          <a:lstStyle/>
          <a:p>
            <a:pPr marL="0" indent="0">
              <a:buNone/>
            </a:pPr>
            <a:r>
              <a:rPr lang="en-US" dirty="0"/>
              <a:t>The project's objectives may include the following: </a:t>
            </a:r>
          </a:p>
          <a:p>
            <a:r>
              <a:rPr lang="en-US" dirty="0"/>
              <a:t>To provide a fun and engaging gaming experience that keeps users coming back for more. </a:t>
            </a:r>
          </a:p>
          <a:p>
            <a:r>
              <a:rPr lang="en-US" dirty="0"/>
              <a:t>To offer a personalized user experience that allows users to create and manage their accounts and track their gaming progress. </a:t>
            </a:r>
          </a:p>
          <a:p>
            <a:r>
              <a:rPr lang="en-US" dirty="0"/>
              <a:t>To offer a platform for game developers to showcase their games and gain exposure to a wider audience. </a:t>
            </a:r>
          </a:p>
          <a:p>
            <a:r>
              <a:rPr lang="en-US" dirty="0"/>
              <a:t>To provide a platform for advertisers to reach a highly engaged and targeted audience.</a:t>
            </a:r>
          </a:p>
        </p:txBody>
      </p:sp>
    </p:spTree>
    <p:extLst>
      <p:ext uri="{BB962C8B-B14F-4D97-AF65-F5344CB8AC3E}">
        <p14:creationId xmlns:p14="http://schemas.microsoft.com/office/powerpoint/2010/main" val="4209437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01BB1-72FF-4442-97B5-C05B8F541164}"/>
              </a:ext>
            </a:extLst>
          </p:cNvPr>
          <p:cNvSpPr>
            <a:spLocks noGrp="1"/>
          </p:cNvSpPr>
          <p:nvPr>
            <p:ph type="title"/>
          </p:nvPr>
        </p:nvSpPr>
        <p:spPr>
          <a:xfrm>
            <a:off x="1408036" y="966889"/>
            <a:ext cx="9603275" cy="1049235"/>
          </a:xfrm>
        </p:spPr>
        <p:txBody>
          <a:bodyPr/>
          <a:lstStyle/>
          <a:p>
            <a:r>
              <a:rPr lang="en-US" dirty="0"/>
              <a:t>Design</a:t>
            </a:r>
          </a:p>
        </p:txBody>
      </p:sp>
      <p:pic>
        <p:nvPicPr>
          <p:cNvPr id="5" name="Content Placeholder 4">
            <a:extLst>
              <a:ext uri="{FF2B5EF4-FFF2-40B4-BE49-F238E27FC236}">
                <a16:creationId xmlns:a16="http://schemas.microsoft.com/office/drawing/2014/main" id="{8D9B329D-B312-44A1-826D-8965E27CED9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098171" y="1995715"/>
            <a:ext cx="4813600" cy="4590944"/>
          </a:xfrm>
        </p:spPr>
      </p:pic>
      <p:sp>
        <p:nvSpPr>
          <p:cNvPr id="6" name="TextBox 5">
            <a:extLst>
              <a:ext uri="{FF2B5EF4-FFF2-40B4-BE49-F238E27FC236}">
                <a16:creationId xmlns:a16="http://schemas.microsoft.com/office/drawing/2014/main" id="{99BFFE2D-0BF2-472F-90EB-FA759502FE73}"/>
              </a:ext>
            </a:extLst>
          </p:cNvPr>
          <p:cNvSpPr txBox="1"/>
          <p:nvPr/>
        </p:nvSpPr>
        <p:spPr>
          <a:xfrm>
            <a:off x="1408036" y="2322286"/>
            <a:ext cx="2917221" cy="400110"/>
          </a:xfrm>
          <a:prstGeom prst="rect">
            <a:avLst/>
          </a:prstGeom>
          <a:noFill/>
        </p:spPr>
        <p:txBody>
          <a:bodyPr wrap="square" rtlCol="0">
            <a:spAutoFit/>
          </a:bodyPr>
          <a:lstStyle/>
          <a:p>
            <a:r>
              <a:rPr lang="en-US" sz="2000" dirty="0"/>
              <a:t>Use case diagram :</a:t>
            </a:r>
          </a:p>
        </p:txBody>
      </p:sp>
    </p:spTree>
    <p:extLst>
      <p:ext uri="{BB962C8B-B14F-4D97-AF65-F5344CB8AC3E}">
        <p14:creationId xmlns:p14="http://schemas.microsoft.com/office/powerpoint/2010/main" val="384116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CE775E5-37F7-46FD-8C3D-436C80FFF5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56172" y="2058988"/>
            <a:ext cx="6207027" cy="4569366"/>
          </a:xfrm>
        </p:spPr>
      </p:pic>
      <p:sp>
        <p:nvSpPr>
          <p:cNvPr id="6" name="TextBox 5">
            <a:extLst>
              <a:ext uri="{FF2B5EF4-FFF2-40B4-BE49-F238E27FC236}">
                <a16:creationId xmlns:a16="http://schemas.microsoft.com/office/drawing/2014/main" id="{7348AEC0-AA8E-4EB4-B388-21BF8C411BDA}"/>
              </a:ext>
            </a:extLst>
          </p:cNvPr>
          <p:cNvSpPr txBox="1"/>
          <p:nvPr/>
        </p:nvSpPr>
        <p:spPr>
          <a:xfrm>
            <a:off x="1514572" y="2203027"/>
            <a:ext cx="2641600" cy="400110"/>
          </a:xfrm>
          <a:prstGeom prst="rect">
            <a:avLst/>
          </a:prstGeom>
          <a:noFill/>
        </p:spPr>
        <p:txBody>
          <a:bodyPr wrap="square" rtlCol="0">
            <a:spAutoFit/>
          </a:bodyPr>
          <a:lstStyle/>
          <a:p>
            <a:r>
              <a:rPr lang="en-US" sz="2000" dirty="0"/>
              <a:t>Class diagram :</a:t>
            </a:r>
          </a:p>
        </p:txBody>
      </p:sp>
    </p:spTree>
    <p:extLst>
      <p:ext uri="{BB962C8B-B14F-4D97-AF65-F5344CB8AC3E}">
        <p14:creationId xmlns:p14="http://schemas.microsoft.com/office/powerpoint/2010/main" val="700638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95CDE-B31A-4B87-99F3-2BF1BB88E5FA}"/>
              </a:ext>
            </a:extLst>
          </p:cNvPr>
          <p:cNvSpPr>
            <a:spLocks noGrp="1"/>
          </p:cNvSpPr>
          <p:nvPr>
            <p:ph type="title"/>
          </p:nvPr>
        </p:nvSpPr>
        <p:spPr/>
        <p:txBody>
          <a:bodyPr/>
          <a:lstStyle/>
          <a:p>
            <a:r>
              <a:rPr lang="en-US" dirty="0"/>
              <a:t>DATA-BASE </a:t>
            </a:r>
          </a:p>
        </p:txBody>
      </p:sp>
      <p:pic>
        <p:nvPicPr>
          <p:cNvPr id="5" name="Content Placeholder 4">
            <a:extLst>
              <a:ext uri="{FF2B5EF4-FFF2-40B4-BE49-F238E27FC236}">
                <a16:creationId xmlns:a16="http://schemas.microsoft.com/office/drawing/2014/main" id="{760D4C00-4620-4BA0-97A2-60E641155E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2603" y="2001610"/>
            <a:ext cx="8106794" cy="4557846"/>
          </a:xfrm>
        </p:spPr>
      </p:pic>
    </p:spTree>
    <p:extLst>
      <p:ext uri="{BB962C8B-B14F-4D97-AF65-F5344CB8AC3E}">
        <p14:creationId xmlns:p14="http://schemas.microsoft.com/office/powerpoint/2010/main" val="3354398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301C2-EEEA-4652-834F-72FD3BEFDD34}"/>
              </a:ext>
            </a:extLst>
          </p:cNvPr>
          <p:cNvSpPr>
            <a:spLocks noGrp="1"/>
          </p:cNvSpPr>
          <p:nvPr>
            <p:ph type="title"/>
          </p:nvPr>
        </p:nvSpPr>
        <p:spPr/>
        <p:txBody>
          <a:bodyPr/>
          <a:lstStyle/>
          <a:p>
            <a:r>
              <a:rPr lang="en-US" dirty="0"/>
              <a:t>SCREENS</a:t>
            </a:r>
          </a:p>
        </p:txBody>
      </p:sp>
      <p:pic>
        <p:nvPicPr>
          <p:cNvPr id="5" name="Content Placeholder 4">
            <a:extLst>
              <a:ext uri="{FF2B5EF4-FFF2-40B4-BE49-F238E27FC236}">
                <a16:creationId xmlns:a16="http://schemas.microsoft.com/office/drawing/2014/main" id="{B11AAD79-FC6C-430C-82B9-73DA47878B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5320" y="2061029"/>
            <a:ext cx="7869534" cy="4424453"/>
          </a:xfrm>
        </p:spPr>
      </p:pic>
      <p:sp>
        <p:nvSpPr>
          <p:cNvPr id="6" name="TextBox 5">
            <a:extLst>
              <a:ext uri="{FF2B5EF4-FFF2-40B4-BE49-F238E27FC236}">
                <a16:creationId xmlns:a16="http://schemas.microsoft.com/office/drawing/2014/main" id="{A9E4D0DD-E22B-4401-AD8D-F11C849E7F54}"/>
              </a:ext>
            </a:extLst>
          </p:cNvPr>
          <p:cNvSpPr txBox="1"/>
          <p:nvPr/>
        </p:nvSpPr>
        <p:spPr>
          <a:xfrm>
            <a:off x="1429091" y="1860974"/>
            <a:ext cx="1756229" cy="400110"/>
          </a:xfrm>
          <a:prstGeom prst="rect">
            <a:avLst/>
          </a:prstGeom>
          <a:noFill/>
        </p:spPr>
        <p:txBody>
          <a:bodyPr wrap="square" rtlCol="0">
            <a:spAutoFit/>
          </a:bodyPr>
          <a:lstStyle/>
          <a:p>
            <a:r>
              <a:rPr lang="en-US" sz="2000" dirty="0"/>
              <a:t>Home Page :</a:t>
            </a:r>
          </a:p>
        </p:txBody>
      </p:sp>
    </p:spTree>
    <p:extLst>
      <p:ext uri="{BB962C8B-B14F-4D97-AF65-F5344CB8AC3E}">
        <p14:creationId xmlns:p14="http://schemas.microsoft.com/office/powerpoint/2010/main" val="201224945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24</TotalTime>
  <Words>571</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Gallery</vt:lpstr>
      <vt:lpstr>Welcome to  arcade games paradise</vt:lpstr>
      <vt:lpstr>introduction</vt:lpstr>
      <vt:lpstr>Existing System and Need for System </vt:lpstr>
      <vt:lpstr>Proposed system</vt:lpstr>
      <vt:lpstr>Objectives of Proposed System </vt:lpstr>
      <vt:lpstr>Design</vt:lpstr>
      <vt:lpstr>PowerPoint Presentation</vt:lpstr>
      <vt:lpstr>DATA-BASE </vt:lpstr>
      <vt:lpstr>SCREENS</vt:lpstr>
      <vt:lpstr>PowerPoint Presentation</vt:lpstr>
      <vt:lpstr>future Enhancements</vt:lpstr>
      <vt:lpstr>Conclusion</vt:lpstr>
      <vt:lpstr>Thank you all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arcade games paradise</dc:title>
  <dc:creator>Vishal Kokane</dc:creator>
  <cp:lastModifiedBy>Vishal Kokane</cp:lastModifiedBy>
  <cp:revision>3</cp:revision>
  <dcterms:created xsi:type="dcterms:W3CDTF">2023-02-21T08:05:34Z</dcterms:created>
  <dcterms:modified xsi:type="dcterms:W3CDTF">2023-02-21T08:29:52Z</dcterms:modified>
</cp:coreProperties>
</file>