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5"/>
  </p:notesMasterIdLst>
  <p:sldIdLst>
    <p:sldId id="256" r:id="rId4"/>
    <p:sldId id="257" r:id="rId5"/>
    <p:sldId id="258" r:id="rId6"/>
    <p:sldId id="259" r:id="rId7"/>
    <p:sldId id="260" r:id="rId8"/>
    <p:sldId id="267" r:id="rId9"/>
    <p:sldId id="261" r:id="rId10"/>
    <p:sldId id="262" r:id="rId11"/>
    <p:sldId id="264" r:id="rId12"/>
    <p:sldId id="265" r:id="rId13"/>
    <p:sldId id="266"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theme" Target="theme/theme1.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notesMaster" Target="notesMasters/notesMaster1.xml" /><Relationship Id="rId10" Type="http://schemas.openxmlformats.org/officeDocument/2006/relationships/slide" Target="slides/slide7.xml" /><Relationship Id="rId19" Type="http://schemas.openxmlformats.org/officeDocument/2006/relationships/tableStyles" Target="tableStyle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80744B50-B7AB-44D7-95C1-E326EA0A23FD}" type="datetimeFigureOut">
              <a:rPr lang="en-US" smtClean="0"/>
              <a:t>3/23/2022</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D6C943A-2D3C-4A07-AB39-42CE3516B3A6}" type="slidenum">
              <a:rPr lang="en-US" smtClean="0"/>
              <a:t>‹#›</a:t>
            </a:fld>
            <a:endParaRPr lang="en-US"/>
          </a:p>
        </p:txBody>
      </p:sp>
    </p:spTree>
    <p:extLst>
      <p:ext uri="{BB962C8B-B14F-4D97-AF65-F5344CB8AC3E}">
        <p14:creationId xmlns:p14="http://schemas.microsoft.com/office/powerpoint/2010/main" val="391486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6C943A-2D3C-4A07-AB39-42CE3516B3A6}" type="slidenum">
              <a:rPr lang="en-US" smtClean="0"/>
              <a:t>7</a:t>
            </a:fld>
            <a:endParaRPr lang="en-US"/>
          </a:p>
        </p:txBody>
      </p:sp>
    </p:spTree>
    <p:extLst>
      <p:ext uri="{BB962C8B-B14F-4D97-AF65-F5344CB8AC3E}">
        <p14:creationId xmlns:p14="http://schemas.microsoft.com/office/powerpoint/2010/main" val="382165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24"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25"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27"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28"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29"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30"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32"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33"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34"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35"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36"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37"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7"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9"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90"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94"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95"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96"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98"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99"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00"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0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03"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04"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06"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07"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09"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0"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1"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2"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14"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5"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6"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7"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8"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19"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68"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70"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72"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73"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05"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77"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78"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79"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81"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82"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83"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85"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86"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87"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89"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90"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9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93"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94"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95"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97"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98"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299"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300"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301"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302"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07"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08"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1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13"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14"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16"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17"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18"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20"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21"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
        <p:nvSpPr>
          <p:cNvPr id="122"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102" name="Picture 2" descr="\\DROBO-FS\QuickDrops\JB\PPTX NG\Droplets\LightingOverlay.png"/>
          <p:cNvPicPr/>
          <p:nvPr/>
        </p:nvPicPr>
        <p:blipFill>
          <a:blip r:embed="rId14">
            <a:alphaModFix amt="30000"/>
          </a:blip>
          <a:stretch/>
        </p:blipFill>
        <p:spPr>
          <a:xfrm>
            <a:off x="0" y="0"/>
            <a:ext cx="12191760" cy="6857640"/>
          </a:xfrm>
          <a:prstGeom prst="rect">
            <a:avLst/>
          </a:prstGeom>
          <a:ln w="0">
            <a:noFill/>
          </a:ln>
        </p:spPr>
      </p:pic>
      <p:grpSp>
        <p:nvGrpSpPr>
          <p:cNvPr id="103" name="Group 7"/>
          <p:cNvGrpSpPr/>
          <p:nvPr/>
        </p:nvGrpSpPr>
        <p:grpSpPr>
          <a:xfrm>
            <a:off x="-14400" y="0"/>
            <a:ext cx="12053520" cy="6857640"/>
            <a:chOff x="-14400" y="0"/>
            <a:chExt cx="12053520" cy="6857640"/>
          </a:xfrm>
        </p:grpSpPr>
        <p:grpSp>
          <p:nvGrpSpPr>
            <p:cNvPr id="2" name="Group 8"/>
            <p:cNvGrpSpPr/>
            <p:nvPr/>
          </p:nvGrpSpPr>
          <p:grpSpPr>
            <a:xfrm>
              <a:off x="-14400" y="0"/>
              <a:ext cx="1220760" cy="6857640"/>
              <a:chOff x="-14400" y="0"/>
              <a:chExt cx="1220760" cy="6857640"/>
            </a:xfrm>
          </p:grpSpPr>
          <p:sp>
            <p:nvSpPr>
              <p:cNvPr id="3"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 name="Freeform 6"/>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 name="Freeform 7"/>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 name="Freeform 8"/>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 name="Freeform 9"/>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 name="Freeform 10"/>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 name="Freeform 11"/>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 name="Freeform 12"/>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1" name="Freeform 13"/>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2" name="Freeform 14"/>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3" name="Freeform 15"/>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 name="Freeform 17"/>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 name="Freeform 18"/>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7" name="Freeform 19"/>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8" name="Freeform 20"/>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9"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0" name="Freeform 22"/>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1" name="Freeform 23"/>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 name="Freeform 24"/>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 name="Freeform 25"/>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 name="Freeform 26"/>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5" name="Freeform 27"/>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6" name="Freeform 28"/>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7" name="Freeform 29"/>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8" name="Freeform 30"/>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9" name="Freeform 31"/>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grpSp>
        <p:grpSp>
          <p:nvGrpSpPr>
            <p:cNvPr id="30" name="Group 9"/>
            <p:cNvGrpSpPr/>
            <p:nvPr/>
          </p:nvGrpSpPr>
          <p:grpSpPr>
            <a:xfrm>
              <a:off x="11364840" y="0"/>
              <a:ext cx="674280" cy="6848280"/>
              <a:chOff x="11364840" y="0"/>
              <a:chExt cx="674280" cy="6848280"/>
            </a:xfrm>
          </p:grpSpPr>
          <p:sp>
            <p:nvSpPr>
              <p:cNvPr id="31" name="Freeform 32"/>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2" name="Freeform 33"/>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3" name="Freeform 34"/>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4" name="Freeform 35"/>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5" name="Freeform 36"/>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6" name="Freeform 37"/>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7" name="Freeform 38"/>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8" name="Freeform 39"/>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9" name="Freeform 40"/>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40"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grpSp>
      </p:grpSp>
      <p:pic>
        <p:nvPicPr>
          <p:cNvPr id="41" name="Picture 2" descr="\\DROBO-FS\QuickDrops\JB\PPTX NG\Droplets\LightingOverlay.png"/>
          <p:cNvPicPr/>
          <p:nvPr/>
        </p:nvPicPr>
        <p:blipFill>
          <a:blip r:embed="rId14">
            <a:alphaModFix amt="30000"/>
          </a:blip>
          <a:stretch/>
        </p:blipFill>
        <p:spPr>
          <a:xfrm>
            <a:off x="0" y="0"/>
            <a:ext cx="12191760" cy="6857640"/>
          </a:xfrm>
          <a:prstGeom prst="rect">
            <a:avLst/>
          </a:prstGeom>
          <a:ln w="0">
            <a:noFill/>
          </a:ln>
        </p:spPr>
      </p:pic>
      <p:grpSp>
        <p:nvGrpSpPr>
          <p:cNvPr id="42" name="Group 10"/>
          <p:cNvGrpSpPr/>
          <p:nvPr/>
        </p:nvGrpSpPr>
        <p:grpSpPr>
          <a:xfrm>
            <a:off x="0" y="0"/>
            <a:ext cx="2304720" cy="6857640"/>
            <a:chOff x="0" y="0"/>
            <a:chExt cx="2304720" cy="6857640"/>
          </a:xfrm>
        </p:grpSpPr>
        <p:sp>
          <p:nvSpPr>
            <p:cNvPr id="43" name="Rectangle 5"/>
            <p:cNvSpPr/>
            <p:nvPr/>
          </p:nvSpPr>
          <p:spPr>
            <a:xfrm>
              <a:off x="120960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4" name="Freeform 6"/>
            <p:cNvSpPr/>
            <p:nvPr/>
          </p:nvSpPr>
          <p:spPr>
            <a:xfrm>
              <a:off x="112860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5" name="Freeform 7"/>
            <p:cNvSpPr/>
            <p:nvPr/>
          </p:nvSpPr>
          <p:spPr>
            <a:xfrm>
              <a:off x="112392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6" name="Rectangle 8"/>
            <p:cNvSpPr/>
            <p:nvPr/>
          </p:nvSpPr>
          <p:spPr>
            <a:xfrm>
              <a:off x="414360" y="9360"/>
              <a:ext cx="28080" cy="44812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7" name="Freeform 9"/>
            <p:cNvSpPr/>
            <p:nvPr/>
          </p:nvSpPr>
          <p:spPr>
            <a:xfrm>
              <a:off x="3333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8" name="Freeform 10"/>
            <p:cNvSpPr/>
            <p:nvPr/>
          </p:nvSpPr>
          <p:spPr>
            <a:xfrm>
              <a:off x="190440" y="9360"/>
              <a:ext cx="151920" cy="90756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9" name="Freeform 11"/>
            <p:cNvSpPr/>
            <p:nvPr/>
          </p:nvSpPr>
          <p:spPr>
            <a:xfrm>
              <a:off x="1290600" y="14400"/>
              <a:ext cx="375840" cy="180144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0" name="Freeform 12"/>
            <p:cNvSpPr/>
            <p:nvPr/>
          </p:nvSpPr>
          <p:spPr>
            <a:xfrm>
              <a:off x="1600200" y="18018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1" name="Freeform 13"/>
            <p:cNvSpPr/>
            <p:nvPr/>
          </p:nvSpPr>
          <p:spPr>
            <a:xfrm>
              <a:off x="1380960" y="9360"/>
              <a:ext cx="371160" cy="142524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2" name="Freeform 14"/>
            <p:cNvSpPr/>
            <p:nvPr/>
          </p:nvSpPr>
          <p:spPr>
            <a:xfrm>
              <a:off x="164304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3" name="Freeform 15"/>
            <p:cNvSpPr/>
            <p:nvPr/>
          </p:nvSpPr>
          <p:spPr>
            <a:xfrm>
              <a:off x="1685880" y="14209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4" name="Freeform 16"/>
            <p:cNvSpPr/>
            <p:nvPr/>
          </p:nvSpPr>
          <p:spPr>
            <a:xfrm>
              <a:off x="1685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5" name="Freeform 17"/>
            <p:cNvSpPr/>
            <p:nvPr/>
          </p:nvSpPr>
          <p:spPr>
            <a:xfrm>
              <a:off x="1743120" y="4680"/>
              <a:ext cx="418680" cy="52200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6" name="Freeform 18"/>
            <p:cNvSpPr/>
            <p:nvPr/>
          </p:nvSpPr>
          <p:spPr>
            <a:xfrm>
              <a:off x="211932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7" name="Freeform 19"/>
            <p:cNvSpPr/>
            <p:nvPr/>
          </p:nvSpPr>
          <p:spPr>
            <a:xfrm>
              <a:off x="952560" y="4680"/>
              <a:ext cx="151920" cy="90756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8" name="Freeform 20"/>
            <p:cNvSpPr/>
            <p:nvPr/>
          </p:nvSpPr>
          <p:spPr>
            <a:xfrm>
              <a:off x="866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9" name="Freeform 21"/>
            <p:cNvSpPr/>
            <p:nvPr/>
          </p:nvSpPr>
          <p:spPr>
            <a:xfrm>
              <a:off x="890640" y="15541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0" name="Freeform 22"/>
            <p:cNvSpPr/>
            <p:nvPr/>
          </p:nvSpPr>
          <p:spPr>
            <a:xfrm>
              <a:off x="738360" y="5622840"/>
              <a:ext cx="337680" cy="121572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1" name="Freeform 23"/>
            <p:cNvSpPr/>
            <p:nvPr/>
          </p:nvSpPr>
          <p:spPr>
            <a:xfrm>
              <a:off x="647640" y="5479920"/>
              <a:ext cx="156960" cy="1569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2" name="Freeform 24"/>
            <p:cNvSpPr/>
            <p:nvPr/>
          </p:nvSpPr>
          <p:spPr>
            <a:xfrm>
              <a:off x="66600" y="903240"/>
              <a:ext cx="190080" cy="190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3" name="Freeform 25"/>
            <p:cNvSpPr/>
            <p:nvPr/>
          </p:nvSpPr>
          <p:spPr>
            <a:xfrm>
              <a:off x="0" y="3897360"/>
              <a:ext cx="132840" cy="26640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4" name="Freeform 26"/>
            <p:cNvSpPr/>
            <p:nvPr/>
          </p:nvSpPr>
          <p:spPr>
            <a:xfrm>
              <a:off x="66600" y="414972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5" name="Freeform 27"/>
            <p:cNvSpPr/>
            <p:nvPr/>
          </p:nvSpPr>
          <p:spPr>
            <a:xfrm>
              <a:off x="0" y="1644480"/>
              <a:ext cx="132840" cy="26964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6" name="Freeform 28"/>
            <p:cNvSpPr/>
            <p:nvPr/>
          </p:nvSpPr>
          <p:spPr>
            <a:xfrm>
              <a:off x="66600" y="14684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7" name="Freeform 29"/>
            <p:cNvSpPr/>
            <p:nvPr/>
          </p:nvSpPr>
          <p:spPr>
            <a:xfrm>
              <a:off x="695160" y="4680"/>
              <a:ext cx="309240" cy="15584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8" name="Freeform 30"/>
            <p:cNvSpPr/>
            <p:nvPr/>
          </p:nvSpPr>
          <p:spPr>
            <a:xfrm>
              <a:off x="57240" y="48816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9" name="Freeform 31"/>
            <p:cNvSpPr/>
            <p:nvPr/>
          </p:nvSpPr>
          <p:spPr>
            <a:xfrm>
              <a:off x="138240" y="5060880"/>
              <a:ext cx="304560" cy="177768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0" name="Freeform 32"/>
            <p:cNvSpPr/>
            <p:nvPr/>
          </p:nvSpPr>
          <p:spPr>
            <a:xfrm>
              <a:off x="561960" y="64310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1" name="Rectangle 33"/>
            <p:cNvSpPr/>
            <p:nvPr/>
          </p:nvSpPr>
          <p:spPr>
            <a:xfrm>
              <a:off x="642960" y="6610320"/>
              <a:ext cx="23400" cy="24264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2" name="Freeform 34"/>
            <p:cNvSpPr/>
            <p:nvPr/>
          </p:nvSpPr>
          <p:spPr>
            <a:xfrm>
              <a:off x="76320" y="6431040"/>
              <a:ext cx="190080" cy="18864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3" name="Freeform 35"/>
            <p:cNvSpPr/>
            <p:nvPr/>
          </p:nvSpPr>
          <p:spPr>
            <a:xfrm>
              <a:off x="0" y="5978520"/>
              <a:ext cx="190080" cy="46152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4" name="Freeform 36"/>
            <p:cNvSpPr/>
            <p:nvPr/>
          </p:nvSpPr>
          <p:spPr>
            <a:xfrm>
              <a:off x="1014480" y="1801800"/>
              <a:ext cx="213840" cy="7552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5" name="Freeform 37"/>
            <p:cNvSpPr/>
            <p:nvPr/>
          </p:nvSpPr>
          <p:spPr>
            <a:xfrm>
              <a:off x="938160" y="2548080"/>
              <a:ext cx="166320" cy="1598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6" name="Freeform 38"/>
            <p:cNvSpPr/>
            <p:nvPr/>
          </p:nvSpPr>
          <p:spPr>
            <a:xfrm>
              <a:off x="595440" y="4680"/>
              <a:ext cx="637920" cy="402552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7" name="Freeform 39"/>
            <p:cNvSpPr/>
            <p:nvPr/>
          </p:nvSpPr>
          <p:spPr>
            <a:xfrm>
              <a:off x="122400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8" name="Freeform 40"/>
            <p:cNvSpPr/>
            <p:nvPr/>
          </p:nvSpPr>
          <p:spPr>
            <a:xfrm>
              <a:off x="1300320" y="1849320"/>
              <a:ext cx="109080" cy="1076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9" name="Freeform 41"/>
            <p:cNvSpPr/>
            <p:nvPr/>
          </p:nvSpPr>
          <p:spPr>
            <a:xfrm>
              <a:off x="281160" y="3417840"/>
              <a:ext cx="142560" cy="4744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0" name="Freeform 42"/>
            <p:cNvSpPr/>
            <p:nvPr/>
          </p:nvSpPr>
          <p:spPr>
            <a:xfrm>
              <a:off x="237960" y="3882960"/>
              <a:ext cx="109080" cy="10908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1" name="Freeform 43"/>
            <p:cNvSpPr/>
            <p:nvPr/>
          </p:nvSpPr>
          <p:spPr>
            <a:xfrm>
              <a:off x="4680" y="2166840"/>
              <a:ext cx="114120" cy="45216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2" name="Freeform 44"/>
            <p:cNvSpPr/>
            <p:nvPr/>
          </p:nvSpPr>
          <p:spPr>
            <a:xfrm>
              <a:off x="52560" y="2066760"/>
              <a:ext cx="109080" cy="1090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3" name="Rectangle 45"/>
            <p:cNvSpPr/>
            <p:nvPr/>
          </p:nvSpPr>
          <p:spPr>
            <a:xfrm>
              <a:off x="122868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4" name="Freeform 46"/>
            <p:cNvSpPr/>
            <p:nvPr/>
          </p:nvSpPr>
          <p:spPr>
            <a:xfrm>
              <a:off x="1319040" y="5041800"/>
              <a:ext cx="371160" cy="180144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5" name="Freeform 47"/>
            <p:cNvSpPr/>
            <p:nvPr/>
          </p:nvSpPr>
          <p:spPr>
            <a:xfrm>
              <a:off x="114768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6" name="Freeform 48"/>
            <p:cNvSpPr/>
            <p:nvPr/>
          </p:nvSpPr>
          <p:spPr>
            <a:xfrm>
              <a:off x="819000" y="3983040"/>
              <a:ext cx="347400" cy="286020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7" name="Freeform 49"/>
            <p:cNvSpPr/>
            <p:nvPr/>
          </p:nvSpPr>
          <p:spPr>
            <a:xfrm>
              <a:off x="728640" y="380700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8" name="Freeform 50"/>
            <p:cNvSpPr/>
            <p:nvPr/>
          </p:nvSpPr>
          <p:spPr>
            <a:xfrm>
              <a:off x="162396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9" name="Freeform 51"/>
            <p:cNvSpPr/>
            <p:nvPr/>
          </p:nvSpPr>
          <p:spPr>
            <a:xfrm>
              <a:off x="1405080" y="5423040"/>
              <a:ext cx="371160" cy="142524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0" name="Freeform 52"/>
            <p:cNvSpPr/>
            <p:nvPr/>
          </p:nvSpPr>
          <p:spPr>
            <a:xfrm>
              <a:off x="166680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1" name="Freeform 53"/>
            <p:cNvSpPr/>
            <p:nvPr/>
          </p:nvSpPr>
          <p:spPr>
            <a:xfrm>
              <a:off x="170964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2" name="Freeform 54"/>
            <p:cNvSpPr/>
            <p:nvPr/>
          </p:nvSpPr>
          <p:spPr>
            <a:xfrm>
              <a:off x="170964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3" name="Freeform 55"/>
            <p:cNvSpPr/>
            <p:nvPr/>
          </p:nvSpPr>
          <p:spPr>
            <a:xfrm>
              <a:off x="1766880" y="6330960"/>
              <a:ext cx="418680" cy="526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4" name="Freeform 56"/>
            <p:cNvSpPr/>
            <p:nvPr/>
          </p:nvSpPr>
          <p:spPr>
            <a:xfrm>
              <a:off x="214776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5" name="Freeform 57"/>
            <p:cNvSpPr/>
            <p:nvPr/>
          </p:nvSpPr>
          <p:spPr>
            <a:xfrm>
              <a:off x="504720" y="9360"/>
              <a:ext cx="232920" cy="51033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6" name="Freeform 58"/>
            <p:cNvSpPr/>
            <p:nvPr/>
          </p:nvSpPr>
          <p:spPr>
            <a:xfrm>
              <a:off x="633240" y="5103720"/>
              <a:ext cx="185400" cy="18540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grpSp>
      <p:sp>
        <p:nvSpPr>
          <p:cNvPr id="97" name="PlaceHolder 1"/>
          <p:cNvSpPr>
            <a:spLocks noGrp="1"/>
          </p:cNvSpPr>
          <p:nvPr>
            <p:ph type="title"/>
          </p:nvPr>
        </p:nvSpPr>
        <p:spPr>
          <a:xfrm>
            <a:off x="1876320" y="1122480"/>
            <a:ext cx="8791200" cy="2387160"/>
          </a:xfrm>
          <a:prstGeom prst="rect">
            <a:avLst/>
          </a:prstGeom>
          <a:noFill/>
          <a:ln w="0">
            <a:noFill/>
          </a:ln>
        </p:spPr>
        <p:txBody>
          <a:bodyPr anchor="b">
            <a:normAutofit/>
          </a:bodyPr>
          <a:lstStyle/>
          <a:p>
            <a:pPr>
              <a:lnSpc>
                <a:spcPct val="90000"/>
              </a:lnSpc>
            </a:pPr>
            <a:r>
              <a:rPr lang="en-US" sz="4800" b="0" strike="noStrike" cap="all" spc="-1">
                <a:solidFill>
                  <a:srgbClr val="FFFFFF"/>
                </a:solidFill>
                <a:latin typeface="Tw Cen MT"/>
              </a:rPr>
              <a:t>Click to edit Master title style</a:t>
            </a:r>
            <a:endParaRPr lang="en-US" sz="4800" b="0" strike="noStrike" spc="-1">
              <a:solidFill>
                <a:srgbClr val="FFFFFF"/>
              </a:solidFill>
              <a:latin typeface="Tw Cen MT"/>
            </a:endParaRPr>
          </a:p>
        </p:txBody>
      </p:sp>
      <p:sp>
        <p:nvSpPr>
          <p:cNvPr id="98" name="PlaceHolder 2"/>
          <p:cNvSpPr>
            <a:spLocks noGrp="1"/>
          </p:cNvSpPr>
          <p:nvPr>
            <p:ph type="dt"/>
          </p:nvPr>
        </p:nvSpPr>
        <p:spPr>
          <a:xfrm>
            <a:off x="7077600" y="5410080"/>
            <a:ext cx="2742840" cy="364680"/>
          </a:xfrm>
          <a:prstGeom prst="rect">
            <a:avLst/>
          </a:prstGeom>
          <a:noFill/>
          <a:ln w="0">
            <a:noFill/>
          </a:ln>
        </p:spPr>
        <p:txBody>
          <a:bodyPr anchor="ctr">
            <a:noAutofit/>
          </a:bodyPr>
          <a:lstStyle/>
          <a:p>
            <a:pPr algn="r">
              <a:lnSpc>
                <a:spcPct val="100000"/>
              </a:lnSpc>
            </a:pPr>
            <a:fld id="{39FD7788-649A-4788-B291-95ADF45217B7}" type="datetime">
              <a:rPr lang="en-US" sz="1050" b="0" strike="noStrike" spc="-1">
                <a:solidFill>
                  <a:srgbClr val="FFFFFF"/>
                </a:solidFill>
                <a:latin typeface="Tw Cen MT"/>
              </a:rPr>
              <a:t>3/23/2022</a:t>
            </a:fld>
            <a:endParaRPr lang="en-US" sz="1050" b="0" strike="noStrike" spc="-1">
              <a:latin typeface="Times New Roman"/>
            </a:endParaRPr>
          </a:p>
        </p:txBody>
      </p:sp>
      <p:sp>
        <p:nvSpPr>
          <p:cNvPr id="99" name="PlaceHolder 3"/>
          <p:cNvSpPr>
            <a:spLocks noGrp="1"/>
          </p:cNvSpPr>
          <p:nvPr>
            <p:ph type="ftr"/>
          </p:nvPr>
        </p:nvSpPr>
        <p:spPr>
          <a:xfrm>
            <a:off x="1876320" y="5410080"/>
            <a:ext cx="5124600" cy="364680"/>
          </a:xfrm>
          <a:prstGeom prst="rect">
            <a:avLst/>
          </a:prstGeom>
          <a:noFill/>
          <a:ln w="0">
            <a:noFill/>
          </a:ln>
        </p:spPr>
        <p:txBody>
          <a:bodyPr anchor="ctr">
            <a:noAutofit/>
          </a:bodyPr>
          <a:lstStyle/>
          <a:p>
            <a:endParaRPr lang="en-US" sz="2400" b="0" strike="noStrike" spc="-1">
              <a:latin typeface="Times New Roman"/>
            </a:endParaRPr>
          </a:p>
        </p:txBody>
      </p:sp>
      <p:sp>
        <p:nvSpPr>
          <p:cNvPr id="100" name="PlaceHolder 4"/>
          <p:cNvSpPr>
            <a:spLocks noGrp="1"/>
          </p:cNvSpPr>
          <p:nvPr>
            <p:ph type="sldNum"/>
          </p:nvPr>
        </p:nvSpPr>
        <p:spPr>
          <a:xfrm>
            <a:off x="9896760" y="5410080"/>
            <a:ext cx="770760" cy="364680"/>
          </a:xfrm>
          <a:prstGeom prst="rect">
            <a:avLst/>
          </a:prstGeom>
          <a:noFill/>
          <a:ln w="0">
            <a:noFill/>
          </a:ln>
        </p:spPr>
        <p:txBody>
          <a:bodyPr anchor="ctr">
            <a:noAutofit/>
          </a:bodyPr>
          <a:lstStyle/>
          <a:p>
            <a:pPr algn="r">
              <a:lnSpc>
                <a:spcPct val="100000"/>
              </a:lnSpc>
            </a:pPr>
            <a:fld id="{479818C6-0800-49C8-B743-F5A4059D3449}" type="slidenum">
              <a:rPr lang="en-US" sz="1050" b="0" strike="noStrike" spc="-1">
                <a:solidFill>
                  <a:srgbClr val="FFFFFF"/>
                </a:solidFill>
                <a:latin typeface="Tw Cen MT"/>
              </a:rPr>
              <a:t>‹#›</a:t>
            </a:fld>
            <a:endParaRPr lang="en-US" sz="1050" b="0" strike="noStrike" spc="-1">
              <a:latin typeface="Times New Roman"/>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FFFFFF"/>
                </a:solidFill>
                <a:latin typeface="Tw Cen MT"/>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FFFFFF"/>
                </a:solidFill>
                <a:latin typeface="Tw Cen MT"/>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FFFFFF"/>
                </a:solidFill>
                <a:latin typeface="Tw Cen MT"/>
              </a:rPr>
              <a:t>Third Outline Level</a:t>
            </a:r>
          </a:p>
          <a:p>
            <a:pPr marL="1728000" lvl="3" indent="-216000">
              <a:spcBef>
                <a:spcPts val="567"/>
              </a:spcBef>
              <a:buClr>
                <a:srgbClr val="000000"/>
              </a:buClr>
              <a:buSzPct val="75000"/>
              <a:buFont typeface="Symbol" charset="2"/>
              <a:buChar char=""/>
            </a:pPr>
            <a:r>
              <a:rPr lang="en-US" sz="1600" b="0" strike="noStrike" spc="-1">
                <a:solidFill>
                  <a:srgbClr val="FFFFFF"/>
                </a:solidFill>
                <a:latin typeface="Tw Cen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Tw Cen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Tw Cen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14">
            <a:alphaModFix amt="30000"/>
          </a:blip>
          <a:stretch/>
        </p:blipFill>
        <p:spPr>
          <a:xfrm>
            <a:off x="0" y="0"/>
            <a:ext cx="12191760" cy="6857640"/>
          </a:xfrm>
          <a:prstGeom prst="rect">
            <a:avLst/>
          </a:prstGeom>
          <a:ln w="0">
            <a:noFill/>
          </a:ln>
        </p:spPr>
      </p:pic>
      <p:grpSp>
        <p:nvGrpSpPr>
          <p:cNvPr id="139" name="Group 7"/>
          <p:cNvGrpSpPr/>
          <p:nvPr/>
        </p:nvGrpSpPr>
        <p:grpSpPr>
          <a:xfrm>
            <a:off x="-14400" y="0"/>
            <a:ext cx="12053520" cy="6857640"/>
            <a:chOff x="-14400" y="0"/>
            <a:chExt cx="12053520" cy="6857640"/>
          </a:xfrm>
        </p:grpSpPr>
        <p:grpSp>
          <p:nvGrpSpPr>
            <p:cNvPr id="140" name="Group 8"/>
            <p:cNvGrpSpPr/>
            <p:nvPr/>
          </p:nvGrpSpPr>
          <p:grpSpPr>
            <a:xfrm>
              <a:off x="-14400" y="0"/>
              <a:ext cx="1220760" cy="6857640"/>
              <a:chOff x="-14400" y="0"/>
              <a:chExt cx="1220760" cy="6857640"/>
            </a:xfrm>
          </p:grpSpPr>
          <p:sp>
            <p:nvSpPr>
              <p:cNvPr id="141"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2" name="Freeform 6"/>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3" name="Freeform 7"/>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4" name="Freeform 8"/>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5" name="Freeform 9"/>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6" name="Freeform 10"/>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7" name="Freeform 11"/>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8" name="Freeform 12"/>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9" name="Freeform 13"/>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0" name="Freeform 14"/>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1" name="Freeform 15"/>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2"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3" name="Freeform 17"/>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4" name="Freeform 18"/>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5" name="Freeform 19"/>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6" name="Freeform 20"/>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7"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8" name="Freeform 22"/>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59" name="Freeform 23"/>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0" name="Freeform 24"/>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1" name="Freeform 25"/>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2" name="Freeform 26"/>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3" name="Freeform 27"/>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4" name="Freeform 28"/>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5" name="Freeform 29"/>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6" name="Freeform 30"/>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7" name="Freeform 31"/>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grpSp>
        <p:grpSp>
          <p:nvGrpSpPr>
            <p:cNvPr id="168" name="Group 9"/>
            <p:cNvGrpSpPr/>
            <p:nvPr/>
          </p:nvGrpSpPr>
          <p:grpSpPr>
            <a:xfrm>
              <a:off x="11364840" y="0"/>
              <a:ext cx="674280" cy="6848280"/>
              <a:chOff x="11364840" y="0"/>
              <a:chExt cx="674280" cy="6848280"/>
            </a:xfrm>
          </p:grpSpPr>
          <p:sp>
            <p:nvSpPr>
              <p:cNvPr id="169" name="Freeform 32"/>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0" name="Freeform 33"/>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1" name="Freeform 34"/>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2" name="Freeform 35"/>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3" name="Freeform 36"/>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4" name="Freeform 37"/>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5" name="Freeform 38"/>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6" name="Freeform 39"/>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7" name="Freeform 40"/>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78"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grpSp>
      </p:grpSp>
      <p:sp>
        <p:nvSpPr>
          <p:cNvPr id="179"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a:lnSpc>
                <a:spcPct val="90000"/>
              </a:lnSpc>
            </a:pPr>
            <a:r>
              <a:rPr lang="en-US" sz="3600" b="0" strike="noStrike" cap="all" spc="-1">
                <a:solidFill>
                  <a:srgbClr val="FFFFFF"/>
                </a:solidFill>
                <a:latin typeface="Tw Cen MT"/>
              </a:rPr>
              <a:t>Click to edit Master title style</a:t>
            </a:r>
            <a:endParaRPr lang="en-US" sz="3600" b="0" strike="noStrike" spc="-1">
              <a:solidFill>
                <a:srgbClr val="FFFFFF"/>
              </a:solidFill>
              <a:latin typeface="Tw Cen MT"/>
            </a:endParaRPr>
          </a:p>
        </p:txBody>
      </p:sp>
      <p:sp>
        <p:nvSpPr>
          <p:cNvPr id="180" name="PlaceHolder 2"/>
          <p:cNvSpPr>
            <a:spLocks noGrp="1"/>
          </p:cNvSpPr>
          <p:nvPr>
            <p:ph type="body"/>
          </p:nvPr>
        </p:nvSpPr>
        <p:spPr>
          <a:xfrm>
            <a:off x="1141560" y="2249640"/>
            <a:ext cx="9905760" cy="3541320"/>
          </a:xfrm>
          <a:prstGeom prst="rect">
            <a:avLst/>
          </a:prstGeom>
          <a:noFill/>
          <a:ln w="0">
            <a:noFill/>
          </a:ln>
        </p:spPr>
        <p:txBody>
          <a:bodyPr anchor="t">
            <a:noAutofit/>
          </a:bodyPr>
          <a:lstStyle/>
          <a:p>
            <a:pPr marL="228600" indent="-228600">
              <a:lnSpc>
                <a:spcPct val="120000"/>
              </a:lnSpc>
              <a:spcBef>
                <a:spcPts val="1001"/>
              </a:spcBef>
              <a:buClr>
                <a:srgbClr val="FFFFFF"/>
              </a:buClr>
              <a:buSzPct val="125000"/>
              <a:buFont typeface="Arial"/>
              <a:buChar char="•"/>
            </a:pPr>
            <a:r>
              <a:rPr lang="en-US" sz="2400" b="0" strike="noStrike" spc="-1">
                <a:solidFill>
                  <a:srgbClr val="FFFFFF"/>
                </a:solidFill>
                <a:latin typeface="Tw Cen MT"/>
              </a:rPr>
              <a:t>Click to edit Master text styles</a:t>
            </a:r>
          </a:p>
          <a:p>
            <a:pPr marL="685800" lvl="1" indent="-228600">
              <a:lnSpc>
                <a:spcPct val="120000"/>
              </a:lnSpc>
              <a:spcBef>
                <a:spcPts val="499"/>
              </a:spcBef>
              <a:buClr>
                <a:srgbClr val="FFFFFF"/>
              </a:buClr>
              <a:buSzPct val="125000"/>
              <a:buFont typeface="Arial"/>
              <a:buChar char="•"/>
            </a:pPr>
            <a:r>
              <a:rPr lang="en-US" sz="2000" b="0" strike="noStrike" spc="-1">
                <a:solidFill>
                  <a:srgbClr val="FFFFFF"/>
                </a:solidFill>
                <a:latin typeface="Tw Cen MT"/>
              </a:rPr>
              <a:t>Second level</a:t>
            </a:r>
          </a:p>
          <a:p>
            <a:pPr marL="1143000" lvl="2" indent="-228600">
              <a:lnSpc>
                <a:spcPct val="120000"/>
              </a:lnSpc>
              <a:spcBef>
                <a:spcPts val="499"/>
              </a:spcBef>
              <a:buClr>
                <a:srgbClr val="FFFFFF"/>
              </a:buClr>
              <a:buSzPct val="125000"/>
              <a:buFont typeface="Arial"/>
              <a:buChar char="•"/>
            </a:pPr>
            <a:r>
              <a:rPr lang="en-US" sz="1800" b="0" strike="noStrike" spc="-1">
                <a:solidFill>
                  <a:srgbClr val="FFFFFF"/>
                </a:solidFill>
                <a:latin typeface="Tw Cen MT"/>
              </a:rPr>
              <a:t>Third level</a:t>
            </a:r>
          </a:p>
          <a:p>
            <a:pPr marL="1600200" lvl="3"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Fourth level</a:t>
            </a:r>
          </a:p>
          <a:p>
            <a:pPr marL="2057400" lvl="4"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Fifth level</a:t>
            </a:r>
          </a:p>
        </p:txBody>
      </p:sp>
      <p:sp>
        <p:nvSpPr>
          <p:cNvPr id="181" name="PlaceHolder 3"/>
          <p:cNvSpPr>
            <a:spLocks noGrp="1"/>
          </p:cNvSpPr>
          <p:nvPr>
            <p:ph type="dt"/>
          </p:nvPr>
        </p:nvSpPr>
        <p:spPr>
          <a:xfrm>
            <a:off x="7457040" y="5883120"/>
            <a:ext cx="2742840" cy="364680"/>
          </a:xfrm>
          <a:prstGeom prst="rect">
            <a:avLst/>
          </a:prstGeom>
          <a:noFill/>
          <a:ln w="0">
            <a:noFill/>
          </a:ln>
        </p:spPr>
        <p:txBody>
          <a:bodyPr anchor="ctr">
            <a:noAutofit/>
          </a:bodyPr>
          <a:lstStyle/>
          <a:p>
            <a:pPr algn="r">
              <a:lnSpc>
                <a:spcPct val="100000"/>
              </a:lnSpc>
            </a:pPr>
            <a:fld id="{52714653-1775-4CA3-A141-FC49DA6C8801}" type="datetime">
              <a:rPr lang="en-US" sz="1050" b="0" strike="noStrike" spc="-1">
                <a:solidFill>
                  <a:srgbClr val="FFFFFF"/>
                </a:solidFill>
                <a:latin typeface="Tw Cen MT"/>
              </a:rPr>
              <a:t>3/23/2022</a:t>
            </a:fld>
            <a:endParaRPr lang="en-US" sz="1050" b="0" strike="noStrike" spc="-1">
              <a:latin typeface="Times New Roman"/>
            </a:endParaRPr>
          </a:p>
        </p:txBody>
      </p:sp>
      <p:sp>
        <p:nvSpPr>
          <p:cNvPr id="182" name="PlaceHolder 4"/>
          <p:cNvSpPr>
            <a:spLocks noGrp="1"/>
          </p:cNvSpPr>
          <p:nvPr>
            <p:ph type="ftr"/>
          </p:nvPr>
        </p:nvSpPr>
        <p:spPr>
          <a:xfrm>
            <a:off x="1141560" y="5883120"/>
            <a:ext cx="6238800" cy="364680"/>
          </a:xfrm>
          <a:prstGeom prst="rect">
            <a:avLst/>
          </a:prstGeom>
          <a:noFill/>
          <a:ln w="0">
            <a:noFill/>
          </a:ln>
        </p:spPr>
        <p:txBody>
          <a:bodyPr anchor="ctr">
            <a:noAutofit/>
          </a:bodyPr>
          <a:lstStyle/>
          <a:p>
            <a:endParaRPr lang="en-US" sz="2400" b="0" strike="noStrike" spc="-1">
              <a:latin typeface="Times New Roman"/>
            </a:endParaRPr>
          </a:p>
        </p:txBody>
      </p:sp>
      <p:sp>
        <p:nvSpPr>
          <p:cNvPr id="183" name="PlaceHolder 5"/>
          <p:cNvSpPr>
            <a:spLocks noGrp="1"/>
          </p:cNvSpPr>
          <p:nvPr>
            <p:ph type="sldNum"/>
          </p:nvPr>
        </p:nvSpPr>
        <p:spPr>
          <a:xfrm>
            <a:off x="10276200" y="5883120"/>
            <a:ext cx="770760" cy="364680"/>
          </a:xfrm>
          <a:prstGeom prst="rect">
            <a:avLst/>
          </a:prstGeom>
          <a:noFill/>
          <a:ln w="0">
            <a:noFill/>
          </a:ln>
        </p:spPr>
        <p:txBody>
          <a:bodyPr anchor="ctr">
            <a:noAutofit/>
          </a:bodyPr>
          <a:lstStyle/>
          <a:p>
            <a:pPr algn="r">
              <a:lnSpc>
                <a:spcPct val="100000"/>
              </a:lnSpc>
            </a:pPr>
            <a:fld id="{DB6BAA97-5F8F-4AAF-9704-5EC568E294B3}" type="slidenum">
              <a:rPr lang="en-US" sz="1050" b="0" strike="noStrike" spc="-1">
                <a:solidFill>
                  <a:srgbClr val="FFFFFF"/>
                </a:solidFill>
                <a:latin typeface="Tw Cen MT"/>
              </a:r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220" name="Picture 2" descr="\\DROBO-FS\QuickDrops\JB\PPTX NG\Droplets\LightingOverlay.png"/>
          <p:cNvPicPr/>
          <p:nvPr/>
        </p:nvPicPr>
        <p:blipFill>
          <a:blip r:embed="rId14">
            <a:alphaModFix amt="30000"/>
          </a:blip>
          <a:stretch/>
        </p:blipFill>
        <p:spPr>
          <a:xfrm>
            <a:off x="0" y="0"/>
            <a:ext cx="12191760" cy="6857640"/>
          </a:xfrm>
          <a:prstGeom prst="rect">
            <a:avLst/>
          </a:prstGeom>
          <a:ln w="0">
            <a:noFill/>
          </a:ln>
        </p:spPr>
      </p:pic>
      <p:grpSp>
        <p:nvGrpSpPr>
          <p:cNvPr id="221" name="Group 7"/>
          <p:cNvGrpSpPr/>
          <p:nvPr/>
        </p:nvGrpSpPr>
        <p:grpSpPr>
          <a:xfrm>
            <a:off x="-14400" y="0"/>
            <a:ext cx="12053520" cy="6857640"/>
            <a:chOff x="-14400" y="0"/>
            <a:chExt cx="12053520" cy="6857640"/>
          </a:xfrm>
        </p:grpSpPr>
        <p:grpSp>
          <p:nvGrpSpPr>
            <p:cNvPr id="222" name="Group 8"/>
            <p:cNvGrpSpPr/>
            <p:nvPr/>
          </p:nvGrpSpPr>
          <p:grpSpPr>
            <a:xfrm>
              <a:off x="-14400" y="0"/>
              <a:ext cx="1220760" cy="6857640"/>
              <a:chOff x="-14400" y="0"/>
              <a:chExt cx="1220760" cy="6857640"/>
            </a:xfrm>
          </p:grpSpPr>
          <p:sp>
            <p:nvSpPr>
              <p:cNvPr id="223"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4" name="Freeform 6"/>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5" name="Freeform 7"/>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6" name="Freeform 8"/>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7" name="Freeform 9"/>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8" name="Freeform 10"/>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9" name="Freeform 11"/>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0" name="Freeform 12"/>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1" name="Freeform 13"/>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2" name="Freeform 14"/>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3" name="Freeform 15"/>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235" name="Freeform 17"/>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6" name="Freeform 18"/>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7" name="Freeform 19"/>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8" name="Freeform 20"/>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9"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0" name="Freeform 22"/>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1" name="Freeform 23"/>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2" name="Freeform 24"/>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3" name="Freeform 25"/>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4" name="Freeform 26"/>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5" name="Freeform 27"/>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6" name="Freeform 28"/>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7" name="Freeform 29"/>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8" name="Freeform 30"/>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9" name="Freeform 31"/>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grpSp>
        <p:grpSp>
          <p:nvGrpSpPr>
            <p:cNvPr id="250" name="Group 9"/>
            <p:cNvGrpSpPr/>
            <p:nvPr/>
          </p:nvGrpSpPr>
          <p:grpSpPr>
            <a:xfrm>
              <a:off x="11364840" y="0"/>
              <a:ext cx="674280" cy="6848280"/>
              <a:chOff x="11364840" y="0"/>
              <a:chExt cx="674280" cy="6848280"/>
            </a:xfrm>
          </p:grpSpPr>
          <p:sp>
            <p:nvSpPr>
              <p:cNvPr id="251" name="Freeform 32"/>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2" name="Freeform 33"/>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3" name="Freeform 34"/>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4" name="Freeform 35"/>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5" name="Freeform 36"/>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6" name="Freeform 37"/>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7" name="Freeform 38"/>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8" name="Freeform 39"/>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59" name="Freeform 40"/>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260"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grpSp>
      </p:grpSp>
      <p:sp>
        <p:nvSpPr>
          <p:cNvPr id="261"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a:lnSpc>
                <a:spcPct val="90000"/>
              </a:lnSpc>
            </a:pPr>
            <a:r>
              <a:rPr lang="en-US" sz="3600" b="0" strike="noStrike" cap="all" spc="-1">
                <a:solidFill>
                  <a:srgbClr val="FFFFFF"/>
                </a:solidFill>
                <a:latin typeface="Tw Cen MT"/>
              </a:rPr>
              <a:t>Click to edit Master title style</a:t>
            </a:r>
            <a:endParaRPr lang="en-US" sz="3600" b="0" strike="noStrike" spc="-1">
              <a:solidFill>
                <a:srgbClr val="FFFFFF"/>
              </a:solidFill>
              <a:latin typeface="Tw Cen MT"/>
            </a:endParaRPr>
          </a:p>
        </p:txBody>
      </p:sp>
      <p:sp>
        <p:nvSpPr>
          <p:cNvPr id="262" name="PlaceHolder 2"/>
          <p:cNvSpPr>
            <a:spLocks noGrp="1"/>
          </p:cNvSpPr>
          <p:nvPr>
            <p:ph type="body"/>
          </p:nvPr>
        </p:nvSpPr>
        <p:spPr>
          <a:xfrm>
            <a:off x="1141560" y="2249640"/>
            <a:ext cx="4878000" cy="3541320"/>
          </a:xfrm>
          <a:prstGeom prst="rect">
            <a:avLst/>
          </a:prstGeom>
          <a:noFill/>
          <a:ln w="0">
            <a:noFill/>
          </a:ln>
        </p:spPr>
        <p:txBody>
          <a:bodyPr anchor="t">
            <a:noAutofit/>
          </a:bodyPr>
          <a:lstStyle/>
          <a:p>
            <a:pPr marL="228600" indent="-228600">
              <a:lnSpc>
                <a:spcPct val="120000"/>
              </a:lnSpc>
              <a:spcBef>
                <a:spcPts val="1001"/>
              </a:spcBef>
              <a:buClr>
                <a:srgbClr val="FFFFFF"/>
              </a:buClr>
              <a:buSzPct val="125000"/>
              <a:buFont typeface="Arial"/>
              <a:buChar char="•"/>
            </a:pPr>
            <a:r>
              <a:rPr lang="en-US" sz="2400" b="0" strike="noStrike" spc="-1">
                <a:solidFill>
                  <a:srgbClr val="FFFFFF"/>
                </a:solidFill>
                <a:latin typeface="Tw Cen MT"/>
              </a:rPr>
              <a:t>Click to edit Master text styles</a:t>
            </a:r>
          </a:p>
          <a:p>
            <a:pPr marL="685800" lvl="1" indent="-228600">
              <a:lnSpc>
                <a:spcPct val="120000"/>
              </a:lnSpc>
              <a:spcBef>
                <a:spcPts val="499"/>
              </a:spcBef>
              <a:buClr>
                <a:srgbClr val="FFFFFF"/>
              </a:buClr>
              <a:buSzPct val="125000"/>
              <a:buFont typeface="Arial"/>
              <a:buChar char="•"/>
            </a:pPr>
            <a:r>
              <a:rPr lang="en-US" sz="2000" b="0" strike="noStrike" spc="-1">
                <a:solidFill>
                  <a:srgbClr val="FFFFFF"/>
                </a:solidFill>
                <a:latin typeface="Tw Cen MT"/>
              </a:rPr>
              <a:t>Second level</a:t>
            </a:r>
          </a:p>
          <a:p>
            <a:pPr marL="1143000" lvl="2" indent="-228600">
              <a:lnSpc>
                <a:spcPct val="120000"/>
              </a:lnSpc>
              <a:spcBef>
                <a:spcPts val="499"/>
              </a:spcBef>
              <a:buClr>
                <a:srgbClr val="FFFFFF"/>
              </a:buClr>
              <a:buSzPct val="125000"/>
              <a:buFont typeface="Arial"/>
              <a:buChar char="•"/>
            </a:pPr>
            <a:r>
              <a:rPr lang="en-US" sz="1800" b="0" strike="noStrike" spc="-1">
                <a:solidFill>
                  <a:srgbClr val="FFFFFF"/>
                </a:solidFill>
                <a:latin typeface="Tw Cen MT"/>
              </a:rPr>
              <a:t>Third level</a:t>
            </a:r>
          </a:p>
          <a:p>
            <a:pPr marL="1600200" lvl="3"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Fourth level</a:t>
            </a:r>
          </a:p>
          <a:p>
            <a:pPr marL="2057400" lvl="4"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Fifth level</a:t>
            </a:r>
          </a:p>
        </p:txBody>
      </p:sp>
      <p:sp>
        <p:nvSpPr>
          <p:cNvPr id="263" name="PlaceHolder 3"/>
          <p:cNvSpPr>
            <a:spLocks noGrp="1"/>
          </p:cNvSpPr>
          <p:nvPr>
            <p:ph type="body"/>
          </p:nvPr>
        </p:nvSpPr>
        <p:spPr>
          <a:xfrm>
            <a:off x="6172200" y="2249640"/>
            <a:ext cx="4874760" cy="3541320"/>
          </a:xfrm>
          <a:prstGeom prst="rect">
            <a:avLst/>
          </a:prstGeom>
          <a:noFill/>
          <a:ln w="0">
            <a:noFill/>
          </a:ln>
        </p:spPr>
        <p:txBody>
          <a:bodyPr anchor="t">
            <a:noAutofit/>
          </a:bodyPr>
          <a:lstStyle/>
          <a:p>
            <a:pPr marL="228600" indent="-228600">
              <a:lnSpc>
                <a:spcPct val="120000"/>
              </a:lnSpc>
              <a:spcBef>
                <a:spcPts val="1001"/>
              </a:spcBef>
              <a:buClr>
                <a:srgbClr val="FFFFFF"/>
              </a:buClr>
              <a:buSzPct val="125000"/>
              <a:buFont typeface="Arial"/>
              <a:buChar char="•"/>
            </a:pPr>
            <a:r>
              <a:rPr lang="en-US" sz="2400" b="0" strike="noStrike" spc="-1">
                <a:solidFill>
                  <a:srgbClr val="FFFFFF"/>
                </a:solidFill>
                <a:latin typeface="Tw Cen MT"/>
              </a:rPr>
              <a:t>Click to edit Master text styles</a:t>
            </a:r>
          </a:p>
          <a:p>
            <a:pPr marL="685800" lvl="1" indent="-228600">
              <a:lnSpc>
                <a:spcPct val="120000"/>
              </a:lnSpc>
              <a:spcBef>
                <a:spcPts val="499"/>
              </a:spcBef>
              <a:buClr>
                <a:srgbClr val="FFFFFF"/>
              </a:buClr>
              <a:buSzPct val="125000"/>
              <a:buFont typeface="Arial"/>
              <a:buChar char="•"/>
            </a:pPr>
            <a:r>
              <a:rPr lang="en-US" sz="2000" b="0" strike="noStrike" spc="-1">
                <a:solidFill>
                  <a:srgbClr val="FFFFFF"/>
                </a:solidFill>
                <a:latin typeface="Tw Cen MT"/>
              </a:rPr>
              <a:t>Second level</a:t>
            </a:r>
          </a:p>
          <a:p>
            <a:pPr marL="1143000" lvl="2" indent="-228600">
              <a:lnSpc>
                <a:spcPct val="120000"/>
              </a:lnSpc>
              <a:spcBef>
                <a:spcPts val="499"/>
              </a:spcBef>
              <a:buClr>
                <a:srgbClr val="FFFFFF"/>
              </a:buClr>
              <a:buSzPct val="125000"/>
              <a:buFont typeface="Arial"/>
              <a:buChar char="•"/>
            </a:pPr>
            <a:r>
              <a:rPr lang="en-US" sz="1800" b="0" strike="noStrike" spc="-1">
                <a:solidFill>
                  <a:srgbClr val="FFFFFF"/>
                </a:solidFill>
                <a:latin typeface="Tw Cen MT"/>
              </a:rPr>
              <a:t>Third level</a:t>
            </a:r>
          </a:p>
          <a:p>
            <a:pPr marL="1600200" lvl="3"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Fourth level</a:t>
            </a:r>
          </a:p>
          <a:p>
            <a:pPr marL="2057400" lvl="4"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Fifth level</a:t>
            </a:r>
          </a:p>
        </p:txBody>
      </p:sp>
      <p:sp>
        <p:nvSpPr>
          <p:cNvPr id="264" name="PlaceHolder 4"/>
          <p:cNvSpPr>
            <a:spLocks noGrp="1"/>
          </p:cNvSpPr>
          <p:nvPr>
            <p:ph type="dt"/>
          </p:nvPr>
        </p:nvSpPr>
        <p:spPr>
          <a:xfrm>
            <a:off x="7457040" y="5883120"/>
            <a:ext cx="2742840" cy="364680"/>
          </a:xfrm>
          <a:prstGeom prst="rect">
            <a:avLst/>
          </a:prstGeom>
          <a:noFill/>
          <a:ln w="0">
            <a:noFill/>
          </a:ln>
        </p:spPr>
        <p:txBody>
          <a:bodyPr anchor="ctr">
            <a:noAutofit/>
          </a:bodyPr>
          <a:lstStyle/>
          <a:p>
            <a:pPr algn="r">
              <a:lnSpc>
                <a:spcPct val="100000"/>
              </a:lnSpc>
            </a:pPr>
            <a:fld id="{CE68348B-08C0-4D1F-B286-24D9F43E03B3}" type="datetime">
              <a:rPr lang="en-US" sz="1050" b="0" strike="noStrike" spc="-1">
                <a:solidFill>
                  <a:srgbClr val="FFFFFF"/>
                </a:solidFill>
                <a:latin typeface="Tw Cen MT"/>
              </a:rPr>
              <a:t>3/23/2022</a:t>
            </a:fld>
            <a:endParaRPr lang="en-US" sz="1050" b="0" strike="noStrike" spc="-1">
              <a:latin typeface="Times New Roman"/>
            </a:endParaRPr>
          </a:p>
        </p:txBody>
      </p:sp>
      <p:sp>
        <p:nvSpPr>
          <p:cNvPr id="265" name="PlaceHolder 5"/>
          <p:cNvSpPr>
            <a:spLocks noGrp="1"/>
          </p:cNvSpPr>
          <p:nvPr>
            <p:ph type="ftr"/>
          </p:nvPr>
        </p:nvSpPr>
        <p:spPr>
          <a:xfrm>
            <a:off x="1141560" y="5883120"/>
            <a:ext cx="6238800" cy="364680"/>
          </a:xfrm>
          <a:prstGeom prst="rect">
            <a:avLst/>
          </a:prstGeom>
          <a:noFill/>
          <a:ln w="0">
            <a:noFill/>
          </a:ln>
        </p:spPr>
        <p:txBody>
          <a:bodyPr anchor="ctr">
            <a:noAutofit/>
          </a:bodyPr>
          <a:lstStyle/>
          <a:p>
            <a:endParaRPr lang="en-US" sz="2400" b="0" strike="noStrike" spc="-1">
              <a:latin typeface="Times New Roman"/>
            </a:endParaRPr>
          </a:p>
        </p:txBody>
      </p:sp>
      <p:sp>
        <p:nvSpPr>
          <p:cNvPr id="266" name="PlaceHolder 6"/>
          <p:cNvSpPr>
            <a:spLocks noGrp="1"/>
          </p:cNvSpPr>
          <p:nvPr>
            <p:ph type="sldNum"/>
          </p:nvPr>
        </p:nvSpPr>
        <p:spPr>
          <a:xfrm>
            <a:off x="10276200" y="5883120"/>
            <a:ext cx="770760" cy="364680"/>
          </a:xfrm>
          <a:prstGeom prst="rect">
            <a:avLst/>
          </a:prstGeom>
          <a:noFill/>
          <a:ln w="0">
            <a:noFill/>
          </a:ln>
        </p:spPr>
        <p:txBody>
          <a:bodyPr anchor="ctr">
            <a:noAutofit/>
          </a:bodyPr>
          <a:lstStyle/>
          <a:p>
            <a:pPr algn="r">
              <a:lnSpc>
                <a:spcPct val="100000"/>
              </a:lnSpc>
            </a:pPr>
            <a:fld id="{9ECD3AFE-F186-4DE4-BD7C-58218F4E1183}" type="slidenum">
              <a:rPr lang="en-US" sz="1050" b="0" strike="noStrike" spc="-1">
                <a:solidFill>
                  <a:srgbClr val="FFFFFF"/>
                </a:solidFill>
                <a:latin typeface="Tw Cen MT"/>
              </a:r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3.xml" /><Relationship Id="rId4" Type="http://schemas.openxmlformats.org/officeDocument/2006/relationships/image" Target="../media/image4.jpe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3102840" y="1800664"/>
            <a:ext cx="6224040" cy="1685215"/>
          </a:xfrm>
          <a:prstGeom prst="rect">
            <a:avLst/>
          </a:prstGeom>
          <a:noFill/>
          <a:ln w="0">
            <a:noFill/>
          </a:ln>
        </p:spPr>
        <p:txBody>
          <a:bodyPr anchor="b">
            <a:noAutofit/>
          </a:bodyPr>
          <a:lstStyle/>
          <a:p>
            <a:pPr>
              <a:lnSpc>
                <a:spcPct val="90000"/>
              </a:lnSpc>
            </a:pPr>
            <a:r>
              <a:rPr lang="en-GB" sz="4800" b="1" strike="noStrike" cap="all" spc="-1" dirty="0">
                <a:solidFill>
                  <a:srgbClr val="FF0000"/>
                </a:solidFill>
                <a:latin typeface="Tw Cen MT"/>
              </a:rPr>
              <a:t>VIDEO CONFERENCING 	</a:t>
            </a:r>
            <a:r>
              <a:rPr lang="en-GB" sz="4800" b="1" strike="noStrike" cap="all" spc="-1" dirty="0" err="1">
                <a:solidFill>
                  <a:srgbClr val="FF0000"/>
                </a:solidFill>
                <a:latin typeface="Tw Cen MT"/>
              </a:rPr>
              <a:t>aPPLICATION</a:t>
            </a:r>
            <a:endParaRPr lang="en-US" sz="4800" b="0" strike="noStrike" spc="-1" dirty="0">
              <a:solidFill>
                <a:srgbClr val="FFFFFF"/>
              </a:solidFill>
              <a:latin typeface="Tw Cen MT"/>
            </a:endParaRPr>
          </a:p>
        </p:txBody>
      </p:sp>
      <p:sp>
        <p:nvSpPr>
          <p:cNvPr id="304" name="PlaceHolder 2"/>
          <p:cNvSpPr>
            <a:spLocks noGrp="1"/>
          </p:cNvSpPr>
          <p:nvPr>
            <p:ph type="subTitle"/>
          </p:nvPr>
        </p:nvSpPr>
        <p:spPr>
          <a:xfrm>
            <a:off x="5607720" y="4160880"/>
            <a:ext cx="5059800" cy="2387160"/>
          </a:xfrm>
          <a:prstGeom prst="rect">
            <a:avLst/>
          </a:prstGeom>
          <a:noFill/>
          <a:ln w="0">
            <a:noFill/>
          </a:ln>
        </p:spPr>
        <p:txBody>
          <a:bodyPr anchor="t">
            <a:noAutofit/>
          </a:bodyPr>
          <a:lstStyle/>
          <a:p>
            <a:pPr>
              <a:lnSpc>
                <a:spcPct val="120000"/>
              </a:lnSpc>
              <a:spcBef>
                <a:spcPts val="1001"/>
              </a:spcBef>
              <a:tabLst>
                <a:tab pos="0" algn="l"/>
              </a:tabLst>
            </a:pPr>
            <a:r>
              <a:rPr lang="en-GB" sz="2400" b="1" strike="noStrike" cap="all" spc="-1">
                <a:solidFill>
                  <a:srgbClr val="000000"/>
                </a:solidFill>
                <a:latin typeface="Tw Cen MT"/>
              </a:rPr>
              <a:t>Project</a:t>
            </a:r>
            <a:endParaRPr lang="en-US" sz="2400" b="0" strike="noStrike" spc="-1">
              <a:latin typeface="Arial"/>
            </a:endParaRPr>
          </a:p>
          <a:p>
            <a:pPr>
              <a:lnSpc>
                <a:spcPct val="120000"/>
              </a:lnSpc>
              <a:spcBef>
                <a:spcPts val="1001"/>
              </a:spcBef>
              <a:tabLst>
                <a:tab pos="0" algn="l"/>
              </a:tabLst>
            </a:pPr>
            <a:r>
              <a:rPr lang="en-GB" sz="2000" b="0" strike="noStrike" cap="all" spc="-1">
                <a:solidFill>
                  <a:srgbClr val="000000"/>
                </a:solidFill>
                <a:latin typeface="Tw Cen MT"/>
              </a:rPr>
              <a:t>Kokane Vishal  &lt;13163&gt;</a:t>
            </a:r>
            <a:endParaRPr lang="en-US" sz="2000" b="0" strike="noStrike" spc="-1">
              <a:latin typeface="Arial"/>
            </a:endParaRPr>
          </a:p>
          <a:p>
            <a:pPr>
              <a:lnSpc>
                <a:spcPct val="120000"/>
              </a:lnSpc>
              <a:spcBef>
                <a:spcPts val="1001"/>
              </a:spcBef>
              <a:tabLst>
                <a:tab pos="0" algn="l"/>
              </a:tabLst>
            </a:pPr>
            <a:r>
              <a:rPr lang="en-GB" sz="2000" b="0" strike="noStrike" cap="all" spc="-1">
                <a:solidFill>
                  <a:srgbClr val="000000"/>
                </a:solidFill>
                <a:latin typeface="Tw Cen MT"/>
              </a:rPr>
              <a:t>KALE AKSHAY &lt;13181&gt;</a:t>
            </a: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1808280" y="678600"/>
            <a:ext cx="9905760" cy="1309320"/>
          </a:xfrm>
          <a:prstGeom prst="rect">
            <a:avLst/>
          </a:prstGeom>
          <a:noFill/>
          <a:ln w="0">
            <a:noFill/>
          </a:ln>
        </p:spPr>
        <p:txBody>
          <a:bodyPr anchor="ctr">
            <a:noAutofit/>
          </a:bodyPr>
          <a:lstStyle/>
          <a:p>
            <a:pPr>
              <a:lnSpc>
                <a:spcPct val="90000"/>
              </a:lnSpc>
            </a:pPr>
            <a:r>
              <a:rPr lang="en-GB" sz="3600" b="0" strike="noStrike" cap="all" spc="-1" dirty="0">
                <a:solidFill>
                  <a:srgbClr val="22FFFF"/>
                </a:solidFill>
                <a:latin typeface="Tw Cen MT"/>
              </a:rPr>
              <a:t>Future enhancement</a:t>
            </a:r>
            <a:endParaRPr lang="en-US" sz="3600" b="0" strike="noStrike" spc="-1" dirty="0">
              <a:solidFill>
                <a:srgbClr val="FFFFFF"/>
              </a:solidFill>
              <a:latin typeface="Tw Cen MT"/>
            </a:endParaRPr>
          </a:p>
        </p:txBody>
      </p:sp>
      <p:sp>
        <p:nvSpPr>
          <p:cNvPr id="325" name="PlaceHolder 2"/>
          <p:cNvSpPr>
            <a:spLocks noGrp="1"/>
          </p:cNvSpPr>
          <p:nvPr>
            <p:ph/>
          </p:nvPr>
        </p:nvSpPr>
        <p:spPr>
          <a:xfrm>
            <a:off x="1611333" y="1767738"/>
            <a:ext cx="9905760" cy="5547960"/>
          </a:xfrm>
          <a:prstGeom prst="rect">
            <a:avLst/>
          </a:prstGeom>
          <a:noFill/>
          <a:ln w="0">
            <a:noFill/>
          </a:ln>
        </p:spPr>
        <p:txBody>
          <a:bodyPr anchor="t">
            <a:normAutofit/>
          </a:bodyPr>
          <a:lstStyle/>
          <a:p>
            <a:pPr>
              <a:lnSpc>
                <a:spcPct val="120000"/>
              </a:lnSpc>
              <a:spcBef>
                <a:spcPts val="1001"/>
              </a:spcBef>
              <a:tabLst>
                <a:tab pos="0" algn="l"/>
              </a:tabLst>
            </a:pPr>
            <a:r>
              <a:rPr lang="en-US" sz="2200" b="1" dirty="0">
                <a:solidFill>
                  <a:schemeClr val="bg1"/>
                </a:solidFill>
              </a:rPr>
              <a:t>Deep integration with other communication solutions (voice, video, SMS) .</a:t>
            </a:r>
          </a:p>
          <a:p>
            <a:pPr>
              <a:lnSpc>
                <a:spcPct val="120000"/>
              </a:lnSpc>
              <a:spcBef>
                <a:spcPts val="1001"/>
              </a:spcBef>
              <a:tabLst>
                <a:tab pos="0" algn="l"/>
              </a:tabLst>
            </a:pPr>
            <a:r>
              <a:rPr lang="en-US" sz="2200" b="1" dirty="0">
                <a:solidFill>
                  <a:schemeClr val="bg1"/>
                </a:solidFill>
              </a:rPr>
              <a:t>The influence of AI.</a:t>
            </a:r>
          </a:p>
          <a:p>
            <a:pPr>
              <a:lnSpc>
                <a:spcPct val="120000"/>
              </a:lnSpc>
              <a:spcBef>
                <a:spcPts val="1001"/>
              </a:spcBef>
              <a:tabLst>
                <a:tab pos="0" algn="l"/>
              </a:tabLst>
            </a:pPr>
            <a:r>
              <a:rPr lang="en-US" sz="2200" b="1" dirty="0">
                <a:solidFill>
                  <a:schemeClr val="bg1"/>
                </a:solidFill>
              </a:rPr>
              <a:t>High-Quality Video and Audio.</a:t>
            </a:r>
          </a:p>
          <a:p>
            <a:pPr>
              <a:lnSpc>
                <a:spcPct val="120000"/>
              </a:lnSpc>
              <a:spcBef>
                <a:spcPts val="1001"/>
              </a:spcBef>
              <a:tabLst>
                <a:tab pos="0" algn="l"/>
              </a:tabLst>
            </a:pPr>
            <a:r>
              <a:rPr lang="en-US" sz="2200" b="1" dirty="0">
                <a:solidFill>
                  <a:schemeClr val="bg1"/>
                </a:solidFill>
              </a:rPr>
              <a:t>Everything is moved to the Cloud.</a:t>
            </a:r>
          </a:p>
          <a:p>
            <a:pPr>
              <a:lnSpc>
                <a:spcPct val="120000"/>
              </a:lnSpc>
              <a:spcBef>
                <a:spcPts val="1001"/>
              </a:spcBef>
              <a:tabLst>
                <a:tab pos="0" algn="l"/>
              </a:tabLst>
            </a:pPr>
            <a:r>
              <a:rPr lang="en-US" sz="2200" b="1" dirty="0">
                <a:solidFill>
                  <a:schemeClr val="bg1"/>
                </a:solidFill>
              </a:rPr>
              <a:t>Video Conferencing Rooms.</a:t>
            </a:r>
          </a:p>
          <a:p>
            <a:pPr>
              <a:lnSpc>
                <a:spcPct val="120000"/>
              </a:lnSpc>
              <a:spcBef>
                <a:spcPts val="1001"/>
              </a:spcBef>
              <a:tabLst>
                <a:tab pos="0" algn="l"/>
              </a:tabLst>
            </a:pPr>
            <a:r>
              <a:rPr lang="en-US" sz="2200" b="1" dirty="0">
                <a:solidFill>
                  <a:schemeClr val="bg1"/>
                </a:solidFill>
              </a:rPr>
              <a:t>More friendly user experience.</a:t>
            </a:r>
          </a:p>
          <a:p>
            <a:pPr>
              <a:lnSpc>
                <a:spcPct val="120000"/>
              </a:lnSpc>
              <a:spcBef>
                <a:spcPts val="1001"/>
              </a:spcBef>
              <a:tabLst>
                <a:tab pos="0" algn="l"/>
              </a:tabLst>
            </a:pPr>
            <a:endParaRPr lang="en-US" sz="2200" b="0" strike="noStrike" spc="-1" dirty="0">
              <a:solidFill>
                <a:schemeClr val="bg1"/>
              </a:solidFill>
              <a:latin typeface="Tw Cen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1209822" y="1712990"/>
            <a:ext cx="9525489" cy="3178440"/>
          </a:xfrm>
          <a:prstGeom prst="rect">
            <a:avLst/>
          </a:prstGeom>
          <a:noFill/>
          <a:ln w="0">
            <a:noFill/>
          </a:ln>
        </p:spPr>
        <p:txBody>
          <a:bodyPr anchor="ctr">
            <a:noAutofit/>
          </a:bodyPr>
          <a:lstStyle/>
          <a:p>
            <a:pPr>
              <a:lnSpc>
                <a:spcPct val="90000"/>
              </a:lnSpc>
            </a:pPr>
            <a:r>
              <a:rPr lang="en-GB" sz="6000" b="1" strike="noStrike" cap="all" spc="-1" dirty="0">
                <a:solidFill>
                  <a:srgbClr val="FFFFFF"/>
                </a:solidFill>
                <a:latin typeface="Tw Cen MT"/>
              </a:rPr>
              <a:t>        </a:t>
            </a:r>
            <a:r>
              <a:rPr lang="en-GB" sz="6000" b="1" strike="noStrike" cap="all" spc="-1" dirty="0">
                <a:solidFill>
                  <a:srgbClr val="C00000"/>
                </a:solidFill>
                <a:latin typeface="Tw Cen MT"/>
              </a:rPr>
              <a:t>  .....Thank you.....</a:t>
            </a:r>
            <a:endParaRPr lang="en-US" sz="6000" b="0" strike="noStrike" spc="-1" dirty="0">
              <a:solidFill>
                <a:srgbClr val="FFFFFF"/>
              </a:solidFill>
              <a:latin typeface="Tw Cen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1320120" y="547200"/>
            <a:ext cx="9905760" cy="1478160"/>
          </a:xfrm>
          <a:prstGeom prst="rect">
            <a:avLst/>
          </a:prstGeom>
          <a:noFill/>
          <a:ln w="0">
            <a:noFill/>
          </a:ln>
        </p:spPr>
        <p:txBody>
          <a:bodyPr anchor="ctr">
            <a:noAutofit/>
          </a:bodyPr>
          <a:lstStyle/>
          <a:p>
            <a:pPr>
              <a:lnSpc>
                <a:spcPct val="90000"/>
              </a:lnSpc>
            </a:pPr>
            <a:r>
              <a:rPr lang="en-GB" sz="3600" b="0" strike="noStrike" cap="all" spc="-1" dirty="0">
                <a:solidFill>
                  <a:srgbClr val="FAA93A"/>
                </a:solidFill>
                <a:latin typeface="Tw Cen MT"/>
              </a:rPr>
              <a:t>INTRODUCTION</a:t>
            </a:r>
            <a:endParaRPr lang="en-US" sz="3600" b="0" strike="noStrike" spc="-1" dirty="0">
              <a:solidFill>
                <a:srgbClr val="FFFFFF"/>
              </a:solidFill>
              <a:latin typeface="Tw Cen MT"/>
            </a:endParaRPr>
          </a:p>
        </p:txBody>
      </p:sp>
      <p:sp>
        <p:nvSpPr>
          <p:cNvPr id="306" name="PlaceHolder 2"/>
          <p:cNvSpPr>
            <a:spLocks noGrp="1"/>
          </p:cNvSpPr>
          <p:nvPr>
            <p:ph/>
          </p:nvPr>
        </p:nvSpPr>
        <p:spPr>
          <a:xfrm>
            <a:off x="1422831" y="1762533"/>
            <a:ext cx="9905760" cy="4487040"/>
          </a:xfrm>
          <a:prstGeom prst="rect">
            <a:avLst/>
          </a:prstGeom>
          <a:noFill/>
          <a:ln w="0">
            <a:noFill/>
          </a:ln>
        </p:spPr>
        <p:txBody>
          <a:bodyPr anchor="t">
            <a:noAutofit/>
          </a:bodyPr>
          <a:lstStyle/>
          <a:p>
            <a:pPr marL="0" indent="0">
              <a:lnSpc>
                <a:spcPct val="120000"/>
              </a:lnSpc>
              <a:spcBef>
                <a:spcPts val="1001"/>
              </a:spcBef>
              <a:buNone/>
              <a:tabLst>
                <a:tab pos="0" algn="l"/>
              </a:tabLst>
            </a:pPr>
            <a:r>
              <a:rPr lang="en-US" dirty="0">
                <a:solidFill>
                  <a:schemeClr val="bg1"/>
                </a:solidFill>
              </a:rPr>
              <a:t>Video conferencing is an online technology that allows users in different locations to hold face-to-face meetings without having to move to a single location together. This technology is particularly convenient for business users in different cities or even different countries because it saves time, expenses, and hassles associated with business travel. Uses for video conferencing include holding routine meetings, negotiating business deals, and interviewing job candidates.</a:t>
            </a:r>
            <a:endParaRPr lang="en-US" sz="2400" b="0" strike="noStrike" spc="-1" dirty="0">
              <a:solidFill>
                <a:schemeClr val="bg1"/>
              </a:solidFill>
              <a:latin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1510560" y="250200"/>
            <a:ext cx="9905760" cy="1478160"/>
          </a:xfrm>
          <a:prstGeom prst="rect">
            <a:avLst/>
          </a:prstGeom>
          <a:noFill/>
          <a:ln w="0">
            <a:noFill/>
          </a:ln>
        </p:spPr>
        <p:txBody>
          <a:bodyPr anchor="ctr">
            <a:noAutofit/>
          </a:bodyPr>
          <a:lstStyle/>
          <a:p>
            <a:pPr>
              <a:lnSpc>
                <a:spcPct val="90000"/>
              </a:lnSpc>
            </a:pPr>
            <a:r>
              <a:rPr lang="en-GB" sz="3600" b="0" strike="noStrike" cap="all" spc="-1" dirty="0">
                <a:solidFill>
                  <a:srgbClr val="C00000"/>
                </a:solidFill>
                <a:latin typeface="Tw Cen MT"/>
              </a:rPr>
              <a:t>Existing</a:t>
            </a:r>
            <a:r>
              <a:rPr lang="en-GB" sz="3600" b="0" strike="noStrike" cap="all" spc="-1" dirty="0">
                <a:solidFill>
                  <a:srgbClr val="4F6E1F"/>
                </a:solidFill>
                <a:latin typeface="Tw Cen MT"/>
              </a:rPr>
              <a:t> </a:t>
            </a:r>
            <a:r>
              <a:rPr lang="en-GB" sz="3600" b="0" strike="noStrike" cap="all" spc="-1" dirty="0">
                <a:solidFill>
                  <a:srgbClr val="C00000"/>
                </a:solidFill>
                <a:latin typeface="Tw Cen MT"/>
              </a:rPr>
              <a:t>SYSTEM</a:t>
            </a:r>
            <a:endParaRPr lang="en-US" sz="3600" b="0" strike="noStrike" spc="-1" dirty="0">
              <a:solidFill>
                <a:srgbClr val="FFFFFF"/>
              </a:solidFill>
              <a:latin typeface="Tw Cen MT"/>
            </a:endParaRPr>
          </a:p>
        </p:txBody>
      </p:sp>
      <p:sp>
        <p:nvSpPr>
          <p:cNvPr id="308" name="PlaceHolder 2"/>
          <p:cNvSpPr>
            <a:spLocks noGrp="1"/>
          </p:cNvSpPr>
          <p:nvPr>
            <p:ph/>
          </p:nvPr>
        </p:nvSpPr>
        <p:spPr>
          <a:xfrm>
            <a:off x="2113449" y="1728360"/>
            <a:ext cx="9905760" cy="5370120"/>
          </a:xfrm>
          <a:prstGeom prst="rect">
            <a:avLst/>
          </a:prstGeom>
          <a:noFill/>
          <a:ln w="0">
            <a:noFill/>
          </a:ln>
        </p:spPr>
        <p:txBody>
          <a:bodyPr anchor="t">
            <a:normAutofit fontScale="94500"/>
          </a:bodyPr>
          <a:lstStyle/>
          <a:p>
            <a:pPr>
              <a:lnSpc>
                <a:spcPct val="120000"/>
              </a:lnSpc>
              <a:spcBef>
                <a:spcPts val="1001"/>
              </a:spcBef>
              <a:tabLst>
                <a:tab pos="0" algn="l"/>
              </a:tabLst>
            </a:pPr>
            <a:r>
              <a:rPr lang="en-US" sz="2400" dirty="0">
                <a:solidFill>
                  <a:schemeClr val="bg1"/>
                </a:solidFill>
              </a:rPr>
              <a:t>Lack of security of data.</a:t>
            </a:r>
          </a:p>
          <a:p>
            <a:pPr>
              <a:lnSpc>
                <a:spcPct val="120000"/>
              </a:lnSpc>
              <a:spcBef>
                <a:spcPts val="1001"/>
              </a:spcBef>
              <a:tabLst>
                <a:tab pos="0" algn="l"/>
              </a:tabLst>
            </a:pPr>
            <a:r>
              <a:rPr lang="en-US" sz="2400" dirty="0">
                <a:solidFill>
                  <a:schemeClr val="bg1"/>
                </a:solidFill>
              </a:rPr>
              <a:t>Costly and Slow.</a:t>
            </a:r>
          </a:p>
          <a:p>
            <a:pPr>
              <a:lnSpc>
                <a:spcPct val="120000"/>
              </a:lnSpc>
              <a:spcBef>
                <a:spcPts val="1001"/>
              </a:spcBef>
              <a:tabLst>
                <a:tab pos="0" algn="l"/>
              </a:tabLst>
            </a:pPr>
            <a:r>
              <a:rPr lang="en-US" sz="2400" dirty="0">
                <a:solidFill>
                  <a:schemeClr val="bg1"/>
                </a:solidFill>
              </a:rPr>
              <a:t>Complex. </a:t>
            </a:r>
          </a:p>
          <a:p>
            <a:pPr>
              <a:lnSpc>
                <a:spcPct val="120000"/>
              </a:lnSpc>
              <a:spcBef>
                <a:spcPts val="1001"/>
              </a:spcBef>
              <a:tabLst>
                <a:tab pos="0" algn="l"/>
              </a:tabLst>
            </a:pPr>
            <a:r>
              <a:rPr lang="en-US" sz="2400" dirty="0">
                <a:solidFill>
                  <a:schemeClr val="bg1"/>
                </a:solidFill>
              </a:rPr>
              <a:t>Resource Hungry.</a:t>
            </a:r>
          </a:p>
          <a:p>
            <a:pPr>
              <a:lnSpc>
                <a:spcPct val="120000"/>
              </a:lnSpc>
              <a:spcBef>
                <a:spcPts val="1001"/>
              </a:spcBef>
              <a:tabLst>
                <a:tab pos="0" algn="l"/>
              </a:tabLst>
            </a:pPr>
            <a:r>
              <a:rPr lang="en-US" sz="2400" dirty="0">
                <a:solidFill>
                  <a:schemeClr val="bg1"/>
                </a:solidFill>
              </a:rPr>
              <a:t>Unstable connection. </a:t>
            </a:r>
            <a:endParaRPr lang="en-US" sz="2400" b="0" strike="noStrike" spc="-1" dirty="0">
              <a:solidFill>
                <a:schemeClr val="bg1"/>
              </a:solidFill>
              <a:latin typeface="Tw Cen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1380710" y="211015"/>
            <a:ext cx="9905760" cy="1478160"/>
          </a:xfrm>
          <a:prstGeom prst="rect">
            <a:avLst/>
          </a:prstGeom>
          <a:noFill/>
          <a:ln w="0">
            <a:noFill/>
          </a:ln>
        </p:spPr>
        <p:txBody>
          <a:bodyPr anchor="ctr">
            <a:noAutofit/>
          </a:bodyPr>
          <a:lstStyle/>
          <a:p>
            <a:pPr>
              <a:lnSpc>
                <a:spcPct val="90000"/>
              </a:lnSpc>
            </a:pPr>
            <a:r>
              <a:rPr lang="en-GB" sz="3600" b="0" strike="noStrike" cap="all" spc="-1" dirty="0">
                <a:solidFill>
                  <a:srgbClr val="00C0C0"/>
                </a:solidFill>
                <a:latin typeface="Tw Cen MT"/>
              </a:rPr>
              <a:t>Proposed system</a:t>
            </a:r>
            <a:endParaRPr lang="en-US" sz="3600" b="0" strike="noStrike" spc="-1" dirty="0">
              <a:solidFill>
                <a:srgbClr val="FFFFFF"/>
              </a:solidFill>
              <a:latin typeface="Tw Cen MT"/>
            </a:endParaRPr>
          </a:p>
        </p:txBody>
      </p:sp>
      <p:sp>
        <p:nvSpPr>
          <p:cNvPr id="310" name="PlaceHolder 2"/>
          <p:cNvSpPr>
            <a:spLocks noGrp="1"/>
          </p:cNvSpPr>
          <p:nvPr>
            <p:ph/>
          </p:nvPr>
        </p:nvSpPr>
        <p:spPr>
          <a:xfrm>
            <a:off x="1810411" y="1689175"/>
            <a:ext cx="9905760" cy="5810040"/>
          </a:xfrm>
          <a:prstGeom prst="rect">
            <a:avLst/>
          </a:prstGeom>
          <a:noFill/>
          <a:ln w="0">
            <a:noFill/>
          </a:ln>
        </p:spPr>
        <p:txBody>
          <a:bodyPr anchor="t">
            <a:normAutofit fontScale="98500"/>
          </a:bodyPr>
          <a:lstStyle/>
          <a:p>
            <a:pPr>
              <a:lnSpc>
                <a:spcPct val="120000"/>
              </a:lnSpc>
              <a:spcBef>
                <a:spcPts val="1001"/>
              </a:spcBef>
              <a:tabLst>
                <a:tab pos="0" algn="l"/>
              </a:tabLst>
            </a:pPr>
            <a:r>
              <a:rPr lang="en-US" sz="2400" b="1" dirty="0">
                <a:solidFill>
                  <a:schemeClr val="bg1"/>
                </a:solidFill>
                <a:cs typeface="Times New Roman" panose="02020603050405020304" pitchFamily="18" charset="0"/>
              </a:rPr>
              <a:t>Minimize travel costs. </a:t>
            </a:r>
          </a:p>
          <a:p>
            <a:pPr>
              <a:lnSpc>
                <a:spcPct val="120000"/>
              </a:lnSpc>
              <a:spcBef>
                <a:spcPts val="1001"/>
              </a:spcBef>
              <a:tabLst>
                <a:tab pos="0" algn="l"/>
              </a:tabLst>
            </a:pPr>
            <a:r>
              <a:rPr lang="en-US" sz="2400" b="1" dirty="0">
                <a:solidFill>
                  <a:schemeClr val="bg1"/>
                </a:solidFill>
                <a:cs typeface="Times New Roman" panose="02020603050405020304" pitchFamily="18" charset="0"/>
              </a:rPr>
              <a:t>Better communication and relationships</a:t>
            </a:r>
          </a:p>
          <a:p>
            <a:pPr>
              <a:lnSpc>
                <a:spcPct val="120000"/>
              </a:lnSpc>
              <a:spcBef>
                <a:spcPts val="1001"/>
              </a:spcBef>
              <a:tabLst>
                <a:tab pos="0" algn="l"/>
              </a:tabLst>
            </a:pPr>
            <a:r>
              <a:rPr lang="en-US" sz="2400" b="1" dirty="0">
                <a:solidFill>
                  <a:schemeClr val="bg1"/>
                </a:solidFill>
                <a:cs typeface="Times New Roman" panose="02020603050405020304" pitchFamily="18" charset="0"/>
              </a:rPr>
              <a:t>Increase productivity.</a:t>
            </a:r>
          </a:p>
          <a:p>
            <a:pPr>
              <a:lnSpc>
                <a:spcPct val="120000"/>
              </a:lnSpc>
              <a:spcBef>
                <a:spcPts val="1001"/>
              </a:spcBef>
              <a:tabLst>
                <a:tab pos="0" algn="l"/>
              </a:tabLst>
            </a:pPr>
            <a:r>
              <a:rPr lang="en-US" sz="2400" b="1" dirty="0">
                <a:solidFill>
                  <a:schemeClr val="bg1"/>
                </a:solidFill>
                <a:cs typeface="Times New Roman" panose="02020603050405020304" pitchFamily="18" charset="0"/>
              </a:rPr>
              <a:t>Telecommuting made easy.</a:t>
            </a:r>
          </a:p>
          <a:p>
            <a:pPr>
              <a:lnSpc>
                <a:spcPct val="120000"/>
              </a:lnSpc>
              <a:spcBef>
                <a:spcPts val="1001"/>
              </a:spcBef>
              <a:tabLst>
                <a:tab pos="0" algn="l"/>
              </a:tabLst>
            </a:pPr>
            <a:r>
              <a:rPr lang="en-US" sz="2400" b="1" dirty="0">
                <a:solidFill>
                  <a:schemeClr val="bg1"/>
                </a:solidFill>
                <a:cs typeface="Times New Roman" panose="02020603050405020304" pitchFamily="18" charset="0"/>
              </a:rPr>
              <a:t>Security of data. </a:t>
            </a:r>
          </a:p>
          <a:p>
            <a:pPr>
              <a:lnSpc>
                <a:spcPct val="120000"/>
              </a:lnSpc>
              <a:spcBef>
                <a:spcPts val="1001"/>
              </a:spcBef>
              <a:tabLst>
                <a:tab pos="0" algn="l"/>
              </a:tabLst>
            </a:pPr>
            <a:r>
              <a:rPr lang="en-US" sz="2400" b="1" dirty="0">
                <a:solidFill>
                  <a:schemeClr val="bg1"/>
                </a:solidFill>
                <a:cs typeface="Times New Roman" panose="02020603050405020304" pitchFamily="18" charset="0"/>
              </a:rPr>
              <a:t>User friendliness and interactive</a:t>
            </a:r>
          </a:p>
          <a:p>
            <a:pPr>
              <a:lnSpc>
                <a:spcPct val="120000"/>
              </a:lnSpc>
              <a:spcBef>
                <a:spcPts val="1001"/>
              </a:spcBef>
              <a:tabLst>
                <a:tab pos="0" algn="l"/>
              </a:tabLst>
            </a:pPr>
            <a:r>
              <a:rPr lang="en-US" sz="2400" b="1" dirty="0">
                <a:solidFill>
                  <a:schemeClr val="bg1"/>
                </a:solidFill>
                <a:cs typeface="Times New Roman" panose="02020603050405020304" pitchFamily="18" charset="0"/>
              </a:rPr>
              <a:t>Better service.</a:t>
            </a:r>
          </a:p>
          <a:p>
            <a:pPr>
              <a:lnSpc>
                <a:spcPct val="120000"/>
              </a:lnSpc>
              <a:spcBef>
                <a:spcPts val="1001"/>
              </a:spcBef>
              <a:tabLst>
                <a:tab pos="0" algn="l"/>
              </a:tabLst>
            </a:pPr>
            <a:r>
              <a:rPr lang="en-US" sz="2400" b="1" dirty="0">
                <a:solidFill>
                  <a:schemeClr val="bg1"/>
                </a:solidFill>
                <a:cs typeface="Times New Roman" panose="02020603050405020304" pitchFamily="18" charset="0"/>
              </a:rPr>
              <a:t>Greater efficiency</a:t>
            </a:r>
            <a:endParaRPr lang="en-US" sz="2400" b="1" strike="noStrike" spc="-1" dirty="0">
              <a:solidFill>
                <a:schemeClr val="bg1"/>
              </a:solidFill>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510560" y="297720"/>
            <a:ext cx="9905760" cy="1478160"/>
          </a:xfrm>
          <a:prstGeom prst="rect">
            <a:avLst/>
          </a:prstGeom>
          <a:noFill/>
          <a:ln w="0">
            <a:noFill/>
          </a:ln>
        </p:spPr>
        <p:txBody>
          <a:bodyPr anchor="ctr">
            <a:noAutofit/>
          </a:bodyPr>
          <a:lstStyle/>
          <a:p>
            <a:pPr>
              <a:lnSpc>
                <a:spcPct val="90000"/>
              </a:lnSpc>
            </a:pPr>
            <a:r>
              <a:rPr lang="en-GB" sz="3600" b="0" strike="noStrike" cap="all" spc="-1">
                <a:solidFill>
                  <a:srgbClr val="00C0C0"/>
                </a:solidFill>
                <a:latin typeface="Tw Cen MT"/>
              </a:rPr>
              <a:t>Scope of system</a:t>
            </a:r>
            <a:endParaRPr lang="en-US" sz="3600" b="0" strike="noStrike" spc="-1">
              <a:solidFill>
                <a:srgbClr val="FFFFFF"/>
              </a:solidFill>
              <a:latin typeface="Tw Cen MT"/>
            </a:endParaRPr>
          </a:p>
        </p:txBody>
      </p:sp>
      <p:sp>
        <p:nvSpPr>
          <p:cNvPr id="312" name="PlaceHolder 2"/>
          <p:cNvSpPr>
            <a:spLocks noGrp="1"/>
          </p:cNvSpPr>
          <p:nvPr>
            <p:ph/>
          </p:nvPr>
        </p:nvSpPr>
        <p:spPr>
          <a:xfrm>
            <a:off x="1643539" y="1690920"/>
            <a:ext cx="9905760" cy="5167080"/>
          </a:xfrm>
          <a:prstGeom prst="rect">
            <a:avLst/>
          </a:prstGeom>
          <a:noFill/>
          <a:ln w="0">
            <a:noFill/>
          </a:ln>
        </p:spPr>
        <p:txBody>
          <a:bodyPr anchor="t">
            <a:noAutofit/>
          </a:bodyPr>
          <a:lstStyle/>
          <a:p>
            <a:r>
              <a:rPr lang="en-US" dirty="0">
                <a:solidFill>
                  <a:schemeClr val="bg1"/>
                </a:solidFill>
              </a:rPr>
              <a:t>Quick actions on any-thing far from distance</a:t>
            </a:r>
          </a:p>
          <a:p>
            <a:r>
              <a:rPr lang="en-US" dirty="0">
                <a:solidFill>
                  <a:schemeClr val="bg1"/>
                </a:solidFill>
              </a:rPr>
              <a:t>Schools and Colleges looking into video conferencing</a:t>
            </a:r>
          </a:p>
          <a:p>
            <a:pPr marL="0" indent="0">
              <a:buNone/>
            </a:pPr>
            <a:r>
              <a:rPr lang="en-US" dirty="0">
                <a:solidFill>
                  <a:schemeClr val="bg1"/>
                </a:solidFill>
              </a:rPr>
              <a:t>   for student studies.</a:t>
            </a:r>
          </a:p>
          <a:p>
            <a:r>
              <a:rPr lang="en-US" dirty="0">
                <a:solidFill>
                  <a:schemeClr val="bg1"/>
                </a:solidFill>
              </a:rPr>
              <a:t>Smartphones are a game-changer for video conferencing</a:t>
            </a:r>
          </a:p>
          <a:p>
            <a:r>
              <a:rPr lang="en-US" dirty="0">
                <a:solidFill>
                  <a:schemeClr val="bg1"/>
                </a:solidFill>
              </a:rPr>
              <a:t>Focus on Connectivity</a:t>
            </a:r>
          </a:p>
          <a:p>
            <a:r>
              <a:rPr lang="en-US" dirty="0">
                <a:solidFill>
                  <a:schemeClr val="bg1"/>
                </a:solidFill>
              </a:rPr>
              <a:t>Video conferencing being used for counseling.</a:t>
            </a:r>
          </a:p>
          <a:p>
            <a:r>
              <a:rPr lang="en-US" dirty="0">
                <a:solidFill>
                  <a:schemeClr val="bg1"/>
                </a:solidFill>
              </a:rPr>
              <a:t>Upcoming conference takes a look at the future of video conferencing</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560" y="182880"/>
            <a:ext cx="5245172" cy="999360"/>
          </a:xfrm>
        </p:spPr>
        <p:txBody>
          <a:bodyPr/>
          <a:lstStyle/>
          <a:p>
            <a:r>
              <a:rPr lang="en-US" sz="4000" dirty="0">
                <a:solidFill>
                  <a:srgbClr val="FFFF00"/>
                </a:solidFill>
              </a:rPr>
              <a:t>Objective</a:t>
            </a:r>
          </a:p>
        </p:txBody>
      </p:sp>
      <p:sp>
        <p:nvSpPr>
          <p:cNvPr id="3" name="Subtitle 2"/>
          <p:cNvSpPr>
            <a:spLocks noGrp="1"/>
          </p:cNvSpPr>
          <p:nvPr>
            <p:ph type="subTitle"/>
          </p:nvPr>
        </p:nvSpPr>
        <p:spPr>
          <a:xfrm>
            <a:off x="1433852" y="1855744"/>
            <a:ext cx="9905760" cy="3541320"/>
          </a:xfrm>
        </p:spPr>
        <p:txBody>
          <a:bodyPr/>
          <a:lstStyle/>
          <a:p>
            <a:r>
              <a:rPr lang="en-US" sz="2000" dirty="0">
                <a:solidFill>
                  <a:schemeClr val="bg1"/>
                </a:solidFill>
              </a:rPr>
              <a:t>Teaching: Video Calling allows easy access to remote expertise. When the number of expertise is small, one lecture can teach various virtual classes at a go thus, travelling to various campuses is significantly reduced. </a:t>
            </a:r>
          </a:p>
          <a:p>
            <a:r>
              <a:rPr lang="en-US" sz="2000" dirty="0">
                <a:solidFill>
                  <a:schemeClr val="bg1"/>
                </a:solidFill>
              </a:rPr>
              <a:t>Meetings: Using Video Calling leads to cost savings on travel, accommodation and staff time. Several sites can be linked together. Having a set time and duration for a meeting encourages punctuality and focused discussion.</a:t>
            </a:r>
          </a:p>
          <a:p>
            <a:r>
              <a:rPr lang="en-US" sz="2000" dirty="0">
                <a:solidFill>
                  <a:schemeClr val="bg1"/>
                </a:solidFill>
              </a:rPr>
              <a:t>Data sharing: Images from a personal computer (PC), such as spreadsheets, PowerPoint illustrations etc. can be shared to enhance a presentation. </a:t>
            </a:r>
          </a:p>
          <a:p>
            <a:r>
              <a:rPr lang="en-US" sz="2000" dirty="0">
                <a:solidFill>
                  <a:schemeClr val="bg1"/>
                </a:solidFill>
              </a:rPr>
              <a:t>Interviews: Cost savings can allow more candidates to be interviewed from remote locations. With data sharing, Video callings can be viewed and discussed online. </a:t>
            </a:r>
          </a:p>
          <a:p>
            <a:r>
              <a:rPr lang="en-US" sz="2000" dirty="0">
                <a:solidFill>
                  <a:schemeClr val="bg1"/>
                </a:solidFill>
              </a:rPr>
              <a:t>Telemedicine: In rural areas, specialist medical help may not be available on hand. By linking to a regional center, cottage hospitals and clinics can receive help in diagnosing patients' disorders. </a:t>
            </a:r>
          </a:p>
          <a:p>
            <a:r>
              <a:rPr lang="en-US" sz="2000" dirty="0">
                <a:solidFill>
                  <a:schemeClr val="bg1"/>
                </a:solidFill>
              </a:rPr>
              <a:t>Legal work: Video Calling helps reduce intimidation of vulnerable court witnesses. Particularly sensitive cases</a:t>
            </a:r>
          </a:p>
        </p:txBody>
      </p:sp>
    </p:spTree>
    <p:extLst>
      <p:ext uri="{BB962C8B-B14F-4D97-AF65-F5344CB8AC3E}">
        <p14:creationId xmlns:p14="http://schemas.microsoft.com/office/powerpoint/2010/main" val="108119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815926" y="1014675"/>
            <a:ext cx="3910818" cy="1478160"/>
          </a:xfrm>
          <a:prstGeom prst="rect">
            <a:avLst/>
          </a:prstGeom>
          <a:noFill/>
          <a:ln w="0">
            <a:noFill/>
          </a:ln>
        </p:spPr>
        <p:txBody>
          <a:bodyPr anchor="ctr">
            <a:noAutofit/>
          </a:bodyPr>
          <a:lstStyle/>
          <a:p>
            <a:pPr>
              <a:lnSpc>
                <a:spcPct val="90000"/>
              </a:lnSpc>
            </a:pPr>
            <a:r>
              <a:rPr lang="en-GB" sz="3600" b="0" strike="noStrike" cap="all" spc="-1" dirty="0">
                <a:solidFill>
                  <a:srgbClr val="FFFF00"/>
                </a:solidFill>
                <a:latin typeface="Tw Cen MT"/>
              </a:rPr>
              <a:t>Requirements</a:t>
            </a:r>
            <a:endParaRPr lang="en-US" sz="3600" b="0" strike="noStrike" spc="-1" dirty="0">
              <a:solidFill>
                <a:srgbClr val="FFFFFF"/>
              </a:solidFill>
              <a:latin typeface="Tw Cen MT"/>
            </a:endParaRPr>
          </a:p>
        </p:txBody>
      </p:sp>
      <p:sp>
        <p:nvSpPr>
          <p:cNvPr id="314" name="PlaceHolder 2"/>
          <p:cNvSpPr>
            <a:spLocks noGrp="1"/>
          </p:cNvSpPr>
          <p:nvPr>
            <p:ph/>
          </p:nvPr>
        </p:nvSpPr>
        <p:spPr>
          <a:xfrm>
            <a:off x="3762498" y="438951"/>
            <a:ext cx="9905760" cy="6165831"/>
          </a:xfrm>
          <a:prstGeom prst="rect">
            <a:avLst/>
          </a:prstGeom>
          <a:noFill/>
          <a:ln w="0">
            <a:noFill/>
          </a:ln>
        </p:spPr>
        <p:txBody>
          <a:bodyPr anchor="t">
            <a:noAutofit/>
          </a:bodyPr>
          <a:lstStyle/>
          <a:p>
            <a:r>
              <a:rPr lang="en-US" sz="2000" b="1" dirty="0">
                <a:solidFill>
                  <a:schemeClr val="bg1"/>
                </a:solidFill>
              </a:rPr>
              <a:t>Hardware Requirements: </a:t>
            </a:r>
          </a:p>
          <a:p>
            <a:pPr marL="0" indent="0">
              <a:buNone/>
            </a:pPr>
            <a:r>
              <a:rPr lang="en-US" sz="2000" dirty="0">
                <a:solidFill>
                  <a:schemeClr val="bg1"/>
                </a:solidFill>
              </a:rPr>
              <a:t>	Processor: Intel/AMD dual-core or above </a:t>
            </a:r>
          </a:p>
          <a:p>
            <a:pPr marL="0" indent="0">
              <a:buNone/>
            </a:pPr>
            <a:r>
              <a:rPr lang="en-US" sz="2000" dirty="0">
                <a:solidFill>
                  <a:schemeClr val="bg1"/>
                </a:solidFill>
              </a:rPr>
              <a:t>	Processor Speed: 2.0GHZ or above</a:t>
            </a:r>
          </a:p>
          <a:p>
            <a:pPr marL="0" indent="0">
              <a:buNone/>
            </a:pPr>
            <a:r>
              <a:rPr lang="en-US" sz="2000" dirty="0">
                <a:solidFill>
                  <a:schemeClr val="bg1"/>
                </a:solidFill>
              </a:rPr>
              <a:t>	RAM: 4 GB RAM or above</a:t>
            </a:r>
          </a:p>
          <a:p>
            <a:pPr marL="0" indent="0">
              <a:buNone/>
            </a:pPr>
            <a:r>
              <a:rPr lang="en-US" sz="2000" dirty="0">
                <a:solidFill>
                  <a:schemeClr val="bg1"/>
                </a:solidFill>
              </a:rPr>
              <a:t>	Disk: 10 GB of SSD/HDD </a:t>
            </a:r>
          </a:p>
          <a:p>
            <a:pPr marL="0" indent="0">
              <a:buNone/>
            </a:pPr>
            <a:r>
              <a:rPr lang="en-US" sz="2000" dirty="0">
                <a:solidFill>
                  <a:schemeClr val="bg1"/>
                </a:solidFill>
              </a:rPr>
              <a:t>	Operating system: Windows 10 </a:t>
            </a:r>
          </a:p>
          <a:p>
            <a:r>
              <a:rPr lang="en-US" sz="2000" b="1" dirty="0">
                <a:solidFill>
                  <a:schemeClr val="bg1"/>
                </a:solidFill>
              </a:rPr>
              <a:t>Software Requirements</a:t>
            </a:r>
            <a:r>
              <a:rPr lang="en-US" sz="2000" dirty="0">
                <a:solidFill>
                  <a:schemeClr val="bg1"/>
                </a:solidFill>
              </a:rPr>
              <a:t>: </a:t>
            </a:r>
          </a:p>
          <a:p>
            <a:pPr marL="0" indent="0">
              <a:buNone/>
            </a:pPr>
            <a:r>
              <a:rPr lang="en-US" sz="2000" dirty="0">
                <a:solidFill>
                  <a:schemeClr val="bg1"/>
                </a:solidFill>
              </a:rPr>
              <a:t>	Platform: Android studio, Firebase </a:t>
            </a:r>
          </a:p>
          <a:p>
            <a:pPr marL="0" indent="0">
              <a:buNone/>
            </a:pPr>
            <a:r>
              <a:rPr lang="en-US" sz="2000" dirty="0">
                <a:solidFill>
                  <a:schemeClr val="bg1"/>
                </a:solidFill>
              </a:rPr>
              <a:t>	Technology Used: Java, XML</a:t>
            </a:r>
          </a:p>
          <a:p>
            <a:pPr marL="0" indent="0">
              <a:buNone/>
            </a:pPr>
            <a:r>
              <a:rPr lang="en-US" sz="2000" dirty="0">
                <a:solidFill>
                  <a:schemeClr val="bg1"/>
                </a:solidFill>
              </a:rPr>
              <a:t>	API keys: Firebase Authentication, Firebase Database, Jit.si meet</a:t>
            </a:r>
          </a:p>
          <a:p>
            <a:r>
              <a:rPr lang="en-US" sz="2000" b="1" dirty="0">
                <a:solidFill>
                  <a:schemeClr val="bg1"/>
                </a:solidFill>
              </a:rPr>
              <a:t>Android Device Requirement: </a:t>
            </a:r>
          </a:p>
          <a:p>
            <a:pPr marL="0" indent="0">
              <a:buNone/>
            </a:pPr>
            <a:r>
              <a:rPr lang="en-US" sz="2000" dirty="0">
                <a:solidFill>
                  <a:schemeClr val="bg1"/>
                </a:solidFill>
              </a:rPr>
              <a:t>	Internet connection </a:t>
            </a:r>
          </a:p>
          <a:p>
            <a:pPr marL="0" indent="0">
              <a:buNone/>
            </a:pPr>
            <a:r>
              <a:rPr lang="en-US" sz="2000" dirty="0">
                <a:solidFill>
                  <a:schemeClr val="bg1"/>
                </a:solidFill>
              </a:rPr>
              <a:t>	Android 5(Lollipop) or above </a:t>
            </a:r>
          </a:p>
          <a:p>
            <a:pPr marL="0" indent="0">
              <a:buNone/>
            </a:pPr>
            <a:r>
              <a:rPr lang="en-US" sz="2000" dirty="0">
                <a:solidFill>
                  <a:schemeClr val="bg1"/>
                </a:solidFill>
              </a:rPr>
              <a:t>	RAM: 2GB</a:t>
            </a:r>
          </a:p>
          <a:p>
            <a:pPr marL="0" indent="0">
              <a:buNone/>
            </a:pPr>
            <a:r>
              <a:rPr lang="en-US" sz="2000" dirty="0">
                <a:solidFill>
                  <a:schemeClr val="bg1"/>
                </a:solidFill>
              </a:rPr>
              <a:t>	Storage: 100MB </a:t>
            </a:r>
            <a:endParaRPr lang="en-US" sz="2000" b="0" strike="noStrike" spc="-1" dirty="0">
              <a:solidFill>
                <a:schemeClr val="bg1"/>
              </a:solidFill>
              <a:latin typeface="Tw Cen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513963" y="2117186"/>
            <a:ext cx="2172965" cy="1380600"/>
          </a:xfrm>
          <a:prstGeom prst="rect">
            <a:avLst/>
          </a:prstGeom>
          <a:noFill/>
          <a:ln w="0">
            <a:noFill/>
          </a:ln>
        </p:spPr>
        <p:txBody>
          <a:bodyPr anchor="ctr">
            <a:noAutofit/>
          </a:bodyPr>
          <a:lstStyle/>
          <a:p>
            <a:pPr>
              <a:lnSpc>
                <a:spcPct val="90000"/>
              </a:lnSpc>
            </a:pPr>
            <a:r>
              <a:rPr lang="en-GB" sz="3600" b="0" strike="noStrike" cap="all" spc="-1" dirty="0">
                <a:solidFill>
                  <a:srgbClr val="00B050"/>
                </a:solidFill>
                <a:latin typeface="Tw Cen MT"/>
              </a:rPr>
              <a:t>Menu </a:t>
            </a:r>
            <a:br>
              <a:rPr lang="en-GB" sz="3600" b="0" strike="noStrike" cap="all" spc="-1" dirty="0">
                <a:solidFill>
                  <a:srgbClr val="00B050"/>
                </a:solidFill>
                <a:latin typeface="Tw Cen MT"/>
              </a:rPr>
            </a:br>
            <a:r>
              <a:rPr lang="en-GB" sz="3600" b="0" strike="noStrike" cap="all" spc="-1" dirty="0">
                <a:solidFill>
                  <a:srgbClr val="00B050"/>
                </a:solidFill>
                <a:latin typeface="Tw Cen MT"/>
              </a:rPr>
              <a:t>screens</a:t>
            </a:r>
            <a:endParaRPr lang="en-US" sz="3600" b="0" strike="noStrike" spc="-1" dirty="0">
              <a:solidFill>
                <a:srgbClr val="00B050"/>
              </a:solidFill>
              <a:latin typeface="Tw Cen M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6928" y="202430"/>
            <a:ext cx="2878201" cy="643596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429" y="174295"/>
            <a:ext cx="2827367" cy="643597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9096" y="188363"/>
            <a:ext cx="2779157" cy="6407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a:lnSpc>
                <a:spcPct val="90000"/>
              </a:lnSpc>
            </a:pPr>
            <a:r>
              <a:rPr lang="en-GB" sz="3600" b="0" strike="noStrike" cap="all" spc="-1" dirty="0">
                <a:solidFill>
                  <a:srgbClr val="FF0000"/>
                </a:solidFill>
                <a:latin typeface="Tw Cen MT"/>
              </a:rPr>
              <a:t>Advantages &amp;</a:t>
            </a:r>
            <a:r>
              <a:rPr lang="en-GB" sz="3600" cap="all" spc="-1" dirty="0">
                <a:solidFill>
                  <a:srgbClr val="FF0000"/>
                </a:solidFill>
                <a:latin typeface="Tw Cen MT"/>
              </a:rPr>
              <a:t> </a:t>
            </a:r>
            <a:r>
              <a:rPr lang="en-GB" sz="3600" b="0" strike="noStrike" cap="all" spc="-1" dirty="0">
                <a:solidFill>
                  <a:srgbClr val="FF0000"/>
                </a:solidFill>
                <a:latin typeface="Tw Cen MT"/>
              </a:rPr>
              <a:t>limitations</a:t>
            </a:r>
            <a:endParaRPr lang="en-US" sz="3600" b="0" strike="noStrike" spc="-1" dirty="0">
              <a:solidFill>
                <a:srgbClr val="FFFFFF"/>
              </a:solidFill>
              <a:latin typeface="Tw Cen MT"/>
            </a:endParaRPr>
          </a:p>
        </p:txBody>
      </p:sp>
      <p:sp>
        <p:nvSpPr>
          <p:cNvPr id="322" name="PlaceHolder 2"/>
          <p:cNvSpPr>
            <a:spLocks noGrp="1"/>
          </p:cNvSpPr>
          <p:nvPr>
            <p:ph/>
          </p:nvPr>
        </p:nvSpPr>
        <p:spPr>
          <a:xfrm>
            <a:off x="1216440" y="2437947"/>
            <a:ext cx="4878000" cy="3541320"/>
          </a:xfrm>
          <a:prstGeom prst="rect">
            <a:avLst/>
          </a:prstGeom>
          <a:noFill/>
          <a:ln w="0">
            <a:noFill/>
          </a:ln>
        </p:spPr>
        <p:txBody>
          <a:bodyPr anchor="t">
            <a:normAutofit fontScale="99000" lnSpcReduction="10000"/>
          </a:bodyPr>
          <a:lstStyle/>
          <a:p>
            <a:pPr marL="342900" indent="-342900">
              <a:buFont typeface="Arial" panose="020B0604020202020204" pitchFamily="34" charset="0"/>
              <a:buChar char="•"/>
            </a:pPr>
            <a:r>
              <a:rPr lang="en-US" sz="2400" dirty="0">
                <a:solidFill>
                  <a:schemeClr val="bg1"/>
                </a:solidFill>
              </a:rPr>
              <a:t> Increases productivity of the   employees </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 Saves time and resources</a:t>
            </a:r>
          </a:p>
          <a:p>
            <a:endParaRPr lang="en-US" sz="2400" dirty="0"/>
          </a:p>
          <a:p>
            <a:pPr marL="342900" indent="-342900">
              <a:buFont typeface="Arial" panose="020B0604020202020204" pitchFamily="34" charset="0"/>
              <a:buChar char="•"/>
            </a:pPr>
            <a:r>
              <a:rPr lang="en-US" sz="2400" dirty="0">
                <a:solidFill>
                  <a:schemeClr val="bg1"/>
                </a:solidFill>
              </a:rPr>
              <a:t>File and screen-sharing capabilities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Increased savings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Easy to use</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endParaRPr lang="en-US" sz="2400" dirty="0"/>
          </a:p>
        </p:txBody>
      </p:sp>
      <p:sp>
        <p:nvSpPr>
          <p:cNvPr id="323" name="PlaceHolder 3"/>
          <p:cNvSpPr>
            <a:spLocks noGrp="1"/>
          </p:cNvSpPr>
          <p:nvPr>
            <p:ph/>
          </p:nvPr>
        </p:nvSpPr>
        <p:spPr>
          <a:xfrm>
            <a:off x="7013105" y="2437947"/>
            <a:ext cx="4874760" cy="3541320"/>
          </a:xfrm>
          <a:prstGeom prst="rect">
            <a:avLst/>
          </a:prstGeom>
          <a:noFill/>
          <a:ln w="0">
            <a:noFill/>
          </a:ln>
        </p:spPr>
        <p:txBody>
          <a:bodyPr anchor="t">
            <a:normAutofit fontScale="95000"/>
          </a:bodyPr>
          <a:lstStyle/>
          <a:p>
            <a:pPr marL="228600" indent="-228600">
              <a:lnSpc>
                <a:spcPct val="120000"/>
              </a:lnSpc>
              <a:spcBef>
                <a:spcPts val="1001"/>
              </a:spcBef>
              <a:buClr>
                <a:srgbClr val="FFFFFF"/>
              </a:buClr>
              <a:buSzPct val="125000"/>
              <a:buFont typeface="Arial"/>
              <a:buChar char="•"/>
            </a:pPr>
            <a:r>
              <a:rPr lang="en-US" sz="2400" dirty="0">
                <a:solidFill>
                  <a:schemeClr val="bg1"/>
                </a:solidFill>
              </a:rPr>
              <a:t> Even the best systems can suffer from technical problems</a:t>
            </a:r>
          </a:p>
          <a:p>
            <a:pPr marL="228600" indent="-228600">
              <a:lnSpc>
                <a:spcPct val="120000"/>
              </a:lnSpc>
              <a:spcBef>
                <a:spcPts val="1001"/>
              </a:spcBef>
              <a:buClr>
                <a:srgbClr val="FFFFFF"/>
              </a:buClr>
              <a:buSzPct val="125000"/>
              <a:buFont typeface="Arial"/>
              <a:buChar char="•"/>
            </a:pPr>
            <a:r>
              <a:rPr lang="en-US" sz="2500" dirty="0">
                <a:solidFill>
                  <a:schemeClr val="bg1"/>
                </a:solidFill>
              </a:rPr>
              <a:t>Network connectivity issues</a:t>
            </a:r>
          </a:p>
          <a:p>
            <a:pPr marL="228600" indent="-228600">
              <a:lnSpc>
                <a:spcPct val="120000"/>
              </a:lnSpc>
              <a:spcBef>
                <a:spcPts val="1001"/>
              </a:spcBef>
              <a:buClr>
                <a:srgbClr val="FFFFFF"/>
              </a:buClr>
              <a:buSzPct val="125000"/>
              <a:buFont typeface="Arial"/>
              <a:buChar char="•"/>
            </a:pPr>
            <a:r>
              <a:rPr lang="en-US" sz="2500" dirty="0">
                <a:solidFill>
                  <a:schemeClr val="bg1"/>
                </a:solidFill>
              </a:rPr>
              <a:t>Organizing newly created data</a:t>
            </a:r>
          </a:p>
          <a:p>
            <a:pPr marL="228600" indent="-228600">
              <a:lnSpc>
                <a:spcPct val="120000"/>
              </a:lnSpc>
              <a:spcBef>
                <a:spcPts val="1001"/>
              </a:spcBef>
              <a:buClr>
                <a:srgbClr val="FFFFFF"/>
              </a:buClr>
              <a:buSzPct val="125000"/>
              <a:buFont typeface="Arial"/>
              <a:buChar char="•"/>
            </a:pPr>
            <a:r>
              <a:rPr lang="en-US" sz="2500" dirty="0">
                <a:solidFill>
                  <a:schemeClr val="bg1"/>
                </a:solidFill>
              </a:rPr>
              <a:t>Securing meetings</a:t>
            </a:r>
          </a:p>
          <a:p>
            <a:pPr marL="228600" indent="-228600">
              <a:lnSpc>
                <a:spcPct val="120000"/>
              </a:lnSpc>
              <a:spcBef>
                <a:spcPts val="1001"/>
              </a:spcBef>
              <a:buClr>
                <a:srgbClr val="FFFFFF"/>
              </a:buClr>
              <a:buSzPct val="125000"/>
              <a:buFont typeface="Arial"/>
              <a:buChar char="•"/>
            </a:pPr>
            <a:endParaRPr lang="en-US" sz="2500" dirty="0">
              <a:solidFill>
                <a:schemeClr val="bg1"/>
              </a:solidFill>
            </a:endParaRPr>
          </a:p>
          <a:p>
            <a:pPr marL="228600" indent="-228600">
              <a:lnSpc>
                <a:spcPct val="120000"/>
              </a:lnSpc>
              <a:spcBef>
                <a:spcPts val="1001"/>
              </a:spcBef>
              <a:buClr>
                <a:srgbClr val="FFFFFF"/>
              </a:buClr>
              <a:buSzPct val="125000"/>
              <a:buFont typeface="Arial"/>
              <a:buChar char="•"/>
            </a:pPr>
            <a:endParaRPr lang="en-US" sz="2500" dirty="0">
              <a:solidFill>
                <a:schemeClr val="bg1"/>
              </a:solidFill>
            </a:endParaRPr>
          </a:p>
          <a:p>
            <a:pPr marL="228600" indent="-228600">
              <a:lnSpc>
                <a:spcPct val="120000"/>
              </a:lnSpc>
              <a:spcBef>
                <a:spcPts val="1001"/>
              </a:spcBef>
              <a:buClr>
                <a:srgbClr val="FFFFFF"/>
              </a:buClr>
              <a:buSzPct val="125000"/>
              <a:buFont typeface="Arial"/>
              <a:buChar char="•"/>
            </a:pPr>
            <a:endParaRPr lang="en-US" sz="2400" dirty="0">
              <a:solidFill>
                <a:schemeClr val="bg1"/>
              </a:solidFill>
            </a:endParaRPr>
          </a:p>
          <a:p>
            <a:pPr marL="228600" indent="-228600">
              <a:lnSpc>
                <a:spcPct val="120000"/>
              </a:lnSpc>
              <a:spcBef>
                <a:spcPts val="1001"/>
              </a:spcBef>
              <a:buClr>
                <a:srgbClr val="FFFFFF"/>
              </a:buClr>
              <a:buSzPct val="125000"/>
              <a:buFont typeface="Arial"/>
              <a:buChar char="•"/>
            </a:pPr>
            <a:endParaRPr lang="en-US" sz="2400" strike="noStrike" spc="-1" dirty="0">
              <a:solidFill>
                <a:schemeClr val="bg1"/>
              </a:solidFill>
              <a:latin typeface="Tw Cen MT"/>
            </a:endParaRPr>
          </a:p>
        </p:txBody>
      </p:sp>
      <p:cxnSp>
        <p:nvCxnSpPr>
          <p:cNvPr id="3" name="Straight Connector 2"/>
          <p:cNvCxnSpPr/>
          <p:nvPr/>
        </p:nvCxnSpPr>
        <p:spPr>
          <a:xfrm>
            <a:off x="6139772" y="2437947"/>
            <a:ext cx="0" cy="340382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558</Words>
  <Application>Microsoft Office PowerPoint</Application>
  <PresentationFormat>Widescreen</PresentationFormat>
  <Paragraphs>78</Paragraphs>
  <Slides>11</Slides>
  <Notes>1</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Office Theme</vt:lpstr>
      <vt:lpstr>Office Theme</vt:lpstr>
      <vt:lpstr>VIDEO CONFERENCING  aPPLICATION</vt:lpstr>
      <vt:lpstr>INTRODUCTION</vt:lpstr>
      <vt:lpstr>Existing SYSTEM</vt:lpstr>
      <vt:lpstr>Proposed system</vt:lpstr>
      <vt:lpstr>Scope of system</vt:lpstr>
      <vt:lpstr>Objective</vt:lpstr>
      <vt:lpstr>Requirements</vt:lpstr>
      <vt:lpstr>Menu  screens</vt:lpstr>
      <vt:lpstr>Advantages &amp; limitations</vt:lpstr>
      <vt:lpstr>Future enhancement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 MANAGEMENT SYSTEM</dc:title>
  <dc:subject/>
  <dc:creator>Vishal Kokane</dc:creator>
  <dc:description/>
  <cp:lastModifiedBy>Vishal Kokane</cp:lastModifiedBy>
  <cp:revision>21</cp:revision>
  <dcterms:created xsi:type="dcterms:W3CDTF">2021-11-13T03:40:19Z</dcterms:created>
  <dcterms:modified xsi:type="dcterms:W3CDTF">2022-03-22T20:51:51Z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