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07A49-2F0C-E71E-B6BF-87EA3F723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1D034C-AD7B-1CF3-0400-793233677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B1497-6445-D3EB-3CA1-4EA7519D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70925-2CE8-1EDB-4D3E-84D3583C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ED61B-B84D-C731-BF0E-D9AD367B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6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D0681-B27A-2873-FE71-3DF465E7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123A87-8317-6E98-5089-8FEE0FDDB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26129-A3A3-8575-FFD5-8B94CBA5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38E88-99F8-8BE3-8EF7-9257C21C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CF5182-E419-F42D-8F6D-FE31DDAE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9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DC343E-461B-B7A7-F9A6-D8A0E0D3D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21A25E-BBDB-0AEB-FCDF-8CE322EE8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12531-8DE5-203D-C3D1-E1758622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8A6383-9EC3-5A2A-97AB-C8F5C48A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54588-3FCA-6E4F-3A2A-BA09D5E3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3C9DC-DD53-FAA0-D138-950B8F36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7145FD-D4FC-90F0-075D-0B275C2F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E8DAF-A6E0-C016-A983-D4B7D1EA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2A7642-61DE-2562-82FB-F06636A7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AF1AB-5CBB-75A2-9107-5F1275CA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68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F8E90-B529-03F7-C55B-4D560C7A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32D02C-31E3-024B-16A2-CEFF8C1E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AF4FF5-7B7C-D470-F2FF-B7B137DF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798D-F05D-F246-E069-DA8B6219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DACB3-5E68-C2BA-58BE-25BC4FB8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7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E3874-ACC2-2888-F4CE-57FF08D9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19EB6-8670-D3AB-3ADB-A3CAFB61A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EBB32A-05B1-4F2C-E6FC-8414900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662FBE-B1BE-74D9-1C6B-5F62934A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9BC964-823F-8F5D-17DF-ACCD5407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F1BE7C-6486-D882-F48E-E5105B56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62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748F5-ADC2-ADDE-E6A8-7D7F07A2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75AE7-1A3F-6A7F-5791-B452A81D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56DB9-AFA4-F8A5-CB94-2D59B484E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7CEACF-7F60-5E1B-E484-1011EB13F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47CFD8-D9A0-4F5D-121E-A0E9A7874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948DC2-2C4A-1E0A-C1DD-376E5118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59085F-3908-E932-F740-C6F845F7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21E238-DB37-8CAA-15BB-88B74EC5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78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AED3D-2599-9D41-E555-3F69AFE7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5B430A-7578-92A9-6A9D-719B48C5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CC5770-DFE9-5159-108D-AB96442B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073276-7AE6-3CCD-270F-D8589B54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19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F703E6-5E7C-7BA0-9B78-9A0E58D5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E5E270-DA9C-0118-9081-6E0B3E7B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F5AF61-B77B-E032-47BB-CA0A78AC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7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82B92-4009-6371-C326-0ACC38CC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2F6FD-13D7-8D75-8647-98D07457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D5A4E6-F94A-BF28-96C4-148BDD87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ACDE32-F744-A3C5-8C22-DC0CA84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CF2658-DF3C-4CF6-DEC6-B96A0B8F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DEC4D6-5409-BAE9-2549-0DCB2D2E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92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68170-E322-A7FA-F031-B0A6EA94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D95BFE-54ED-2A25-4ACB-4D350FA68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B9FDDE-036A-1826-CF72-2E605D4A1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3F558E-346B-193F-0A47-276C7B4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24126F-FC21-CF6D-16B5-32AF309D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FD5EB9-E8FC-50E6-E41B-D780EEA6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0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239398-F6C3-2836-4E60-6B7AF175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19A5A1-6EC6-648F-DE4E-BE9E1DA9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718060-15C4-642F-91ED-0F12E29EB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BF61-3561-4CBA-9BA1-86B1100961DE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0872B-6155-FBF8-0008-157083961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63958-199D-E944-E8BB-BB7D1A32D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CE2E-ABBB-48ED-B808-E47890F49E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EAD10-FF6A-E435-531D-E40D20540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202" y="1214438"/>
            <a:ext cx="6524625" cy="23876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3600" dirty="0"/>
              <a:t>　　　　</a:t>
            </a:r>
            <a:r>
              <a:rPr kumimoji="1" lang="ja-JP" altLang="en-US" sz="3600" b="1" dirty="0"/>
              <a:t>ログイン画面</a:t>
            </a:r>
            <a:br>
              <a:rPr kumimoji="1" lang="en-US" altLang="ja-JP" sz="3600" dirty="0"/>
            </a:br>
            <a:br>
              <a:rPr kumimoji="1" lang="en-US" altLang="ja-JP" sz="3600" dirty="0"/>
            </a:br>
            <a:r>
              <a:rPr kumimoji="1" lang="ja-JP" altLang="en-US" sz="3600" dirty="0"/>
              <a:t>・名前を入力しログインが可能</a:t>
            </a:r>
            <a:br>
              <a:rPr lang="en-US" altLang="ja-JP" sz="3600" dirty="0"/>
            </a:br>
            <a:r>
              <a:rPr lang="ja-JP" altLang="en-US" sz="3600" dirty="0"/>
              <a:t>・何も入力しないとボタンを押しても何も機能しない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185B99-A2F4-5038-56FD-E432B6E5A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3374" y="3602038"/>
            <a:ext cx="6524626" cy="1655762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8AB53BDC-C18A-02B1-E6DE-D853AC2C8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3" y="188646"/>
            <a:ext cx="2819644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09135-D6C0-C704-BA14-7236615C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827" y="365125"/>
            <a:ext cx="6305550" cy="5273675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ログイン画面後の画面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ja-JP" altLang="en-US" sz="3200" dirty="0"/>
              <a:t>・チャットボタンを押すと画面が切り替わる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br>
              <a:rPr kumimoji="1" lang="en-US" altLang="ja-JP" sz="3200" dirty="0"/>
            </a:br>
            <a:br>
              <a:rPr kumimoji="1" lang="en-US" altLang="ja-JP" sz="3200" dirty="0"/>
            </a:br>
            <a:br>
              <a:rPr kumimoji="1" lang="en-US" altLang="ja-JP" sz="3200" dirty="0"/>
            </a:br>
            <a:br>
              <a:rPr kumimoji="1" lang="en-US" altLang="ja-JP" sz="3200" dirty="0"/>
            </a:br>
            <a:endParaRPr kumimoji="1" lang="ja-JP" altLang="en-US" sz="3200" dirty="0"/>
          </a:p>
        </p:txBody>
      </p:sp>
      <p:pic>
        <p:nvPicPr>
          <p:cNvPr id="5" name="コンテンツ プレースホルダー 4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A1D56202-6153-D5A3-300A-29310F02D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" y="365125"/>
            <a:ext cx="3362326" cy="6401991"/>
          </a:xfrm>
        </p:spPr>
      </p:pic>
    </p:spTree>
    <p:extLst>
      <p:ext uri="{BB962C8B-B14F-4D97-AF65-F5344CB8AC3E}">
        <p14:creationId xmlns:p14="http://schemas.microsoft.com/office/powerpoint/2010/main" val="10362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EB250-9C0E-4BA1-53CB-E8799EC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0" y="365125"/>
            <a:ext cx="6591300" cy="56546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　　　</a:t>
            </a:r>
            <a:r>
              <a:rPr kumimoji="1" lang="ja-JP" altLang="en-US" b="1" dirty="0"/>
              <a:t>チャット機能</a:t>
            </a:r>
            <a:br>
              <a:rPr kumimoji="1" lang="en-US" altLang="ja-JP" b="1" dirty="0"/>
            </a:b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sz="3200" dirty="0"/>
              <a:t>文字を入力して</a:t>
            </a:r>
            <a:r>
              <a:rPr lang="en-US" altLang="ja-JP" sz="3200" dirty="0"/>
              <a:t>SEND</a:t>
            </a:r>
            <a:r>
              <a:rPr lang="ja-JP" altLang="en-US" sz="3200" dirty="0"/>
              <a:t>ボタンを押すと画面上記に出力される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603D9D97-F16E-7A8D-C5CB-6F5DE104F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1" y="408505"/>
            <a:ext cx="2905834" cy="6141520"/>
          </a:xfrm>
        </p:spPr>
      </p:pic>
    </p:spTree>
    <p:extLst>
      <p:ext uri="{BB962C8B-B14F-4D97-AF65-F5344CB8AC3E}">
        <p14:creationId xmlns:p14="http://schemas.microsoft.com/office/powerpoint/2010/main" val="147092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　　　　ログイン画面  ・名前を入力しログインが可能 ・何も入力しないとボタンを押しても何も機能しない </vt:lpstr>
      <vt:lpstr>ログイン画面後の画面   ・チャットボタンを押すと画面が切り替わる      </vt:lpstr>
      <vt:lpstr>　　　チャット機能   文字を入力してSENDボタンを押すと画面上記に出力される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　　ログイン画面  ・名前を入力しログインが可能 ・何も入力しないとボタンを押しても何も機能しない </dc:title>
  <dc:creator>GW-254</dc:creator>
  <cp:lastModifiedBy>GW-254</cp:lastModifiedBy>
  <cp:revision>1</cp:revision>
  <dcterms:created xsi:type="dcterms:W3CDTF">2023-06-30T05:30:55Z</dcterms:created>
  <dcterms:modified xsi:type="dcterms:W3CDTF">2023-06-30T05:41:33Z</dcterms:modified>
</cp:coreProperties>
</file>