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5" r:id="rId5"/>
    <p:sldId id="274" r:id="rId6"/>
    <p:sldId id="273" r:id="rId7"/>
    <p:sldId id="276" r:id="rId8"/>
    <p:sldId id="262" r:id="rId9"/>
    <p:sldId id="279" r:id="rId10"/>
    <p:sldId id="271" r:id="rId11"/>
    <p:sldId id="278" r:id="rId12"/>
    <p:sldId id="27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2" autoAdjust="0"/>
    <p:restoredTop sz="94660"/>
  </p:normalViewPr>
  <p:slideViewPr>
    <p:cSldViewPr snapToGrid="0">
      <p:cViewPr varScale="1">
        <p:scale>
          <a:sx n="57" d="100"/>
          <a:sy n="57" d="100"/>
        </p:scale>
        <p:origin x="2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7689-6112-A546-B01B-81F29D756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E282F-C9C3-C372-D2A5-7C60CACA5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B2C0F-C342-A9BB-243F-9FA21547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29A9-C0B1-4BEF-A6A1-6CD2578321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20405-1D14-437A-97E8-439CF4FA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F40EB-3060-F374-44B5-FF079790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76B6-6856-4C89-88DC-B9500E8FA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26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62D9-3B28-6AB3-07CA-EB96A29B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21777-DB51-0384-49B9-031235E83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B9734-88A6-A0EA-AC7C-3553A5AB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29A9-C0B1-4BEF-A6A1-6CD2578321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5E35A-FEC1-0B42-3A81-DA97A8C3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1F473-B909-323C-BDA5-554B9826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76B6-6856-4C89-88DC-B9500E8FA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32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792AE-1D73-8809-F8D4-E68D4AC54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24398-3345-ED91-9CB6-F735936DF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F2E3B-0D7D-5797-452E-912F621D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29A9-C0B1-4BEF-A6A1-6CD2578321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0CBE-51B8-2463-4E6D-80F8AAE4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1A5C3-29C0-6732-EEC3-FF9B550E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76B6-6856-4C89-88DC-B9500E8FA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26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A244-09DB-81DB-7F71-C8534588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F35EB-D496-CDE9-762C-A96BDA95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23CB8-5751-6209-5DEB-EFE868CD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29A9-C0B1-4BEF-A6A1-6CD2578321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31439-8413-0AB7-9E5B-E23E4D81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CDE8F-6A5F-76AF-4765-3CF026D3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76B6-6856-4C89-88DC-B9500E8FA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44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4CD9-B948-7F66-B090-D583031E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4E4BB-786B-E5CE-A207-9B41235C8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AC287-5A03-E20F-9CFB-F67833A1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29A9-C0B1-4BEF-A6A1-6CD2578321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F70B0-37DB-B043-C7EE-7E5CC6E4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0684C-2CC0-C564-5602-EA918A6A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76B6-6856-4C89-88DC-B9500E8FA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04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AFBA-30DF-A110-DF99-4FD529B7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EBC3-032D-FE05-7D56-5A0BB3BB3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0A9A2-F34B-826F-7ADF-7CC8D30F2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BDC38-E6B0-280C-CE11-BFEFDF45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29A9-C0B1-4BEF-A6A1-6CD2578321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D7A31-3D00-EBCF-01F8-F7926681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9B6AE-80F3-D412-C656-25718DCD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76B6-6856-4C89-88DC-B9500E8FA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568E-1E1D-F6F1-20EF-41A381AF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AEA5-525D-67D7-E43D-C9E895A8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97143-F4A6-543F-F9C3-6EDAF6B51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BC9DB-0A40-4F09-1BA8-BFFE194D1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891CD-4CD8-751A-D444-B96F52338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D460D-C542-8F17-7CE9-0A0994D4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29A9-C0B1-4BEF-A6A1-6CD2578321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BAC51-3860-F373-EAC1-26C71B33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8DC0E-A661-F82B-93DB-3DCB31CC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76B6-6856-4C89-88DC-B9500E8FA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32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C0DA-9AF4-4367-4BE5-E5B24C79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00D0D-5D43-006B-0675-470E49EF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29A9-C0B1-4BEF-A6A1-6CD2578321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F8C01-F602-1D05-4F57-72749F4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D61BD-F2CC-D530-C2C1-8F06E630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76B6-6856-4C89-88DC-B9500E8FA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6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22AC6-672E-86F8-F2B0-3F91A12E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29A9-C0B1-4BEF-A6A1-6CD2578321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E004A-DC5D-CFA9-54C0-BED36165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6985A-CF7E-916A-67B3-705EAE3D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76B6-6856-4C89-88DC-B9500E8FA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32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392C-E197-254A-0926-59CE3632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AE80-9F07-5C2E-6AF4-AD9DC86DB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311-A9F0-F0AC-DF56-2B74987D4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F1D70-1430-1B24-6DBA-D870BC74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29A9-C0B1-4BEF-A6A1-6CD2578321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CF459-1358-B5DA-D1B1-67BC8567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2C8F0-1D40-7D8C-9C77-D2D0C5BC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76B6-6856-4C89-88DC-B9500E8FA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62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4A42-56C1-BC56-81B6-42D15EA8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EA07F-3CBE-B774-0C66-06A328719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01437-70C3-E1C7-7CAA-4F792BBB1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41383-A204-17A4-636A-C858EB20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29A9-C0B1-4BEF-A6A1-6CD2578321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3332C-BF1D-5F91-32FD-2D58C7BF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04E90-40EC-DB57-F899-2ED6CC63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76B6-6856-4C89-88DC-B9500E8FA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8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34A71-A17D-B7DE-0E1B-BE7764F4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CCB54-9CA9-BFBA-08BE-FF8A4C94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5C055-9255-6313-1618-D35176306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29A9-C0B1-4BEF-A6A1-6CD2578321D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A03E4-AF5F-81F4-785C-054C69B6E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F2163-9E5B-BDD7-E63B-5D3A05D6B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976B6-6856-4C89-88DC-B9500E8FA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09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B4A3-5A59-2874-37E8-CF415BC6C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Genetic painting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32235-E997-784C-BECB-46832D492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Koki Yamanaka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680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11C5-8FD3-044C-4C3A-5C937D88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BDCF-B66E-83F8-0450-A798E20C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351338"/>
          </a:xfrm>
        </p:spPr>
        <p:txBody>
          <a:bodyPr/>
          <a:lstStyle/>
          <a:p>
            <a:r>
              <a:rPr lang="en-CA" dirty="0"/>
              <a:t>Experiment each parameters effect more thoroughly </a:t>
            </a:r>
          </a:p>
          <a:p>
            <a:pPr lvl="1"/>
            <a:r>
              <a:rPr lang="en-CA" dirty="0"/>
              <a:t>Visualize the effect of parameters at each phase (mutation, crossovers,..)</a:t>
            </a:r>
          </a:p>
          <a:p>
            <a:r>
              <a:rPr lang="en-CA" dirty="0"/>
              <a:t>Try a different fitness function </a:t>
            </a:r>
          </a:p>
          <a:p>
            <a:pPr lvl="1"/>
            <a:r>
              <a:rPr lang="en-CA" dirty="0"/>
              <a:t>Circle Point distance : minimize the distance between circles position and the black points that represent the outline of the tower.</a:t>
            </a:r>
          </a:p>
          <a:p>
            <a:pPr lvl="1"/>
            <a:r>
              <a:rPr lang="en-CA" dirty="0"/>
              <a:t>We add a penalty when circle distributed too much in 1 area. 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1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11C5-8FD3-044C-4C3A-5C937D88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Lesson learned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BDCF-B66E-83F8-0450-A798E20C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/>
          <a:lstStyle/>
          <a:p>
            <a:pPr lvl="1"/>
            <a:r>
              <a:rPr lang="en-CA" dirty="0"/>
              <a:t>Build a small scale genetic model, then gradually build up to a complex ones.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11" name="Picture 10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CD0CD649-51A6-ED77-A96E-AB776AE76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89" y="2965450"/>
            <a:ext cx="1714500" cy="2657475"/>
          </a:xfrm>
          <a:prstGeom prst="rect">
            <a:avLst/>
          </a:prstGeom>
        </p:spPr>
      </p:pic>
      <p:pic>
        <p:nvPicPr>
          <p:cNvPr id="13" name="Content Placeholder 4" descr="A picture containing colorful&#10;&#10;Description automatically generated">
            <a:extLst>
              <a:ext uri="{FF2B5EF4-FFF2-40B4-BE49-F238E27FC236}">
                <a16:creationId xmlns:a16="http://schemas.microsoft.com/office/drawing/2014/main" id="{04B0DE32-9BE2-F498-E902-9C609F937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146" y="2889931"/>
            <a:ext cx="1763747" cy="280851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A190FC0-B321-0E55-65CB-C8B8B7AD0886}"/>
              </a:ext>
            </a:extLst>
          </p:cNvPr>
          <p:cNvSpPr/>
          <p:nvPr/>
        </p:nvSpPr>
        <p:spPr>
          <a:xfrm>
            <a:off x="5402513" y="40518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362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11C5-8FD3-044C-4C3A-5C937D88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 for listening !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BDCF-B66E-83F8-0450-A798E20C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060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0984-EF30-11CB-C483-2ED0395A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Art – Eiffel Tower</a:t>
            </a:r>
            <a:endParaRPr lang="ru-RU" dirty="0"/>
          </a:p>
        </p:txBody>
      </p:sp>
      <p:pic>
        <p:nvPicPr>
          <p:cNvPr id="5" name="Content Placeholder 4" descr="A picture containing colorful&#10;&#10;Description automatically generated">
            <a:extLst>
              <a:ext uri="{FF2B5EF4-FFF2-40B4-BE49-F238E27FC236}">
                <a16:creationId xmlns:a16="http://schemas.microsoft.com/office/drawing/2014/main" id="{FE6C4B0B-8AF2-C366-C399-2F7956BE5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842" y="1309079"/>
            <a:ext cx="3428316" cy="5459104"/>
          </a:xfrm>
        </p:spPr>
      </p:pic>
    </p:spTree>
    <p:extLst>
      <p:ext uri="{BB962C8B-B14F-4D97-AF65-F5344CB8AC3E}">
        <p14:creationId xmlns:p14="http://schemas.microsoft.com/office/powerpoint/2010/main" val="96163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5E9A-C009-7972-451F-4C2B9C1C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FCA1-5AB9-4806-47EE-E279FA833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used a genetic algorithm model</a:t>
            </a:r>
          </a:p>
          <a:p>
            <a:r>
              <a:rPr lang="en-CA" dirty="0"/>
              <a:t>Gene : Each shapes specifies the x-y coordinates, colors, size. </a:t>
            </a:r>
          </a:p>
          <a:p>
            <a:r>
              <a:rPr lang="en-CA" dirty="0"/>
              <a:t>Chromosome : candidate images with a set of circles and triangles</a:t>
            </a:r>
          </a:p>
          <a:p>
            <a:r>
              <a:rPr lang="en-CA" dirty="0"/>
              <a:t>Fitness (MSE) to evaluate the similarity between candidate and target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65494-7EF8-3EA8-F61A-65CE670FB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511" y="3881437"/>
            <a:ext cx="3326946" cy="275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4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5E9A-C009-7972-451F-4C2B9C1C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FCA1-5AB9-4806-47EE-E279FA833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283"/>
            <a:ext cx="7432497" cy="3875553"/>
          </a:xfrm>
        </p:spPr>
        <p:txBody>
          <a:bodyPr/>
          <a:lstStyle/>
          <a:p>
            <a:r>
              <a:rPr lang="en-CA" dirty="0"/>
              <a:t>Too many parameters, difficult to fine tuning</a:t>
            </a:r>
          </a:p>
          <a:p>
            <a:r>
              <a:rPr lang="en-CA" dirty="0"/>
              <a:t>Hard to understand the underlying mechanism  </a:t>
            </a:r>
            <a:endParaRPr lang="ru-RU" dirty="0"/>
          </a:p>
        </p:txBody>
      </p:sp>
      <p:pic>
        <p:nvPicPr>
          <p:cNvPr id="5" name="Picture 4" descr="A picture containing chain, outdoor object&#10;&#10;Description automatically generated">
            <a:extLst>
              <a:ext uri="{FF2B5EF4-FFF2-40B4-BE49-F238E27FC236}">
                <a16:creationId xmlns:a16="http://schemas.microsoft.com/office/drawing/2014/main" id="{B596C006-C7FD-B196-4FB6-FF4B21EC3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526" y="130995"/>
            <a:ext cx="4220073" cy="659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2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5E9A-C009-7972-451F-4C2B9C1C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Simpler version </a:t>
            </a:r>
            <a:endParaRPr lang="ru-RU" dirty="0"/>
          </a:p>
        </p:txBody>
      </p:sp>
      <p:pic>
        <p:nvPicPr>
          <p:cNvPr id="7" name="Content Placeholder 6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CBCE5702-675A-D3E2-D12B-40BED15A7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267" y="1690688"/>
            <a:ext cx="2667465" cy="4134571"/>
          </a:xfrm>
        </p:spPr>
      </p:pic>
    </p:spTree>
    <p:extLst>
      <p:ext uri="{BB962C8B-B14F-4D97-AF65-F5344CB8AC3E}">
        <p14:creationId xmlns:p14="http://schemas.microsoft.com/office/powerpoint/2010/main" val="215011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5E9A-C009-7972-451F-4C2B9C1C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 – simpler version 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FCA1-5AB9-4806-47EE-E279FA833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candidate image works a </a:t>
            </a:r>
            <a:r>
              <a:rPr lang="en-CA" dirty="0">
                <a:solidFill>
                  <a:srgbClr val="FF0000"/>
                </a:solidFill>
              </a:rPr>
              <a:t>set of circles</a:t>
            </a:r>
          </a:p>
          <a:p>
            <a:r>
              <a:rPr lang="en-CA" dirty="0"/>
              <a:t>Each circles specifies only </a:t>
            </a:r>
            <a:r>
              <a:rPr lang="en-CA" dirty="0">
                <a:solidFill>
                  <a:srgbClr val="FF0000"/>
                </a:solidFill>
              </a:rPr>
              <a:t>x-y coordinates </a:t>
            </a:r>
            <a:r>
              <a:rPr lang="en-CA" dirty="0"/>
              <a:t>on the image.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60FA4551-5237-0EF5-E5F1-23C309F7F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72" y="2999506"/>
            <a:ext cx="1118956" cy="3495166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4CCF93D-9586-BC9A-3D76-377147243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57" y="2743994"/>
            <a:ext cx="1672915" cy="400619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0CF6D6B2-7F46-CB81-C5FB-A1B4CF746D05}"/>
              </a:ext>
            </a:extLst>
          </p:cNvPr>
          <p:cNvSpPr/>
          <p:nvPr/>
        </p:nvSpPr>
        <p:spPr>
          <a:xfrm>
            <a:off x="5547604" y="450477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716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5E9A-C009-7972-451F-4C2B9C1C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CA" dirty="0"/>
              <a:t>Method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FCA1-5AB9-4806-47EE-E279FA833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08" y="1253331"/>
            <a:ext cx="10515600" cy="4351338"/>
          </a:xfrm>
        </p:spPr>
        <p:txBody>
          <a:bodyPr/>
          <a:lstStyle/>
          <a:p>
            <a:r>
              <a:rPr lang="en-CA" dirty="0"/>
              <a:t>Generate a list of images </a:t>
            </a:r>
          </a:p>
          <a:p>
            <a:r>
              <a:rPr lang="en-CA" dirty="0"/>
              <a:t>Tournament : Select a subset of images</a:t>
            </a:r>
          </a:p>
          <a:p>
            <a:r>
              <a:rPr lang="en-CA" dirty="0"/>
              <a:t>Mutate : shift the position of each circles</a:t>
            </a:r>
          </a:p>
          <a:p>
            <a:r>
              <a:rPr lang="en-CA" dirty="0"/>
              <a:t>Crossover : for each images, swap their x-y coordinates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Content Placeholder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E2A5337-2D01-2706-EB0A-F7268FBF5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8" y="3263326"/>
            <a:ext cx="11205595" cy="42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8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5755-2F15-2DC5-6C50-F441A83B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Gallery – stuck at local optima </a:t>
            </a:r>
            <a:endParaRPr lang="ru-RU" dirty="0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A3AD36B5-03BB-05BA-596D-ACEF27D53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10" y="1979063"/>
            <a:ext cx="10515600" cy="4044461"/>
          </a:xfrm>
        </p:spPr>
      </p:pic>
    </p:spTree>
    <p:extLst>
      <p:ext uri="{BB962C8B-B14F-4D97-AF65-F5344CB8AC3E}">
        <p14:creationId xmlns:p14="http://schemas.microsoft.com/office/powerpoint/2010/main" val="72066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4C4F-0778-0F4A-3BB6-9D644B97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B9FD-69A4-513C-AAB3-6F17FAFD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Still need fixing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04FF9290-F6E3-015B-82BF-311323EFD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29" y="2371890"/>
            <a:ext cx="2597810" cy="39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3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217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Genetic painting</vt:lpstr>
      <vt:lpstr>Art – Eiffel Tower</vt:lpstr>
      <vt:lpstr>Method</vt:lpstr>
      <vt:lpstr>Results </vt:lpstr>
      <vt:lpstr>Simpler version </vt:lpstr>
      <vt:lpstr>Method – simpler version  </vt:lpstr>
      <vt:lpstr>Method</vt:lpstr>
      <vt:lpstr>Gallery – stuck at local optima </vt:lpstr>
      <vt:lpstr>Results</vt:lpstr>
      <vt:lpstr>Next Steps </vt:lpstr>
      <vt:lpstr>Lesson learned</vt:lpstr>
      <vt:lpstr>Thank you for listening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Project Presentation</dc:title>
  <dc:creator>Joseph Brown</dc:creator>
  <cp:lastModifiedBy>Liew Guang Yi</cp:lastModifiedBy>
  <cp:revision>7</cp:revision>
  <dcterms:created xsi:type="dcterms:W3CDTF">2023-03-15T19:42:06Z</dcterms:created>
  <dcterms:modified xsi:type="dcterms:W3CDTF">2023-04-18T22:49:59Z</dcterms:modified>
</cp:coreProperties>
</file>