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8"/>
  </p:handoutMasterIdLst>
  <p:sldIdLst>
    <p:sldId id="294" r:id="rId2"/>
    <p:sldId id="293" r:id="rId3"/>
    <p:sldId id="291" r:id="rId4"/>
    <p:sldId id="287" r:id="rId5"/>
    <p:sldId id="295" r:id="rId6"/>
    <p:sldId id="296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99"/>
    <a:srgbClr val="FFFF99"/>
    <a:srgbClr val="66FFFF"/>
    <a:srgbClr val="99CCFF"/>
    <a:srgbClr val="009900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AEBED7E-4C19-449E-9EDF-1FF6E7C0454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1EAA81-034D-4A2B-B675-3DC8D52F5C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08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61AEE-55F3-48AF-9024-A4EC5BD4BD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67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367FF-B20C-4191-A411-DA42C0816F4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78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A639F-E779-4388-B2A6-BB2FFED6D8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23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FFBD-5E8F-4DD0-82F2-7EAA81D61E4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572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6CA67-3F8B-42C6-8590-F1E4933E12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642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CBCF4-C6A7-421B-8EF0-4BC2DE91D7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43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DA80E-FECC-415F-9A03-0ED159AC6D9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94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522D5-D762-4EC7-BD80-2A8451EC937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491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C3364-23A7-484B-B393-9319D138EC5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F1F1E-7F5B-41D3-A8F0-796561C2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6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97EC61D-7F2E-401C-928C-22B6380A137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関数作成の例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ja-JP" altLang="en-US" smtClean="0"/>
              <a:t>例えばですので，</a:t>
            </a:r>
            <a:endParaRPr lang="en-US" altLang="ja-JP" smtClean="0"/>
          </a:p>
          <a:p>
            <a:pPr algn="l" eaLnBrk="1" hangingPunct="1"/>
            <a:r>
              <a:rPr lang="ja-JP" altLang="en-US" smtClean="0"/>
              <a:t>人によって異なるかもしれません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関数の形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614488" y="3830638"/>
            <a:ext cx="5364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複素数の足し算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+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comp_add(comp in1, comp 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res;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略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46088" y="2005013"/>
            <a:ext cx="624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複素数の構造体を作っていたので，これを利用する</a:t>
            </a:r>
            <a:endParaRPr lang="en-US" altLang="ja-JP"/>
          </a:p>
          <a:p>
            <a:pPr eaLnBrk="1" hangingPunct="1"/>
            <a:r>
              <a:rPr lang="ja-JP" altLang="en-US"/>
              <a:t>ここでは</a:t>
            </a:r>
            <a:r>
              <a:rPr lang="en-US" altLang="ja-JP"/>
              <a:t>comp</a:t>
            </a:r>
            <a:r>
              <a:rPr lang="ja-JP" altLang="en-US"/>
              <a:t>型としている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ja-JP" altLang="en-US" b="1"/>
              <a:t>複素数の足し算</a:t>
            </a:r>
            <a:r>
              <a:rPr lang="ja-JP" altLang="en-US"/>
              <a:t>を行う関数の入出力は次のようにも表現できる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回転子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92163" y="2636838"/>
            <a:ext cx="72723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wnk[]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をあらかじめ計算しておく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twid(comp *wnk, int 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型宣言略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略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wnk[i].re = cos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の計算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wnk[i].im = sin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の計算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6088" y="2005013"/>
            <a:ext cx="483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/>
              <a:t>回転子を計算</a:t>
            </a:r>
            <a:r>
              <a:rPr lang="ja-JP" altLang="en-US"/>
              <a:t>する場合も同様な入出力で出来る</a:t>
            </a:r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</a:rPr>
              <a:t>複素数関数を利用した例</a:t>
            </a:r>
          </a:p>
        </p:txBody>
      </p:sp>
      <p:sp>
        <p:nvSpPr>
          <p:cNvPr id="6147" name="Text Box 11"/>
          <p:cNvSpPr txBox="1">
            <a:spLocks noChangeArrowheads="1"/>
          </p:cNvSpPr>
          <p:nvPr/>
        </p:nvSpPr>
        <p:spPr bwMode="auto">
          <a:xfrm>
            <a:off x="792163" y="2060575"/>
            <a:ext cx="7969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複素数型の関数を利用すれば，</a:t>
            </a:r>
            <a:r>
              <a:rPr lang="en-US" altLang="ja-JP"/>
              <a:t>re(cos),im(sin)</a:t>
            </a:r>
            <a:r>
              <a:rPr lang="ja-JP" altLang="en-US"/>
              <a:t>で</a:t>
            </a:r>
            <a:r>
              <a:rPr lang="en-US" altLang="ja-JP"/>
              <a:t>2</a:t>
            </a:r>
            <a:r>
              <a:rPr lang="ja-JP" altLang="en-US"/>
              <a:t>行別々に表現していた計算を</a:t>
            </a:r>
            <a:endParaRPr lang="en-US" altLang="ja-JP"/>
          </a:p>
          <a:p>
            <a:pPr eaLnBrk="1" hangingPunct="1"/>
            <a:r>
              <a:rPr lang="ja-JP" altLang="en-US"/>
              <a:t>一つにまとめた表現が出来るのでスマートになる</a:t>
            </a: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827088" y="3176588"/>
            <a:ext cx="7777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test(comp *in, comp *wnk)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 i;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temp;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temp = comp_mult(in[i], wnk[i]);//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複素数データ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in[i]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番目の回転子を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　　　　　　　　　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複素数型の掛け算の関数へ送る</a:t>
            </a:r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例えばプログラム（ヒント）</a:t>
            </a:r>
            <a:br>
              <a:rPr lang="ja-JP" altLang="en-US" smtClean="0"/>
            </a:br>
            <a:r>
              <a:rPr lang="ja-JP" altLang="en-US" smtClean="0"/>
              <a:t>回転子・複素共役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619250" y="1881188"/>
            <a:ext cx="6121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回転子をあらかじめ計算しておく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twid(comp *wnk, int 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double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for(i=0;i&lt;N/2;i++){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wnk[i].re = cos(           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回転子の値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wnk[i].im = sin(           );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692275" y="4900613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共役複素数の導出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conj(comp in)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in.im = -     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in;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例えばプログラム（ヒント）</a:t>
            </a:r>
            <a:br>
              <a:rPr lang="ja-JP" altLang="en-US" smtClean="0"/>
            </a:br>
            <a:r>
              <a:rPr lang="ja-JP" altLang="en-US" smtClean="0"/>
              <a:t>その他の関数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76375" y="2168525"/>
            <a:ext cx="5364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複素数の足し算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+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comp_add(comp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res.re = in1.re + in2.re;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res.im = in1.im + in2.im;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return res;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複素数の引き算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in1 -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comp_subt(comp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略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複素数のかけ算 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 = in1 * in2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 comp_mult(comp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in1, comp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略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3137</TotalTime>
  <Words>170</Words>
  <Application>Microsoft Office PowerPoint</Application>
  <PresentationFormat>画面に合わせる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Tahoma</vt:lpstr>
      <vt:lpstr>ＭＳ Ｐゴシック</vt:lpstr>
      <vt:lpstr>Arial</vt:lpstr>
      <vt:lpstr>Wingdings</vt:lpstr>
      <vt:lpstr>Calibri</vt:lpstr>
      <vt:lpstr>ＭＳ ゴシック</vt:lpstr>
      <vt:lpstr>Blends</vt:lpstr>
      <vt:lpstr>関数作成の例</vt:lpstr>
      <vt:lpstr>関数の形</vt:lpstr>
      <vt:lpstr>回転子</vt:lpstr>
      <vt:lpstr>複素数関数を利用した例</vt:lpstr>
      <vt:lpstr>例えばプログラム（ヒント） 回転子・複素共役</vt:lpstr>
      <vt:lpstr>例えばプログラム（ヒント） その他の関数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TeamET</cp:lastModifiedBy>
  <cp:revision>284</cp:revision>
  <dcterms:created xsi:type="dcterms:W3CDTF">2004-04-14T13:17:48Z</dcterms:created>
  <dcterms:modified xsi:type="dcterms:W3CDTF">2018-11-01T04:13:38Z</dcterms:modified>
</cp:coreProperties>
</file>