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"/>
  </p:handoutMasterIdLst>
  <p:sldIdLst>
    <p:sldId id="294" r:id="rId2"/>
    <p:sldId id="292" r:id="rId3"/>
    <p:sldId id="287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99"/>
    <a:srgbClr val="FFFF99"/>
    <a:srgbClr val="66FFFF"/>
    <a:srgbClr val="99CCFF"/>
    <a:srgbClr val="009900"/>
    <a:srgbClr val="FF99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E3D433D-F20A-4EA6-ADA1-4ACF82E8D93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74E317-179A-4925-955B-4D002072925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73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FCEC4-9717-4DCE-AE9C-B229470DC7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05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A836C-EB30-48D7-A862-2623AB876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88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19831-6B6C-4F8F-B885-A45E1FBD652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96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FC83C-D7C4-498F-877B-2EFB70515A9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403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3F335-0F98-4A97-BAEC-C7C749A9C5D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83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00F47-446D-4F73-BAA7-A01D7679D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52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32BCD-3CE0-4B93-8675-FA7242A938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107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82570-ABB1-4A3E-8CB1-E93F643B967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185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3400C-EF02-49D2-A808-8E09BEAF4A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47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942AA-DFF1-41D7-AA72-F3A237D3043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45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ja-JP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EB79B7B-1E2A-4744-8B75-54A37EC5311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ＦＦＴプログラム最終ヒント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8243887" cy="1752600"/>
          </a:xfrm>
        </p:spPr>
        <p:txBody>
          <a:bodyPr/>
          <a:lstStyle/>
          <a:p>
            <a:pPr algn="l" eaLnBrk="1" hangingPunct="1"/>
            <a:r>
              <a:rPr lang="ja-JP" altLang="en-US" smtClean="0"/>
              <a:t>これを見た場合は，必ず紙に流れを書いて，バタフライ演算への入力と重みが，どのように変化しているかを確認すること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例えばプログラム</a:t>
            </a:r>
            <a:br>
              <a:rPr lang="ja-JP" altLang="en-US" smtClean="0"/>
            </a:br>
            <a:r>
              <a:rPr lang="ja-JP" altLang="en-US" smtClean="0"/>
              <a:t>ビットリバーサル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755650" y="2528888"/>
            <a:ext cx="7848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bit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リバーサル </a:t>
            </a:r>
            <a:r>
              <a:rPr lang="ja-JP" altLang="en-US" sz="1200" b="1">
                <a:solidFill>
                  <a:schemeClr val="folHlin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ビット演算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bit_r(int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*bit,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N,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i,j;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for(i=0;i&lt;N;i++){ // 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は入力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x_i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の通常の順番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bit[i]=0;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for(j=0;j&lt;r;j++){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 bit[i]+= ((i &gt;&gt; j ) &amp; 1) &lt;&lt; (n-j-1);// 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個右シフトし，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LSB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MSB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から詰めていく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ChangeArrowheads="1"/>
          </p:cNvSpPr>
          <p:nvPr/>
        </p:nvSpPr>
        <p:spPr bwMode="auto">
          <a:xfrm>
            <a:off x="2195513" y="3789363"/>
            <a:ext cx="6769100" cy="23399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バタフライ演算を含む処理</a:t>
            </a:r>
          </a:p>
        </p:txBody>
      </p:sp>
      <p:sp>
        <p:nvSpPr>
          <p:cNvPr id="5124" name="Rectangle 15"/>
          <p:cNvSpPr>
            <a:spLocks noChangeArrowheads="1"/>
          </p:cNvSpPr>
          <p:nvPr/>
        </p:nvSpPr>
        <p:spPr bwMode="auto">
          <a:xfrm>
            <a:off x="3132138" y="4186238"/>
            <a:ext cx="5795962" cy="12239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338138" y="2097088"/>
            <a:ext cx="8820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例えばプログラム：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FFT(IFFT)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fft(comp *in, comp *wnk, int N, int r)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 r_big=1, r_sma=N/2; 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初期値を与えておく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 i, j, k, in1, in2, nk;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dummy;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for(i=0;i&lt;r;i++){//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ビット回繰り返し（段数回）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for(j = 0; j &lt; r_big; j++){//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繰り返しが段々増える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for(k = 0; k &lt; r_sma; k++){//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繰り返しが段々減る：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(j+k)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の合計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=N/2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回の繰り返し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 = r_big * 2 * k + j;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バタ上段の入力順番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 = in1 + r_big;	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バタ下段の入力順番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 = j * r_sma;	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回転子の番号</a:t>
            </a:r>
          </a:p>
          <a:p>
            <a:pPr eaLnBrk="1" hangingPunct="1"/>
            <a:endParaRPr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dummy = comp_mult(in[in2], wnk[nk]);//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バタ入力下段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重み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in[in2] = comp_subt(in[in1], dummy);//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バタ演算の下段出力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そのまま次段の入力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in[in1] = comp_add(in[in1], dummy);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バタ演算の上段出力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そのまま次段の入力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r_big *= 2;	// 2^i      :1,2,4...N/2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まで増加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r_sma /= 2;	// 2^(r-1-i):N/2...4.2.1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まで減少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3143</TotalTime>
  <Words>77</Words>
  <Application>Microsoft Office PowerPoint</Application>
  <PresentationFormat>画面に合わせる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Tahoma</vt:lpstr>
      <vt:lpstr>ＭＳ Ｐゴシック</vt:lpstr>
      <vt:lpstr>Arial</vt:lpstr>
      <vt:lpstr>Wingdings</vt:lpstr>
      <vt:lpstr>Calibri</vt:lpstr>
      <vt:lpstr>ＭＳ ゴシック</vt:lpstr>
      <vt:lpstr>Blends</vt:lpstr>
      <vt:lpstr>ＦＦＴプログラム最終ヒント</vt:lpstr>
      <vt:lpstr>例えばプログラム ビットリバーサル</vt:lpstr>
      <vt:lpstr>バタフライ演算を含む処理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TeamET</cp:lastModifiedBy>
  <cp:revision>291</cp:revision>
  <dcterms:created xsi:type="dcterms:W3CDTF">2004-04-14T13:17:48Z</dcterms:created>
  <dcterms:modified xsi:type="dcterms:W3CDTF">2018-11-01T04:18:55Z</dcterms:modified>
</cp:coreProperties>
</file>