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gHr80L0IrZxPDJiW9EqpJRbsz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0" y="15454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   VIRTUAL MOUSE </a:t>
            </a:r>
            <a:endParaRPr b="1"/>
          </a:p>
        </p:txBody>
      </p:sp>
      <p:sp>
        <p:nvSpPr>
          <p:cNvPr id="65" name="Google Shape;65;p1"/>
          <p:cNvSpPr txBox="1"/>
          <p:nvPr>
            <p:ph type="ctrTitle"/>
          </p:nvPr>
        </p:nvSpPr>
        <p:spPr>
          <a:xfrm>
            <a:off x="4404700" y="4008975"/>
            <a:ext cx="55293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0476"/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Kokila P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90476"/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Biomedical Engineering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90476"/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b="1" lang="en">
                <a:solidFill>
                  <a:srgbClr val="360A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b="1" lang="en" sz="1800">
                <a:solidFill>
                  <a:srgbClr val="360A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400"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39"/>
            <a:ext cx="9144000" cy="507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275" y="0"/>
            <a:ext cx="9196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7025"/>
            <a:ext cx="9144001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20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ctrTitle"/>
          </p:nvPr>
        </p:nvSpPr>
        <p:spPr>
          <a:xfrm>
            <a:off x="311700" y="1562950"/>
            <a:ext cx="85206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     Thank you!!</a:t>
            </a:r>
            <a:endParaRPr sz="6000"/>
          </a:p>
        </p:txBody>
      </p: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