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j</a:t>
            </a:r>
            <a:r>
              <a:rPr sz="2400" lang="en-US"/>
              <a:t>.</a:t>
            </a:r>
            <a:r>
              <a:rPr sz="2400" lang="en-US"/>
              <a:t>k</a:t>
            </a:r>
            <a:r>
              <a:rPr sz="2400" lang="en-US"/>
              <a:t>o</a:t>
            </a:r>
            <a:r>
              <a:rPr sz="2400" lang="en-US"/>
              <a:t>k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Vani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ts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Jain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for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2024-10-01T05:39:48Z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72e9352da03a4cec94271ec51908c06c</vt:lpwstr>
  </property>
</Properties>
</file>